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drawings/drawing3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6.xml" ContentType="application/vnd.openxmlformats-officedocument.drawingml.chart+xml"/>
  <Override PartName="/ppt/theme/themeOverride1.xml" ContentType="application/vnd.openxmlformats-officedocument.themeOverride+xml"/>
  <Override PartName="/ppt/drawings/drawing4.xml" ContentType="application/vnd.openxmlformats-officedocument.drawingml.chartshapes+xml"/>
  <Override PartName="/ppt/charts/chart7.xml" ContentType="application/vnd.openxmlformats-officedocument.drawingml.chart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8.xml" ContentType="application/vnd.openxmlformats-officedocument.drawingml.chart+xml"/>
  <Override PartName="/ppt/theme/themeOverride2.xml" ContentType="application/vnd.openxmlformats-officedocument.themeOverride+xml"/>
  <Override PartName="/ppt/charts/chart9.xml" ContentType="application/vnd.openxmlformats-officedocument.drawingml.chart+xml"/>
  <Override PartName="/ppt/theme/themeOverride3.xml" ContentType="application/vnd.openxmlformats-officedocument.themeOverride+xml"/>
  <Override PartName="/ppt/charts/chart10.xml" ContentType="application/vnd.openxmlformats-officedocument.drawingml.chart+xml"/>
  <Override PartName="/ppt/drawings/drawing5.xml" ContentType="application/vnd.openxmlformats-officedocument.drawingml.chartshapes+xml"/>
  <Override PartName="/ppt/charts/chart11.xml" ContentType="application/vnd.openxmlformats-officedocument.drawingml.chart+xml"/>
  <Override PartName="/ppt/drawings/drawing6.xml" ContentType="application/vnd.openxmlformats-officedocument.drawingml.chartshapes+xml"/>
  <Override PartName="/ppt/charts/chart12.xml" ContentType="application/vnd.openxmlformats-officedocument.drawingml.chart+xml"/>
  <Override PartName="/ppt/theme/themeOverride4.xml" ContentType="application/vnd.openxmlformats-officedocument.themeOverride+xml"/>
  <Override PartName="/ppt/charts/chart13.xml" ContentType="application/vnd.openxmlformats-officedocument.drawingml.chart+xml"/>
  <Override PartName="/ppt/theme/themeOverride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5"/>
  </p:notesMasterIdLst>
  <p:sldIdLst>
    <p:sldId id="320" r:id="rId3"/>
    <p:sldId id="256" r:id="rId4"/>
    <p:sldId id="270" r:id="rId5"/>
    <p:sldId id="321" r:id="rId6"/>
    <p:sldId id="322" r:id="rId7"/>
    <p:sldId id="323" r:id="rId8"/>
    <p:sldId id="324" r:id="rId9"/>
    <p:sldId id="290" r:id="rId10"/>
    <p:sldId id="291" r:id="rId11"/>
    <p:sldId id="292" r:id="rId12"/>
    <p:sldId id="293" r:id="rId13"/>
    <p:sldId id="259" r:id="rId14"/>
    <p:sldId id="294" r:id="rId15"/>
    <p:sldId id="289" r:id="rId16"/>
    <p:sldId id="300" r:id="rId17"/>
    <p:sldId id="263" r:id="rId18"/>
    <p:sldId id="296" r:id="rId19"/>
    <p:sldId id="310" r:id="rId20"/>
    <p:sldId id="311" r:id="rId21"/>
    <p:sldId id="325" r:id="rId22"/>
    <p:sldId id="308" r:id="rId23"/>
    <p:sldId id="266" r:id="rId24"/>
    <p:sldId id="319" r:id="rId25"/>
    <p:sldId id="309" r:id="rId26"/>
    <p:sldId id="297" r:id="rId27"/>
    <p:sldId id="284" r:id="rId28"/>
    <p:sldId id="326" r:id="rId29"/>
    <p:sldId id="327" r:id="rId30"/>
    <p:sldId id="328" r:id="rId31"/>
    <p:sldId id="329" r:id="rId32"/>
    <p:sldId id="330" r:id="rId33"/>
    <p:sldId id="331" r:id="rId34"/>
  </p:sldIdLst>
  <p:sldSz cx="9144000" cy="6858000" type="screen4x3"/>
  <p:notesSz cx="6808788" cy="99409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E1E1FF"/>
    <a:srgbClr val="FFCCCC"/>
    <a:srgbClr val="FFFF99"/>
    <a:srgbClr val="FFFF66"/>
    <a:srgbClr val="CCCCFF"/>
    <a:srgbClr val="008000"/>
    <a:srgbClr val="355EA9"/>
    <a:srgbClr val="2F94B3"/>
    <a:srgbClr val="26B4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136" autoAdjust="0"/>
    <p:restoredTop sz="98075" autoAdjust="0"/>
  </p:normalViewPr>
  <p:slideViewPr>
    <p:cSldViewPr>
      <p:cViewPr varScale="1">
        <p:scale>
          <a:sx n="117" d="100"/>
          <a:sy n="117" d="100"/>
        </p:scale>
        <p:origin x="-175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125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&#1044;&#1080;&#1072;&#1075;&#1088;&#1072;&#1084;&#1084;&#1072;%202%20&#1074;%20Microsoft%20PowerPoint" TargetMode="Externa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4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2.xlsx"/><Relationship Id="rId1" Type="http://schemas.openxmlformats.org/officeDocument/2006/relationships/themeOverride" Target="../theme/themeOverride5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1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2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5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pPr>
            <a:r>
              <a:rPr lang="ru-RU" sz="15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Вакцинация </a:t>
            </a:r>
            <a:r>
              <a:rPr lang="ru-RU" sz="15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сельхозживотных</a:t>
            </a:r>
            <a:r>
              <a:rPr lang="ru-RU" sz="15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против </a:t>
            </a:r>
            <a:endParaRPr lang="en-US" sz="15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defRPr sz="15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pPr>
            <a:r>
              <a:rPr lang="ru-RU" sz="15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сибирской </a:t>
            </a:r>
            <a:r>
              <a:rPr lang="ru-RU" sz="15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язвы в 2011 - 9 мес. 2016 гг. (тыс. гол.)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2.4718967540192011E-2"/>
          <c:y val="0.18294890448921231"/>
          <c:w val="0.95056222639138399"/>
          <c:h val="0.61287988071687183"/>
        </c:manualLayout>
      </c:layout>
      <c:barChart>
        <c:barDir val="col"/>
        <c:grouping val="clustered"/>
        <c:varyColors val="0"/>
        <c:ser>
          <c:idx val="0"/>
          <c:order val="0"/>
          <c:tx>
            <c:v>вакцинировано против сибирской язвы всего с/х животных</c:v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 w="9525" cap="flat" cmpd="sng" algn="ctr">
                <a:noFill/>
                <a:prstDash val="solid"/>
              </a:ln>
              <a:effectLst/>
            </c:spPr>
            <c:txPr>
              <a:bodyPr anchor="t" anchorCtr="0"/>
              <a:lstStyle/>
              <a:p>
                <a:pPr>
                  <a:defRPr sz="1900" b="1">
                    <a:solidFill>
                      <a:schemeClr val="dk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ea typeface="+mn-ea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сиб!$D$4:$I$4</c:f>
              <c:strCach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 
(9 мес.)</c:v>
                </c:pt>
              </c:strCache>
            </c:strRef>
          </c:cat>
          <c:val>
            <c:numRef>
              <c:f>сиб!$D$9:$I$9</c:f>
              <c:numCache>
                <c:formatCode>#,##0</c:formatCode>
                <c:ptCount val="6"/>
                <c:pt idx="0">
                  <c:v>1611.904</c:v>
                </c:pt>
                <c:pt idx="1">
                  <c:v>1623.5809999999999</c:v>
                </c:pt>
                <c:pt idx="2">
                  <c:v>1650.96</c:v>
                </c:pt>
                <c:pt idx="3">
                  <c:v>2015.93</c:v>
                </c:pt>
                <c:pt idx="4">
                  <c:v>2256.087</c:v>
                </c:pt>
                <c:pt idx="5">
                  <c:v>1686.325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41303040"/>
        <c:axId val="41227008"/>
      </c:barChart>
      <c:catAx>
        <c:axId val="4130304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300" b="1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41227008"/>
        <c:crosses val="autoZero"/>
        <c:auto val="1"/>
        <c:lblAlgn val="ctr"/>
        <c:lblOffset val="100"/>
        <c:noMultiLvlLbl val="0"/>
      </c:catAx>
      <c:valAx>
        <c:axId val="41227008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41303040"/>
        <c:crosses val="autoZero"/>
        <c:crossBetween val="between"/>
      </c:valAx>
      <c:spPr>
        <a:noFill/>
      </c:spPr>
    </c:plotArea>
    <c:legend>
      <c:legendPos val="b"/>
      <c:layout>
        <c:manualLayout>
          <c:xMode val="edge"/>
          <c:yMode val="edge"/>
          <c:x val="5.0000033871575242E-2"/>
          <c:y val="0.94023304731029889"/>
          <c:w val="0.89999993225684949"/>
          <c:h val="5.9766952689701072E-2"/>
        </c:manualLayout>
      </c:layout>
      <c:overlay val="0"/>
      <c:spPr>
        <a:noFill/>
      </c:spPr>
      <c:txPr>
        <a:bodyPr/>
        <a:lstStyle/>
        <a:p>
          <a:pPr>
            <a:defRPr sz="1300" b="1" i="1"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</c:sp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5792512316558663"/>
          <c:y val="2.977922544374826E-2"/>
          <c:w val="0.95014316375274221"/>
          <c:h val="0.79319135748086989"/>
        </c:manualLayout>
      </c:layout>
      <c:pieChart>
        <c:varyColors val="1"/>
        <c:ser>
          <c:idx val="0"/>
          <c:order val="0"/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explosion val="5"/>
          <c:dPt>
            <c:idx val="0"/>
            <c:bubble3D val="0"/>
            <c:spPr>
              <a:solidFill>
                <a:schemeClr val="accent1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bubble3D val="0"/>
            <c:spPr>
              <a:solidFill>
                <a:schemeClr val="bg2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bubble3D val="0"/>
            <c:spPr>
              <a:solidFill>
                <a:schemeClr val="accent4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bubble3D val="0"/>
            <c:spPr>
              <a:solidFill>
                <a:schemeClr val="accent5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0.15383293079480431"/>
                  <c:y val="9.7578199073771105E-2"/>
                </c:manualLayout>
              </c:layout>
              <c:tx>
                <c:rich>
                  <a:bodyPr/>
                  <a:lstStyle/>
                  <a:p>
                    <a:r>
                      <a:rPr lang="ru-RU" sz="2800" b="1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rPr>
                      <a:t>49%</a:t>
                    </a:r>
                    <a:endParaRPr lang="en-US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3318781573289243"/>
                  <c:y val="0.10658728177843253"/>
                </c:manualLayout>
              </c:layout>
              <c:tx>
                <c:rich>
                  <a:bodyPr/>
                  <a:lstStyle/>
                  <a:p>
                    <a:r>
                      <a:rPr lang="ru-RU" sz="2800" b="1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rPr>
                      <a:t>22%</a:t>
                    </a:r>
                    <a:endParaRPr lang="en-US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11765604475319735"/>
                  <c:y val="-0.1213164290725688"/>
                </c:manualLayout>
              </c:layout>
              <c:tx>
                <c:rich>
                  <a:bodyPr/>
                  <a:lstStyle/>
                  <a:p>
                    <a:r>
                      <a:rPr lang="ru-RU" sz="2800" b="1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rPr>
                      <a:t>15%</a:t>
                    </a:r>
                    <a:endParaRPr lang="en-US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2721448317133765E-2"/>
                  <c:y val="-0.19024179961739401"/>
                </c:manualLayout>
              </c:layout>
              <c:tx>
                <c:rich>
                  <a:bodyPr/>
                  <a:lstStyle/>
                  <a:p>
                    <a:r>
                      <a:rPr lang="ru-RU" sz="2800" b="1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rPr>
                      <a:t>12%</a:t>
                    </a:r>
                    <a:endParaRPr lang="en-US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6.5661004986374061E-2"/>
                  <c:y val="-0.11293360859447885"/>
                </c:manualLayout>
              </c:layout>
              <c:tx>
                <c:rich>
                  <a:bodyPr/>
                  <a:lstStyle/>
                  <a:p>
                    <a:r>
                      <a:rPr lang="ru-RU" sz="2800" b="1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rPr>
                      <a:t>2%</a:t>
                    </a:r>
                    <a:endParaRPr lang="en-US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8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Лист2!$A$9:$A$13</c:f>
              <c:strCache>
                <c:ptCount val="5"/>
                <c:pt idx="0">
                  <c:v>ветеринарный осмотр животных и продукции животного происхождения</c:v>
                </c:pt>
                <c:pt idx="1">
                  <c:v>противоэпизоотические мероприятия</c:v>
                </c:pt>
                <c:pt idx="2">
                  <c:v>лабораторно-диагностические исследования</c:v>
                </c:pt>
                <c:pt idx="3">
                  <c:v>ветеринарно-санитарная экспертиза</c:v>
                </c:pt>
                <c:pt idx="4">
                  <c:v>реализация ветеринарных препаратов</c:v>
                </c:pt>
              </c:strCache>
            </c:strRef>
          </c:cat>
          <c:val>
            <c:numRef>
              <c:f>Лист2!$B$9:$B$13</c:f>
              <c:numCache>
                <c:formatCode>#,##0</c:formatCode>
                <c:ptCount val="5"/>
                <c:pt idx="0">
                  <c:v>203</c:v>
                </c:pt>
                <c:pt idx="1">
                  <c:v>91</c:v>
                </c:pt>
                <c:pt idx="2">
                  <c:v>62</c:v>
                </c:pt>
                <c:pt idx="3">
                  <c:v>50</c:v>
                </c:pt>
                <c:pt idx="4">
                  <c:v>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06"/>
      </c:pieChart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366718512757841"/>
          <c:y val="0.13843677862953499"/>
          <c:w val="0.49266562974484318"/>
          <c:h val="0.82110938290807189"/>
        </c:manualLayout>
      </c:layout>
      <c:pie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2"/>
            <c:bubble3D val="0"/>
            <c:spPr>
              <a:solidFill>
                <a:schemeClr val="bg2">
                  <a:lumMod val="5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7.5929063437395845E-3"/>
                  <c:y val="-4.8447549037761238E-2"/>
                </c:manualLayout>
              </c:layout>
              <c:tx>
                <c:rich>
                  <a:bodyPr/>
                  <a:lstStyle/>
                  <a:p>
                    <a:r>
                      <a:rPr lang="ru-RU" sz="1550" i="1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rPr>
                      <a:t>Остальные </a:t>
                    </a:r>
                    <a:r>
                      <a:rPr lang="ru-RU" sz="1550" i="1" dirty="0" err="1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rPr>
                      <a:t>подвед</a:t>
                    </a:r>
                    <a:r>
                      <a:rPr lang="ru-RU" sz="1550" i="1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rPr>
                      <a:t>. учреждения </a:t>
                    </a:r>
                  </a:p>
                  <a:p>
                    <a:r>
                      <a:rPr lang="ru-RU" sz="1550" i="1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rPr>
                      <a:t>205 млн </a:t>
                    </a:r>
                    <a:r>
                      <a:rPr lang="ru-RU" sz="1550" b="1" i="1" u="none" strike="sngStrike" baseline="0" dirty="0" smtClean="0">
                        <a:effectLst/>
                        <a:latin typeface="Times New Roman" pitchFamily="18" charset="0"/>
                        <a:cs typeface="Times New Roman" pitchFamily="18" charset="0"/>
                      </a:rPr>
                      <a:t>Р</a:t>
                    </a:r>
                    <a:endParaRPr lang="ru-RU" sz="2000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4354909639669669E-2"/>
                  <c:y val="-4.1642749571035316E-2"/>
                </c:manualLayout>
              </c:layout>
              <c:tx>
                <c:rich>
                  <a:bodyPr/>
                  <a:lstStyle/>
                  <a:p>
                    <a:r>
                      <a:rPr lang="ru-RU" sz="1550" i="1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rPr>
                      <a:t>ГГВО </a:t>
                    </a:r>
                    <a:r>
                      <a:rPr lang="ru-RU" sz="1550" i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rPr>
                      <a:t>г. </a:t>
                    </a:r>
                    <a:r>
                      <a:rPr lang="ru-RU" sz="1550" i="1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rPr>
                      <a:t>Казани</a:t>
                    </a:r>
                  </a:p>
                  <a:p>
                    <a:r>
                      <a:rPr lang="ru-RU" sz="1550" i="1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rPr>
                      <a:t>70 млн </a:t>
                    </a:r>
                    <a:r>
                      <a:rPr lang="ru-RU" sz="1550" b="1" i="1" u="none" strike="sngStrike" baseline="0" dirty="0" smtClean="0">
                        <a:effectLst/>
                        <a:latin typeface="Times New Roman" pitchFamily="18" charset="0"/>
                        <a:cs typeface="Times New Roman" pitchFamily="18" charset="0"/>
                      </a:rPr>
                      <a:t>Р</a:t>
                    </a:r>
                    <a:endParaRPr lang="ru-RU" dirty="0">
                      <a:solidFill>
                        <a:srgbClr val="FFC000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7.7247204014368638E-3"/>
                  <c:y val="2.508421132219877E-2"/>
                </c:manualLayout>
              </c:layout>
              <c:tx>
                <c:rich>
                  <a:bodyPr/>
                  <a:lstStyle/>
                  <a:p>
                    <a:r>
                      <a:rPr lang="ru-RU" sz="1550" i="1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rPr>
                      <a:t>ГГВО </a:t>
                    </a:r>
                    <a:br>
                      <a:rPr lang="ru-RU" sz="1550" i="1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rPr>
                    </a:br>
                    <a:r>
                      <a:rPr lang="ru-RU" sz="1550" i="1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rPr>
                      <a:t>г</a:t>
                    </a:r>
                    <a:r>
                      <a:rPr lang="ru-RU" sz="1550" i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rPr>
                      <a:t>. </a:t>
                    </a:r>
                    <a:r>
                      <a:rPr lang="ru-RU" sz="1550" i="1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rPr>
                      <a:t>Н.</a:t>
                    </a:r>
                    <a:r>
                      <a:rPr lang="ru-RU" sz="1550" i="1" baseline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rPr>
                      <a:t> </a:t>
                    </a:r>
                    <a:r>
                      <a:rPr lang="ru-RU" sz="1550" i="1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rPr>
                      <a:t>Челны</a:t>
                    </a:r>
                  </a:p>
                  <a:p>
                    <a:r>
                      <a:rPr lang="ru-RU" sz="1550" i="1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rPr>
                      <a:t>48 млн </a:t>
                    </a:r>
                    <a:r>
                      <a:rPr lang="ru-RU" sz="1550" b="1" i="1" u="none" strike="sngStrike" baseline="0" dirty="0" smtClean="0">
                        <a:effectLst/>
                        <a:latin typeface="Times New Roman" pitchFamily="18" charset="0"/>
                        <a:cs typeface="Times New Roman" pitchFamily="18" charset="0"/>
                      </a:rPr>
                      <a:t>Р</a:t>
                    </a:r>
                    <a:endParaRPr lang="ru-RU" dirty="0">
                      <a:solidFill>
                        <a:schemeClr val="bg1">
                          <a:lumMod val="5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5.2821677221049513E-3"/>
                  <c:y val="3.8570752941031246E-2"/>
                </c:manualLayout>
              </c:layout>
              <c:tx>
                <c:rich>
                  <a:bodyPr/>
                  <a:lstStyle/>
                  <a:p>
                    <a:r>
                      <a:rPr lang="ru-RU" sz="1550" i="1" dirty="0" err="1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rPr>
                      <a:t>Лаишевское</a:t>
                    </a:r>
                    <a:r>
                      <a:rPr lang="ru-RU" sz="1550" i="1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rPr>
                      <a:t> </a:t>
                    </a:r>
                  </a:p>
                  <a:p>
                    <a:r>
                      <a:rPr lang="ru-RU" sz="1550" i="1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rPr>
                      <a:t>36 млн </a:t>
                    </a:r>
                    <a:r>
                      <a:rPr lang="ru-RU" sz="1550" b="1" i="1" u="none" strike="sngStrike" baseline="0" dirty="0" smtClean="0">
                        <a:effectLst/>
                        <a:latin typeface="Times New Roman" pitchFamily="18" charset="0"/>
                        <a:cs typeface="Times New Roman" pitchFamily="18" charset="0"/>
                      </a:rPr>
                      <a:t>Р</a:t>
                    </a:r>
                    <a:endParaRPr lang="ru-RU" dirty="0">
                      <a:solidFill>
                        <a:srgbClr val="FFC000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1041990704736512E-2"/>
                  <c:y val="6.4739913157797299E-2"/>
                </c:manualLayout>
              </c:layout>
              <c:tx>
                <c:rich>
                  <a:bodyPr/>
                  <a:lstStyle/>
                  <a:p>
                    <a:r>
                      <a:rPr lang="ru-RU" sz="1550" i="1" dirty="0" err="1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rPr>
                      <a:t>Тукаевское</a:t>
                    </a:r>
                    <a:r>
                      <a:rPr lang="ru-RU" sz="1550" i="1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rPr>
                      <a:t> </a:t>
                    </a:r>
                  </a:p>
                  <a:p>
                    <a:r>
                      <a:rPr lang="ru-RU" sz="1550" i="1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rPr>
                      <a:t>24 млн </a:t>
                    </a:r>
                    <a:r>
                      <a:rPr lang="ru-RU" sz="1550" b="1" i="1" u="none" strike="sngStrike" baseline="0" dirty="0" smtClean="0">
                        <a:effectLst/>
                        <a:latin typeface="Times New Roman" pitchFamily="18" charset="0"/>
                        <a:cs typeface="Times New Roman" pitchFamily="18" charset="0"/>
                      </a:rPr>
                      <a:t>Р</a:t>
                    </a:r>
                    <a:endParaRPr lang="ru-RU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2635517349924082E-2"/>
                  <c:y val="2.7557701922008678E-2"/>
                </c:manualLayout>
              </c:layout>
              <c:tx>
                <c:rich>
                  <a:bodyPr/>
                  <a:lstStyle/>
                  <a:p>
                    <a:r>
                      <a:rPr lang="ru-RU" sz="1550" i="1" dirty="0" err="1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rPr>
                      <a:t>Зеленодольское</a:t>
                    </a:r>
                    <a:r>
                      <a:rPr lang="ru-RU" sz="1550" i="1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rPr>
                      <a:t> 23 млн </a:t>
                    </a:r>
                    <a:r>
                      <a:rPr lang="ru-RU" sz="1550" b="1" i="1" u="none" strike="sngStrike" baseline="0" dirty="0" smtClean="0">
                        <a:effectLst/>
                        <a:latin typeface="Times New Roman" pitchFamily="18" charset="0"/>
                        <a:cs typeface="Times New Roman" pitchFamily="18" charset="0"/>
                      </a:rPr>
                      <a:t>Р</a:t>
                    </a:r>
                    <a:endParaRPr lang="ru-RU" dirty="0">
                      <a:solidFill>
                        <a:srgbClr val="00B050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5.7690580676221161E-2"/>
                  <c:y val="-1.8371801281339111E-3"/>
                </c:manualLayout>
              </c:layout>
              <c:tx>
                <c:rich>
                  <a:bodyPr/>
                  <a:lstStyle/>
                  <a:p>
                    <a:r>
                      <a:rPr lang="ru-RU" sz="1550" i="1" dirty="0" err="1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rPr>
                      <a:t>Елабужское</a:t>
                    </a:r>
                    <a:r>
                      <a:rPr lang="ru-RU" sz="1550" i="1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rPr>
                      <a:t> </a:t>
                    </a:r>
                  </a:p>
                  <a:p>
                    <a:r>
                      <a:rPr lang="ru-RU" sz="1550" i="1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rPr>
                      <a:t>12 млн </a:t>
                    </a:r>
                    <a:r>
                      <a:rPr lang="ru-RU" sz="1550" b="1" i="1" u="none" strike="sngStrike" baseline="0" dirty="0" smtClean="0">
                        <a:effectLst/>
                        <a:latin typeface="Times New Roman" pitchFamily="18" charset="0"/>
                        <a:cs typeface="Times New Roman" pitchFamily="18" charset="0"/>
                      </a:rPr>
                      <a:t>Р</a:t>
                    </a:r>
                    <a:endParaRPr lang="ru-RU" dirty="0">
                      <a:solidFill>
                        <a:srgbClr val="00B0F0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550" b="1" i="1"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</c:dLbls>
          <c:cat>
            <c:strRef>
              <c:f>'[Диаграмма 2 в Microsoft PowerPoint]Лист1'!$F$8:$F$14</c:f>
              <c:strCache>
                <c:ptCount val="7"/>
                <c:pt idx="0">
                  <c:v>остальные</c:v>
                </c:pt>
                <c:pt idx="1">
                  <c:v>ГГВО г. Казани</c:v>
                </c:pt>
                <c:pt idx="2">
                  <c:v>ГГВО г. Челны</c:v>
                </c:pt>
                <c:pt idx="3">
                  <c:v>Лаишевское РГВО</c:v>
                </c:pt>
                <c:pt idx="4">
                  <c:v>Тукаевское РГВО</c:v>
                </c:pt>
                <c:pt idx="5">
                  <c:v>Зеленодольское РГВО</c:v>
                </c:pt>
                <c:pt idx="6">
                  <c:v>Елабужское РГВО</c:v>
                </c:pt>
              </c:strCache>
            </c:strRef>
          </c:cat>
          <c:val>
            <c:numRef>
              <c:f>'[Диаграмма 2 в Microsoft PowerPoint]Лист1'!$G$8:$G$14</c:f>
              <c:numCache>
                <c:formatCode>General</c:formatCode>
                <c:ptCount val="7"/>
                <c:pt idx="0">
                  <c:v>205</c:v>
                </c:pt>
                <c:pt idx="1">
                  <c:v>70</c:v>
                </c:pt>
                <c:pt idx="2">
                  <c:v>48</c:v>
                </c:pt>
                <c:pt idx="3">
                  <c:v>36</c:v>
                </c:pt>
                <c:pt idx="4">
                  <c:v>24</c:v>
                </c:pt>
                <c:pt idx="5">
                  <c:v>23</c:v>
                </c:pt>
                <c:pt idx="6">
                  <c:v>12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9082750030210918E-2"/>
          <c:y val="0.18033798713723168"/>
          <c:w val="0.91608888419045376"/>
          <c:h val="0.7210495130170721"/>
        </c:manualLayout>
      </c:layout>
      <c:lineChart>
        <c:grouping val="standard"/>
        <c:varyColors val="0"/>
        <c:ser>
          <c:idx val="0"/>
          <c:order val="0"/>
          <c:tx>
            <c:strRef>
              <c:f>Лист2!$B$10</c:f>
              <c:strCache>
                <c:ptCount val="1"/>
                <c:pt idx="0">
                  <c:v>Районы</c:v>
                </c:pt>
              </c:strCache>
            </c:strRef>
          </c:tx>
          <c:spPr>
            <a:ln w="57150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diamond"/>
            <c:size val="10"/>
            <c:spPr>
              <a:ln w="5715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marker>
          <c:dLbls>
            <c:dLbl>
              <c:idx val="0"/>
              <c:layout>
                <c:manualLayout>
                  <c:x val="-4.1319241101722463E-2"/>
                  <c:y val="6.12393376044637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574630264833561E-2"/>
                  <c:y val="6.61384846128207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5.0173364194948625E-2"/>
                  <c:y val="6.85880581169993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6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Лист2!$C$9:$E$9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Лист2!$C$10:$E$10</c:f>
              <c:numCache>
                <c:formatCode>General</c:formatCode>
                <c:ptCount val="3"/>
                <c:pt idx="0">
                  <c:v>11.3</c:v>
                </c:pt>
                <c:pt idx="1">
                  <c:v>13.8</c:v>
                </c:pt>
                <c:pt idx="2">
                  <c:v>17.899999999999999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Лист2!$B$11</c:f>
              <c:strCache>
                <c:ptCount val="1"/>
                <c:pt idx="0">
                  <c:v>Города</c:v>
                </c:pt>
              </c:strCache>
            </c:strRef>
          </c:tx>
          <c:spPr>
            <a:ln w="57150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square"/>
            <c:size val="8"/>
            <c:spPr>
              <a:ln w="5715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marker>
          <c:dLbls>
            <c:dLbl>
              <c:idx val="0"/>
              <c:layout>
                <c:manualLayout>
                  <c:x val="-5.6076112923766235E-2"/>
                  <c:y val="-8.573507264624918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16</a:t>
                    </a:r>
                    <a:r>
                      <a:rPr lang="ru-RU" dirty="0" smtClean="0"/>
                      <a:t>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6076112923766235E-2"/>
                  <c:y val="-6.36889111086422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7221989830539879E-2"/>
                  <c:y val="-5.87897641002851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6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Лист2!$C$9:$E$9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Лист2!$C$11:$E$11</c:f>
              <c:numCache>
                <c:formatCode>General</c:formatCode>
                <c:ptCount val="3"/>
                <c:pt idx="0">
                  <c:v>16</c:v>
                </c:pt>
                <c:pt idx="1">
                  <c:v>21.6</c:v>
                </c:pt>
                <c:pt idx="2">
                  <c:v>26.4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3897856"/>
        <c:axId val="113899392"/>
      </c:lineChart>
      <c:catAx>
        <c:axId val="113897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13899392"/>
        <c:crosses val="autoZero"/>
        <c:auto val="1"/>
        <c:lblAlgn val="ctr"/>
        <c:lblOffset val="100"/>
        <c:noMultiLvlLbl val="0"/>
      </c:catAx>
      <c:valAx>
        <c:axId val="11389939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1389785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48841724996978908"/>
          <c:y val="4.1642749571035316E-2"/>
          <c:w val="0.47472566161911933"/>
          <c:h val="6.888567165376687E-2"/>
        </c:manualLayout>
      </c:layout>
      <c:overlay val="0"/>
      <c:txPr>
        <a:bodyPr/>
        <a:lstStyle/>
        <a:p>
          <a:pPr>
            <a:defRPr sz="2000" b="1">
              <a:effectLst/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5989083571610949"/>
          <c:y val="0"/>
          <c:w val="0.53900809266806615"/>
          <c:h val="0.91711824722626178"/>
        </c:manualLayout>
      </c:layout>
      <c:pieChart>
        <c:varyColors val="1"/>
        <c:ser>
          <c:idx val="0"/>
          <c:order val="0"/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1"/>
            <c:bubble3D val="0"/>
            <c:explosion val="2"/>
          </c:dPt>
          <c:dLbls>
            <c:dLbl>
              <c:idx val="0"/>
              <c:layout>
                <c:manualLayout>
                  <c:x val="-0.20269714183804138"/>
                  <c:y val="0.12628551222335163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Бюджет 
</a:t>
                    </a:r>
                    <a:r>
                      <a:rPr lang="ru-RU" sz="3000" dirty="0"/>
                      <a:t>36%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21744032583124293"/>
                  <c:y val="-0.23194271946566467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Вне-бюджет </a:t>
                    </a:r>
                    <a:r>
                      <a:rPr lang="ru-RU" dirty="0"/>
                      <a:t>
</a:t>
                    </a:r>
                    <a:r>
                      <a:rPr lang="ru-RU" sz="3000" dirty="0"/>
                      <a:t>64%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24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Лист3!$D$11:$D$12</c:f>
              <c:strCache>
                <c:ptCount val="2"/>
                <c:pt idx="0">
                  <c:v>Бюджет </c:v>
                </c:pt>
                <c:pt idx="1">
                  <c:v>Внебюджет </c:v>
                </c:pt>
              </c:strCache>
            </c:strRef>
          </c:cat>
          <c:val>
            <c:numRef>
              <c:f>Лист3!$E$11:$E$12</c:f>
              <c:numCache>
                <c:formatCode>0%</c:formatCode>
                <c:ptCount val="2"/>
                <c:pt idx="0">
                  <c:v>0.36</c:v>
                </c:pt>
                <c:pt idx="1">
                  <c:v>0.64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title>
      <c:tx>
        <c:rich>
          <a:bodyPr/>
          <a:lstStyle/>
          <a:p>
            <a:pPr>
              <a:defRPr sz="2000">
                <a:solidFill>
                  <a:srgbClr val="002060"/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pPr>
            <a:r>
              <a:rPr lang="ru-RU" sz="2000" dirty="0">
                <a:solidFill>
                  <a:srgbClr val="002060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Количество случаев заболевания животных бешенством по годам</a:t>
            </a:r>
            <a:endParaRPr lang="ru-RU" sz="2000" dirty="0"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c:rich>
      </c:tx>
      <c:layout>
        <c:manualLayout>
          <c:xMode val="edge"/>
          <c:yMode val="edge"/>
          <c:x val="0.12968432176946046"/>
          <c:y val="0"/>
        </c:manualLayout>
      </c:layout>
      <c:overlay val="0"/>
      <c:spPr>
        <a:noFill/>
        <a:ln w="9525" cap="flat" cmpd="sng" algn="ctr">
          <a:noFill/>
          <a:prstDash val="solid"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2.2694763552892037E-2"/>
          <c:y val="0.22087018842428438"/>
          <c:w val="0.95461047289421597"/>
          <c:h val="0.531322263574425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беш!$D$7</c:f>
              <c:strCache>
                <c:ptCount val="1"/>
                <c:pt idx="0">
                  <c:v>Всего случаев бешенства, шт.</c:v>
                </c:pt>
              </c:strCache>
            </c:strRef>
          </c:tx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 w="9525" cap="flat" cmpd="sng" algn="ctr">
                <a:noFill/>
                <a:prstDash val="solid"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беш!$E$6:$J$6</c:f>
              <c:strCach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 
(10 мес.)</c:v>
                </c:pt>
              </c:strCache>
            </c:strRef>
          </c:cat>
          <c:val>
            <c:numRef>
              <c:f>беш!$E$7:$J$7</c:f>
              <c:numCache>
                <c:formatCode>General</c:formatCode>
                <c:ptCount val="6"/>
                <c:pt idx="0">
                  <c:v>123</c:v>
                </c:pt>
                <c:pt idx="1">
                  <c:v>296</c:v>
                </c:pt>
                <c:pt idx="2">
                  <c:v>255</c:v>
                </c:pt>
                <c:pt idx="3">
                  <c:v>132</c:v>
                </c:pt>
                <c:pt idx="4">
                  <c:v>317</c:v>
                </c:pt>
                <c:pt idx="5">
                  <c:v>18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-25"/>
        <c:axId val="40400384"/>
        <c:axId val="40403328"/>
      </c:barChart>
      <c:catAx>
        <c:axId val="40400384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40403328"/>
        <c:crosses val="autoZero"/>
        <c:auto val="1"/>
        <c:lblAlgn val="ctr"/>
        <c:lblOffset val="100"/>
        <c:noMultiLvlLbl val="0"/>
      </c:catAx>
      <c:valAx>
        <c:axId val="4040332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0400384"/>
        <c:crosses val="autoZero"/>
        <c:crossBetween val="between"/>
      </c:valAx>
      <c:spPr>
        <a:noFill/>
        <a:ln w="9525" cap="flat" cmpd="sng" algn="ctr">
          <a:noFill/>
          <a:prstDash val="solid"/>
        </a:ln>
        <a:effectLst/>
      </c:spPr>
    </c:plotArea>
    <c:legend>
      <c:legendPos val="b"/>
      <c:layout>
        <c:manualLayout>
          <c:xMode val="edge"/>
          <c:yMode val="edge"/>
          <c:x val="6.1419444478734174E-2"/>
          <c:y val="0.88766365635506472"/>
          <c:w val="0.64155870950134064"/>
          <c:h val="6.9986602501635894E-2"/>
        </c:manualLayout>
      </c:layout>
      <c:overlay val="0"/>
      <c:spPr>
        <a:noFill/>
        <a:ln w="9525" cap="flat" cmpd="sng" algn="ctr">
          <a:noFill/>
          <a:prstDash val="solid"/>
        </a:ln>
        <a:effectLst/>
      </c:spPr>
      <c:txPr>
        <a:bodyPr/>
        <a:lstStyle/>
        <a:p>
          <a:pPr>
            <a:defRPr sz="1400" b="1" i="1">
              <a:solidFill>
                <a:schemeClr val="tx1"/>
              </a:solidFill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38100" cap="flat" cmpd="sng" algn="ctr">
      <a:noFill/>
      <a:prstDash val="solid"/>
    </a:ln>
    <a:effectLst/>
  </c:spPr>
  <c:txPr>
    <a:bodyPr/>
    <a:lstStyle/>
    <a:p>
      <a:pPr>
        <a:defRPr>
          <a:solidFill>
            <a:schemeClr val="lt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2.679027224823121E-2"/>
          <c:w val="0.96766562974484316"/>
          <c:h val="0.837560841588171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Лист2!$C$5</c:f>
              <c:strCache>
                <c:ptCount val="1"/>
                <c:pt idx="0">
                  <c:v>Пало всего</c:v>
                </c:pt>
              </c:strCache>
            </c:strRef>
          </c:tx>
          <c:spPr>
            <a:solidFill>
              <a:srgbClr val="0070C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1.4697441025071289E-3"/>
                  <c:y val="-1.339513612411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9394882050142578E-3"/>
                  <c:y val="-1.11626134367630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800" b="1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Лист2!$B$6:$B$8</c:f>
              <c:numCache>
                <c:formatCode>m/d/yyyy</c:formatCode>
                <c:ptCount val="3"/>
                <c:pt idx="0">
                  <c:v>41913</c:v>
                </c:pt>
                <c:pt idx="1">
                  <c:v>42278</c:v>
                </c:pt>
                <c:pt idx="2">
                  <c:v>42644</c:v>
                </c:pt>
              </c:numCache>
            </c:numRef>
          </c:cat>
          <c:val>
            <c:numRef>
              <c:f>Лист2!$C$6:$C$8</c:f>
              <c:numCache>
                <c:formatCode>#,##0</c:formatCode>
                <c:ptCount val="3"/>
                <c:pt idx="0">
                  <c:v>14221</c:v>
                </c:pt>
                <c:pt idx="1">
                  <c:v>12289</c:v>
                </c:pt>
                <c:pt idx="2">
                  <c:v>11122</c:v>
                </c:pt>
              </c:numCache>
            </c:numRef>
          </c:val>
        </c:ser>
        <c:ser>
          <c:idx val="1"/>
          <c:order val="1"/>
          <c:tx>
            <c:strRef>
              <c:f>Лист2!$D$5</c:f>
              <c:strCache>
                <c:ptCount val="1"/>
                <c:pt idx="0">
                  <c:v>В % к приплоду</c:v>
                </c:pt>
              </c:strCache>
            </c:strRef>
          </c:tx>
          <c:spPr>
            <a:solidFill>
              <a:srgbClr val="FF00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4.4092323075213867E-3"/>
                  <c:y val="-1.7860181498820807E-2"/>
                </c:manualLayout>
              </c:layout>
              <c:tx>
                <c:rich>
                  <a:bodyPr/>
                  <a:lstStyle/>
                  <a:p>
                    <a:r>
                      <a:rPr lang="en-US" sz="28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rPr>
                      <a:t>6</a:t>
                    </a:r>
                    <a:r>
                      <a:rPr lang="ru-RU" sz="28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rPr>
                      <a:t>,9%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4697441025071289E-3"/>
                  <c:y val="-1.5627658811468204E-2"/>
                </c:manualLayout>
              </c:layout>
              <c:tx>
                <c:rich>
                  <a:bodyPr/>
                  <a:lstStyle/>
                  <a:p>
                    <a:r>
                      <a:rPr lang="en-US" sz="28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rPr>
                      <a:t>5</a:t>
                    </a:r>
                    <a:r>
                      <a:rPr lang="ru-RU" sz="28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rPr>
                      <a:t>,8%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4697441025072367E-3"/>
                  <c:y val="-1.3395136124115605E-2"/>
                </c:manualLayout>
              </c:layout>
              <c:tx>
                <c:rich>
                  <a:bodyPr/>
                  <a:lstStyle/>
                  <a:p>
                    <a:r>
                      <a:rPr lang="ru-RU" sz="28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rPr>
                      <a:t>5%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800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Лист2!$B$6:$B$8</c:f>
              <c:numCache>
                <c:formatCode>m/d/yyyy</c:formatCode>
                <c:ptCount val="3"/>
                <c:pt idx="0">
                  <c:v>41913</c:v>
                </c:pt>
                <c:pt idx="1">
                  <c:v>42278</c:v>
                </c:pt>
                <c:pt idx="2">
                  <c:v>42644</c:v>
                </c:pt>
              </c:numCache>
            </c:numRef>
          </c:cat>
          <c:val>
            <c:numRef>
              <c:f>Лист2!$D$6:$D$8</c:f>
              <c:numCache>
                <c:formatCode>General</c:formatCode>
                <c:ptCount val="3"/>
                <c:pt idx="0">
                  <c:v>6900</c:v>
                </c:pt>
                <c:pt idx="1">
                  <c:v>5800</c:v>
                </c:pt>
                <c:pt idx="2">
                  <c:v>5000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43079936"/>
        <c:axId val="43089920"/>
      </c:barChart>
      <c:dateAx>
        <c:axId val="43079936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nextTo"/>
        <c:txPr>
          <a:bodyPr/>
          <a:lstStyle/>
          <a:p>
            <a:pPr>
              <a:defRPr sz="2000" b="1"/>
            </a:pPr>
            <a:endParaRPr lang="ru-RU"/>
          </a:p>
        </c:txPr>
        <c:crossAx val="43089920"/>
        <c:crosses val="autoZero"/>
        <c:auto val="1"/>
        <c:lblOffset val="100"/>
        <c:baseTimeUnit val="years"/>
      </c:dateAx>
      <c:valAx>
        <c:axId val="43089920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4307993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5902149305814836E-2"/>
          <c:y val="7.0547716920342188E-2"/>
          <c:w val="0.9681957013883703"/>
          <c:h val="0.819969209770342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Лист3!$C$6</c:f>
              <c:strCache>
                <c:ptCount val="1"/>
                <c:pt idx="0">
                  <c:v>Получено телят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txPr>
              <a:bodyPr/>
              <a:lstStyle/>
              <a:p>
                <a:pPr>
                  <a:defRPr sz="2800" b="1">
                    <a:solidFill>
                      <a:srgbClr val="9933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Лист3!$B$7:$B$9</c:f>
              <c:numCache>
                <c:formatCode>m/d/yyyy</c:formatCode>
                <c:ptCount val="3"/>
                <c:pt idx="0">
                  <c:v>41913</c:v>
                </c:pt>
                <c:pt idx="1">
                  <c:v>42278</c:v>
                </c:pt>
                <c:pt idx="2">
                  <c:v>42644</c:v>
                </c:pt>
              </c:numCache>
            </c:numRef>
          </c:cat>
          <c:val>
            <c:numRef>
              <c:f>Лист3!$C$7:$C$9</c:f>
              <c:numCache>
                <c:formatCode>#,##0</c:formatCode>
                <c:ptCount val="3"/>
                <c:pt idx="0">
                  <c:v>206944</c:v>
                </c:pt>
                <c:pt idx="1">
                  <c:v>210427</c:v>
                </c:pt>
                <c:pt idx="2">
                  <c:v>214733</c:v>
                </c:pt>
              </c:numCache>
            </c:numRef>
          </c:val>
        </c:ser>
        <c:ser>
          <c:idx val="1"/>
          <c:order val="1"/>
          <c:tx>
            <c:strRef>
              <c:f>Лист3!$D$6</c:f>
              <c:strCache>
                <c:ptCount val="1"/>
                <c:pt idx="0">
                  <c:v>На 100 коров</c:v>
                </c:pt>
              </c:strCache>
            </c:strRef>
          </c:tx>
          <c:spPr>
            <a:solidFill>
              <a:srgbClr val="00B050"/>
            </a:solidFill>
            <a:ln w="6350" cap="flat" cmpd="sng" algn="ctr">
              <a:solidFill>
                <a:schemeClr val="accent6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2800" b="1">
                        <a:solidFill>
                          <a:srgbClr val="0066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rPr>
                      <a:t>65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2800" b="1">
                        <a:solidFill>
                          <a:srgbClr val="0066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rPr>
                      <a:t>6</a:t>
                    </a:r>
                    <a:r>
                      <a:rPr lang="ru-RU" sz="2800" b="1">
                        <a:solidFill>
                          <a:srgbClr val="0066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rPr>
                      <a:t>5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2800" b="1">
                        <a:solidFill>
                          <a:srgbClr val="0066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rPr>
                      <a:t>66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800" b="1">
                    <a:solidFill>
                      <a:srgbClr val="0066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Лист3!$B$7:$B$9</c:f>
              <c:numCache>
                <c:formatCode>m/d/yyyy</c:formatCode>
                <c:ptCount val="3"/>
                <c:pt idx="0">
                  <c:v>41913</c:v>
                </c:pt>
                <c:pt idx="1">
                  <c:v>42278</c:v>
                </c:pt>
                <c:pt idx="2">
                  <c:v>42644</c:v>
                </c:pt>
              </c:numCache>
            </c:numRef>
          </c:cat>
          <c:val>
            <c:numRef>
              <c:f>Лист3!$D$7:$D$9</c:f>
              <c:numCache>
                <c:formatCode>General</c:formatCode>
                <c:ptCount val="3"/>
                <c:pt idx="0">
                  <c:v>65000</c:v>
                </c:pt>
                <c:pt idx="1">
                  <c:v>65000</c:v>
                </c:pt>
                <c:pt idx="2">
                  <c:v>66000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6994304"/>
        <c:axId val="87053440"/>
      </c:barChart>
      <c:dateAx>
        <c:axId val="86994304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87053440"/>
        <c:crosses val="autoZero"/>
        <c:auto val="1"/>
        <c:lblOffset val="100"/>
        <c:baseTimeUnit val="years"/>
      </c:dateAx>
      <c:valAx>
        <c:axId val="87053440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8699430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Лист1!$D$4</c:f>
              <c:strCache>
                <c:ptCount val="1"/>
                <c:pt idx="0">
                  <c:v>% больных коров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FFFF66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2.8796644896100666E-3"/>
                  <c:y val="-1.8324082316972003E-2"/>
                </c:manualLayout>
              </c:layout>
              <c:tx>
                <c:rich>
                  <a:bodyPr/>
                  <a:lstStyle/>
                  <a:p>
                    <a:r>
                      <a:rPr lang="en-US" sz="2800" b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rPr>
                      <a:t>13,5</a:t>
                    </a:r>
                    <a:r>
                      <a:rPr lang="ru-RU" sz="2800" b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rPr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2793239104181641E-17"/>
                  <c:y val="-1.3743061737728976E-2"/>
                </c:manualLayout>
              </c:layout>
              <c:tx>
                <c:rich>
                  <a:bodyPr/>
                  <a:lstStyle/>
                  <a:p>
                    <a:r>
                      <a:rPr lang="en-US" sz="2800" b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rPr>
                      <a:t>11,8</a:t>
                    </a:r>
                    <a:r>
                      <a:rPr lang="ru-RU" sz="2800" b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rPr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6.8715308688644984E-3"/>
                </c:manualLayout>
              </c:layout>
              <c:tx>
                <c:rich>
                  <a:bodyPr/>
                  <a:lstStyle/>
                  <a:p>
                    <a:r>
                      <a:rPr lang="en-US" sz="2800" b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rPr>
                      <a:t>10,1</a:t>
                    </a:r>
                    <a:r>
                      <a:rPr lang="ru-RU" sz="2800" b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rPr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800" b="1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Лист1!$B$5:$C$7</c:f>
              <c:multiLvlStrCache>
                <c:ptCount val="3"/>
                <c:lvl>
                  <c:pt idx="0">
                    <c:v>1 145 303</c:v>
                  </c:pt>
                  <c:pt idx="1">
                    <c:v>1 208 181</c:v>
                  </c:pt>
                  <c:pt idx="2">
                    <c:v>1 309 231</c:v>
                  </c:pt>
                </c:lvl>
                <c:lvl>
                  <c:pt idx="0">
                    <c:v>01.10.2014</c:v>
                  </c:pt>
                  <c:pt idx="1">
                    <c:v>01.10.2015</c:v>
                  </c:pt>
                  <c:pt idx="2">
                    <c:v>01.10.2016</c:v>
                  </c:pt>
                </c:lvl>
              </c:multiLvlStrCache>
            </c:multiLvlStrRef>
          </c:cat>
          <c:val>
            <c:numRef>
              <c:f>Лист1!$D$5:$D$7</c:f>
              <c:numCache>
                <c:formatCode>General</c:formatCode>
                <c:ptCount val="3"/>
                <c:pt idx="0">
                  <c:v>13.5</c:v>
                </c:pt>
                <c:pt idx="1">
                  <c:v>11.8</c:v>
                </c:pt>
                <c:pt idx="2">
                  <c:v>10.1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7413504"/>
        <c:axId val="87415040"/>
      </c:barChart>
      <c:catAx>
        <c:axId val="8741350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87415040"/>
        <c:crosses val="autoZero"/>
        <c:auto val="1"/>
        <c:lblAlgn val="ctr"/>
        <c:lblOffset val="100"/>
        <c:noMultiLvlLbl val="0"/>
      </c:catAx>
      <c:valAx>
        <c:axId val="8741504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8741350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инспекция!$J$6</c:f>
              <c:strCache>
                <c:ptCount val="1"/>
                <c:pt idx="0">
                  <c:v>количество нарушений</c:v>
                </c:pt>
              </c:strCache>
            </c:strRef>
          </c:tx>
          <c:spPr>
            <a:solidFill>
              <a:srgbClr val="0070C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-6.1883962210826475E-3"/>
                  <c:y val="-2.4160177027514446E-3"/>
                </c:manualLayout>
              </c:layout>
              <c:tx>
                <c:rich>
                  <a:bodyPr/>
                  <a:lstStyle/>
                  <a:p>
                    <a:r>
                      <a:rPr lang="ru-RU" sz="280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rPr>
                      <a:t>734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5470990552706619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sz="280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rPr>
                      <a:t>1303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9.2825943316239713E-3"/>
                  <c:y val="-4.8320354055028892E-3"/>
                </c:manualLayout>
              </c:layout>
              <c:tx>
                <c:rich>
                  <a:bodyPr/>
                  <a:lstStyle/>
                  <a:p>
                    <a:r>
                      <a:rPr lang="ru-RU" sz="280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rPr>
                      <a:t>1428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800" b="1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инспекция!$J$7:$J$9</c:f>
              <c:numCache>
                <c:formatCode>General</c:formatCode>
                <c:ptCount val="3"/>
                <c:pt idx="0">
                  <c:v>317</c:v>
                </c:pt>
                <c:pt idx="1">
                  <c:v>665</c:v>
                </c:pt>
                <c:pt idx="2">
                  <c:v>1334</c:v>
                </c:pt>
              </c:numCache>
            </c:numRef>
          </c:val>
        </c:ser>
        <c:ser>
          <c:idx val="1"/>
          <c:order val="1"/>
          <c:tx>
            <c:strRef>
              <c:f>инспекция!$K$6</c:f>
              <c:strCache>
                <c:ptCount val="1"/>
                <c:pt idx="0">
                  <c:v>сумма штрафов</c:v>
                </c:pt>
              </c:strCache>
            </c:strRef>
          </c:tx>
          <c:spPr>
            <a:solidFill>
              <a:srgbClr val="FF00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z="28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rPr>
                      <a:t>3115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z="28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rPr>
                      <a:t>3350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z="28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rPr>
                      <a:t>3550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800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инспекция!$K$7:$K$9</c:f>
              <c:numCache>
                <c:formatCode>General</c:formatCode>
                <c:ptCount val="3"/>
                <c:pt idx="0" formatCode="#,##0">
                  <c:v>1640</c:v>
                </c:pt>
                <c:pt idx="1">
                  <c:v>2512</c:v>
                </c:pt>
                <c:pt idx="2" formatCode="#,##0">
                  <c:v>3560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1404032"/>
        <c:axId val="101442688"/>
      </c:barChart>
      <c:catAx>
        <c:axId val="10140403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800"/>
            </a:pPr>
            <a:endParaRPr lang="ru-RU"/>
          </a:p>
        </c:txPr>
        <c:crossAx val="101442688"/>
        <c:crosses val="autoZero"/>
        <c:auto val="1"/>
        <c:lblAlgn val="ctr"/>
        <c:lblOffset val="100"/>
        <c:noMultiLvlLbl val="0"/>
      </c:catAx>
      <c:valAx>
        <c:axId val="10144268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0140403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40"/>
      <c:rotY val="28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5676232630985939E-2"/>
          <c:y val="3.0911366398758348E-2"/>
          <c:w val="0.98425543671155513"/>
          <c:h val="0.95397153218464947"/>
        </c:manualLayout>
      </c:layout>
      <c:pie3D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/>
            </a:sp3d>
          </c:spPr>
          <c:explosion val="3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rgbClr val="E2B200"/>
                  </a:gs>
                  <a:gs pos="100000">
                    <a:srgbClr val="A48100"/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7.1673513660724025E-2"/>
                  <c:y val="0.10397891113259389"/>
                </c:manualLayout>
              </c:layout>
              <c:tx>
                <c:rich>
                  <a:bodyPr/>
                  <a:lstStyle/>
                  <a:p>
                    <a:r>
                      <a:rPr lang="ru-RU" sz="2800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rPr>
                      <a:t>до 55</a:t>
                    </a:r>
                    <a:r>
                      <a:rPr lang="ru-RU" sz="28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rPr>
                      <a:t>
</a:t>
                    </a:r>
                    <a:r>
                      <a:rPr lang="ru-RU" sz="2800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rPr>
                      <a:t>39%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17165539866268548"/>
                  <c:y val="-0.10354197792285103"/>
                </c:manualLayout>
              </c:layout>
              <c:tx>
                <c:rich>
                  <a:bodyPr/>
                  <a:lstStyle/>
                  <a:p>
                    <a:r>
                      <a:rPr lang="ru-RU" sz="2800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rPr>
                      <a:t>до 30</a:t>
                    </a:r>
                    <a:r>
                      <a:rPr lang="ru-RU" sz="28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rPr>
                      <a:t>
</a:t>
                    </a:r>
                    <a:r>
                      <a:rPr lang="ru-RU" sz="2800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rPr>
                      <a:t>16%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0.13163366558091383"/>
                  <c:y val="-0.27757031971571983"/>
                </c:manualLayout>
              </c:layout>
              <c:tx>
                <c:rich>
                  <a:bodyPr/>
                  <a:lstStyle/>
                  <a:p>
                    <a:r>
                      <a:rPr lang="ru-RU" sz="2800" smtClean="0"/>
                      <a:t>до 40</a:t>
                    </a:r>
                    <a:r>
                      <a:rPr lang="ru-RU" sz="2800"/>
                      <a:t>
22%</a:t>
                    </a:r>
                    <a:endParaRPr lang="ru-RU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0.20454327591919483"/>
                  <c:y val="-0.23279938215820134"/>
                </c:manualLayout>
              </c:layout>
              <c:tx>
                <c:rich>
                  <a:bodyPr/>
                  <a:lstStyle/>
                  <a:p>
                    <a:r>
                      <a:rPr lang="ru-RU" sz="2800" dirty="0" smtClean="0"/>
                      <a:t>старше 55</a:t>
                    </a:r>
                    <a:r>
                      <a:rPr lang="ru-RU" sz="2800" dirty="0"/>
                      <a:t>
23%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28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Лист1!$C$6:$C$9</c:f>
              <c:strCache>
                <c:ptCount val="4"/>
                <c:pt idx="0">
                  <c:v>ДО 55</c:v>
                </c:pt>
                <c:pt idx="1">
                  <c:v>ДО 30</c:v>
                </c:pt>
                <c:pt idx="2">
                  <c:v>ДО 40</c:v>
                </c:pt>
                <c:pt idx="3">
                  <c:v>СТАРШЕ 55</c:v>
                </c:pt>
              </c:strCache>
            </c:strRef>
          </c:cat>
          <c:val>
            <c:numRef>
              <c:f>Лист1!$D$6:$D$9</c:f>
              <c:numCache>
                <c:formatCode>0%</c:formatCode>
                <c:ptCount val="4"/>
                <c:pt idx="0">
                  <c:v>0.4</c:v>
                </c:pt>
                <c:pt idx="1">
                  <c:v>0.15</c:v>
                </c:pt>
                <c:pt idx="2">
                  <c:v>0.22</c:v>
                </c:pt>
                <c:pt idx="3">
                  <c:v>0.23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5277777777777777E-2"/>
          <c:y val="7.1433507163583793E-2"/>
          <c:w val="0.96944444444444444"/>
          <c:h val="0.8286907611308783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Лист1!$D$5</c:f>
              <c:strCache>
                <c:ptCount val="1"/>
                <c:pt idx="0">
                  <c:v>2016 год, (454 млн Р)</c:v>
                </c:pt>
              </c:strCache>
            </c:strRef>
          </c:tx>
          <c:spPr>
            <a:solidFill>
              <a:srgbClr val="FF00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z="260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rPr>
                      <a:t>50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6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Лист1!$C$6:$C$9</c:f>
              <c:strCache>
                <c:ptCount val="4"/>
                <c:pt idx="0">
                  <c:v>Аппарат</c:v>
                </c:pt>
                <c:pt idx="1">
                  <c:v>Подведомственные</c:v>
                </c:pt>
                <c:pt idx="2">
                  <c:v>АЧС+ ВСМ</c:v>
                </c:pt>
                <c:pt idx="3">
                  <c:v>Скотомогильники + Отлов</c:v>
                </c:pt>
              </c:strCache>
            </c:strRef>
          </c:cat>
          <c:val>
            <c:numRef>
              <c:f>Лист1!$D$6:$D$9</c:f>
              <c:numCache>
                <c:formatCode>General</c:formatCode>
                <c:ptCount val="4"/>
                <c:pt idx="0">
                  <c:v>36</c:v>
                </c:pt>
                <c:pt idx="1">
                  <c:v>302</c:v>
                </c:pt>
                <c:pt idx="2">
                  <c:v>45</c:v>
                </c:pt>
                <c:pt idx="3">
                  <c:v>71</c:v>
                </c:pt>
              </c:numCache>
            </c:numRef>
          </c:val>
        </c:ser>
        <c:ser>
          <c:idx val="1"/>
          <c:order val="1"/>
          <c:tx>
            <c:strRef>
              <c:f>Лист1!$E$5</c:f>
              <c:strCache>
                <c:ptCount val="1"/>
                <c:pt idx="0">
                  <c:v>2017 год,  (496,7 млн Р)</c:v>
                </c:pt>
              </c:strCache>
            </c:strRef>
          </c:tx>
          <c:spPr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8.8184646150427735E-3"/>
                  <c:y val="-4.409232307521386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9394882050142578E-3"/>
                  <c:y val="-8.81846461504277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9394882050142578E-3"/>
                  <c:y val="-2.20461615376069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9394882050142578E-3"/>
                  <c:y val="-2.64553938451283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6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Лист1!$C$6:$C$9</c:f>
              <c:strCache>
                <c:ptCount val="4"/>
                <c:pt idx="0">
                  <c:v>Аппарат</c:v>
                </c:pt>
                <c:pt idx="1">
                  <c:v>Подведомственные</c:v>
                </c:pt>
                <c:pt idx="2">
                  <c:v>АЧС+ ВСМ</c:v>
                </c:pt>
                <c:pt idx="3">
                  <c:v>Скотомогильники + Отлов</c:v>
                </c:pt>
              </c:strCache>
            </c:strRef>
          </c:cat>
          <c:val>
            <c:numRef>
              <c:f>Лист1!$E$6:$E$9</c:f>
              <c:numCache>
                <c:formatCode>General</c:formatCode>
                <c:ptCount val="4"/>
                <c:pt idx="0">
                  <c:v>36</c:v>
                </c:pt>
                <c:pt idx="1">
                  <c:v>334.5</c:v>
                </c:pt>
                <c:pt idx="2">
                  <c:v>55</c:v>
                </c:pt>
                <c:pt idx="3">
                  <c:v>71.2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16733824"/>
        <c:axId val="120899072"/>
      </c:barChart>
      <c:catAx>
        <c:axId val="116733824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20899072"/>
        <c:crosses val="autoZero"/>
        <c:auto val="1"/>
        <c:lblAlgn val="ctr"/>
        <c:lblOffset val="100"/>
        <c:noMultiLvlLbl val="0"/>
      </c:catAx>
      <c:valAx>
        <c:axId val="12089907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1673382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54089453023738099"/>
          <c:y val="4.8501555382735255E-2"/>
          <c:w val="0.4473188164278043"/>
          <c:h val="0.17663714448394624"/>
        </c:manualLayout>
      </c:layout>
      <c:overlay val="0"/>
      <c:txPr>
        <a:bodyPr/>
        <a:lstStyle/>
        <a:p>
          <a:pPr>
            <a:defRPr sz="2000" b="1"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7148278251569036"/>
          <c:y val="2.9690910606980404E-2"/>
          <c:w val="0.58503033561242723"/>
          <c:h val="0.94556666388720256"/>
        </c:manualLayout>
      </c:layout>
      <c:barChart>
        <c:barDir val="bar"/>
        <c:grouping val="stacked"/>
        <c:varyColors val="0"/>
        <c:ser>
          <c:idx val="0"/>
          <c:order val="0"/>
          <c:spPr>
            <a:solidFill>
              <a:srgbClr val="0070C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Lbls>
            <c:dLbl>
              <c:idx val="0"/>
              <c:layout>
                <c:manualLayout>
                  <c:x val="0.4335170385964649"/>
                  <c:y val="9.5657723805953922E-4"/>
                </c:manualLayout>
              </c:layout>
              <c:tx>
                <c:rich>
                  <a:bodyPr/>
                  <a:lstStyle/>
                  <a:p>
                    <a:r>
                      <a:rPr 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rPr>
                      <a:t>1</a:t>
                    </a:r>
                    <a:r>
                      <a:rPr lang="ru-RU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rPr>
                      <a:t>6 млн </a:t>
                    </a:r>
                    <a:r>
                      <a:rPr lang="ru-RU" sz="2400" b="1" i="0" u="none" strike="sngStrike" baseline="0" dirty="0" smtClean="0">
                        <a:effectLst>
                          <a:outerShdw blurRad="381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rPr>
                      <a:t>Р</a:t>
                    </a:r>
                    <a:r>
                      <a:rPr lang="ru-RU" sz="2400" b="1" baseline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rPr>
                      <a:t> 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27217738518695661"/>
                  <c:y val="-3.0324082913231625E-3"/>
                </c:manualLayout>
              </c:layout>
              <c:tx>
                <c:rich>
                  <a:bodyPr/>
                  <a:lstStyle/>
                  <a:p>
                    <a:r>
                      <a:rPr lang="en-US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rPr>
                      <a:t>11</a:t>
                    </a:r>
                    <a:r>
                      <a:rPr lang="ru-RU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rPr>
                      <a:t> млн </a:t>
                    </a:r>
                    <a:r>
                      <a:rPr lang="ru-RU" sz="2400" b="1" i="0" u="none" strike="sngStrike" baseline="0" dirty="0" smtClean="0">
                        <a:effectLst>
                          <a:outerShdw blurRad="381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rPr>
                      <a:t>Р</a:t>
                    </a:r>
                    <a:r>
                      <a:rPr lang="ru-RU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rPr>
                      <a:t> 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3077686518823709"/>
                  <c:y val="-4.6297559033089842E-3"/>
                </c:manualLayout>
              </c:layout>
              <c:tx>
                <c:rich>
                  <a:bodyPr/>
                  <a:lstStyle/>
                  <a:p>
                    <a:r>
                      <a:rPr lang="en-US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rPr>
                      <a:t>13</a:t>
                    </a:r>
                    <a:r>
                      <a:rPr lang="ru-RU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rPr>
                      <a:t> млн </a:t>
                    </a:r>
                    <a:r>
                      <a:rPr lang="ru-RU" sz="2400" b="1" i="0" u="none" strike="sngStrike" baseline="0" dirty="0" smtClean="0">
                        <a:effectLst>
                          <a:outerShdw blurRad="381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rPr>
                      <a:t>Р</a:t>
                    </a:r>
                    <a:endParaRPr lang="en-US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2573725329953922"/>
                  <c:y val="-8.9388343862826427E-3"/>
                </c:manualLayout>
              </c:layout>
              <c:tx>
                <c:rich>
                  <a:bodyPr/>
                  <a:lstStyle/>
                  <a:p>
                    <a:r>
                      <a:rPr 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rPr>
                      <a:t>10</a:t>
                    </a:r>
                    <a:r>
                      <a: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rPr>
                      <a:t> </a:t>
                    </a:r>
                    <a:r>
                      <a:rPr lang="ru-RU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rPr>
                      <a:t>млн </a:t>
                    </a:r>
                    <a:r>
                      <a:rPr lang="ru-RU" sz="2400" b="1" strike="sngStrike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rPr>
                      <a:t>Р</a:t>
                    </a:r>
                    <a:endParaRPr lang="en-US" strike="sngStrike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Лист1!$B$3:$B$6</c:f>
              <c:strCache>
                <c:ptCount val="4"/>
                <c:pt idx="0">
                  <c:v>Лабораторное оборудование</c:v>
                </c:pt>
                <c:pt idx="1">
                  <c:v>Дезинфицирующие средства</c:v>
                </c:pt>
                <c:pt idx="2">
                  <c:v>Вакцины, препараты</c:v>
                </c:pt>
                <c:pt idx="3">
                  <c:v>Диагностикумы, тест-системы</c:v>
                </c:pt>
              </c:strCache>
            </c:strRef>
          </c:cat>
          <c:val>
            <c:numRef>
              <c:f>Лист1!$C$3:$C$6</c:f>
              <c:numCache>
                <c:formatCode>General</c:formatCode>
                <c:ptCount val="4"/>
                <c:pt idx="0">
                  <c:v>11</c:v>
                </c:pt>
                <c:pt idx="1">
                  <c:v>11</c:v>
                </c:pt>
                <c:pt idx="2">
                  <c:v>13</c:v>
                </c:pt>
                <c:pt idx="3">
                  <c:v>10</c:v>
                </c:pt>
              </c:numCache>
            </c:numRef>
          </c:val>
        </c:ser>
        <c:ser>
          <c:idx val="1"/>
          <c:order val="1"/>
          <c:spPr>
            <a:solidFill>
              <a:srgbClr val="FF000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invertIfNegative val="0"/>
          <c:cat>
            <c:strRef>
              <c:f>Лист1!$B$3:$B$6</c:f>
              <c:strCache>
                <c:ptCount val="4"/>
                <c:pt idx="0">
                  <c:v>Лабораторное оборудование</c:v>
                </c:pt>
                <c:pt idx="1">
                  <c:v>Дезинфицирующие средства</c:v>
                </c:pt>
                <c:pt idx="2">
                  <c:v>Вакцины, препараты</c:v>
                </c:pt>
                <c:pt idx="3">
                  <c:v>Диагностикумы, тест-системы</c:v>
                </c:pt>
              </c:strCache>
            </c:strRef>
          </c:cat>
          <c:val>
            <c:numRef>
              <c:f>Лист1!$D$3:$D$6</c:f>
              <c:numCache>
                <c:formatCode>General</c:formatCode>
                <c:ptCount val="4"/>
                <c:pt idx="0">
                  <c:v>5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100"/>
        <c:axId val="207307904"/>
        <c:axId val="207325824"/>
      </c:barChart>
      <c:catAx>
        <c:axId val="207307904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800" b="1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207325824"/>
        <c:crosses val="autoZero"/>
        <c:auto val="1"/>
        <c:lblAlgn val="ctr"/>
        <c:lblOffset val="100"/>
        <c:noMultiLvlLbl val="0"/>
      </c:catAx>
      <c:valAx>
        <c:axId val="207325824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20730790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CBED2C-C4EA-42BB-B5CC-900B29A524E9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C2E04195-4AD7-46B5-A9B8-74BC0EB62343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 rtl="0"/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СИБИРСКАЯ ЯЗВА</a:t>
          </a:r>
          <a:endParaRPr lang="ru-RU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FF9572E5-D062-4636-AC8A-9640F7172AB7}" type="parTrans" cxnId="{5435F036-2150-476D-94AB-F8C9255511CB}">
      <dgm:prSet/>
      <dgm:spPr/>
      <dgm:t>
        <a:bodyPr/>
        <a:lstStyle/>
        <a:p>
          <a:endParaRPr lang="ru-RU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900F0AA0-8FCA-49E2-AFB5-9B41646BD709}" type="sibTrans" cxnId="{5435F036-2150-476D-94AB-F8C9255511CB}">
      <dgm:prSet/>
      <dgm:spPr/>
      <dgm:t>
        <a:bodyPr/>
        <a:lstStyle/>
        <a:p>
          <a:endParaRPr lang="ru-RU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935DF1C0-9D79-4165-8F2B-4B9B01B18359}" type="pres">
      <dgm:prSet presAssocID="{0FCBED2C-C4EA-42BB-B5CC-900B29A524E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4A754FD-F01E-43F7-B21F-478421ADC0EB}" type="pres">
      <dgm:prSet presAssocID="{C2E04195-4AD7-46B5-A9B8-74BC0EB62343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435F036-2150-476D-94AB-F8C9255511CB}" srcId="{0FCBED2C-C4EA-42BB-B5CC-900B29A524E9}" destId="{C2E04195-4AD7-46B5-A9B8-74BC0EB62343}" srcOrd="0" destOrd="0" parTransId="{FF9572E5-D062-4636-AC8A-9640F7172AB7}" sibTransId="{900F0AA0-8FCA-49E2-AFB5-9B41646BD709}"/>
    <dgm:cxn modelId="{0189DBB4-1195-4709-8A32-0109A79F0DA8}" type="presOf" srcId="{0FCBED2C-C4EA-42BB-B5CC-900B29A524E9}" destId="{935DF1C0-9D79-4165-8F2B-4B9B01B18359}" srcOrd="0" destOrd="0" presId="urn:microsoft.com/office/officeart/2005/8/layout/vList2"/>
    <dgm:cxn modelId="{BEE7486B-4187-4333-9D2C-428CADBBA417}" type="presOf" srcId="{C2E04195-4AD7-46B5-A9B8-74BC0EB62343}" destId="{54A754FD-F01E-43F7-B21F-478421ADC0EB}" srcOrd="0" destOrd="0" presId="urn:microsoft.com/office/officeart/2005/8/layout/vList2"/>
    <dgm:cxn modelId="{F7FBA17F-57A4-40B4-A6F7-990E41C432E5}" type="presParOf" srcId="{935DF1C0-9D79-4165-8F2B-4B9B01B18359}" destId="{54A754FD-F01E-43F7-B21F-478421ADC0E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A63773F-B436-4C49-A9A5-0B68AAA850DF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756C305-33C7-4F64-A893-98EF37A3AC08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>
          <a:bevelT/>
        </a:sp3d>
      </dgm:spPr>
      <dgm:t>
        <a:bodyPr lIns="0" rIns="0"/>
        <a:lstStyle/>
        <a:p>
          <a:r>
            <a:rPr lang="ru-RU" sz="1200" b="1" dirty="0" smtClean="0">
              <a:latin typeface="Arial" pitchFamily="34" charset="0"/>
              <a:cs typeface="Arial" pitchFamily="34" charset="0"/>
            </a:rPr>
            <a:t>В 2016 году оздоровлено </a:t>
          </a:r>
          <a:br>
            <a:rPr lang="ru-RU" sz="1200" b="1" dirty="0" smtClean="0">
              <a:latin typeface="Arial" pitchFamily="34" charset="0"/>
              <a:cs typeface="Arial" pitchFamily="34" charset="0"/>
            </a:rPr>
          </a:br>
          <a:r>
            <a:rPr lang="ru-RU" sz="1200" b="1" dirty="0" smtClean="0">
              <a:latin typeface="Arial" pitchFamily="34" charset="0"/>
              <a:cs typeface="Arial" pitchFamily="34" charset="0"/>
            </a:rPr>
            <a:t>5 неблагополучных хозяйств: один </a:t>
          </a:r>
          <a:br>
            <a:rPr lang="ru-RU" sz="1200" b="1" dirty="0" smtClean="0">
              <a:latin typeface="Arial" pitchFamily="34" charset="0"/>
              <a:cs typeface="Arial" pitchFamily="34" charset="0"/>
            </a:rPr>
          </a:br>
          <a:r>
            <a:rPr lang="ru-RU" sz="1200" b="1" dirty="0" smtClean="0">
              <a:latin typeface="Arial" pitchFamily="34" charset="0"/>
              <a:cs typeface="Arial" pitchFamily="34" charset="0"/>
            </a:rPr>
            <a:t>в Черемшанском районе </a:t>
          </a:r>
          <a:br>
            <a:rPr lang="ru-RU" sz="1200" b="1" dirty="0" smtClean="0">
              <a:latin typeface="Arial" pitchFamily="34" charset="0"/>
              <a:cs typeface="Arial" pitchFamily="34" charset="0"/>
            </a:rPr>
          </a:br>
          <a:r>
            <a:rPr lang="ru-RU" sz="1200" b="1" dirty="0" smtClean="0">
              <a:latin typeface="Arial" pitchFamily="34" charset="0"/>
              <a:cs typeface="Arial" pitchFamily="34" charset="0"/>
            </a:rPr>
            <a:t>и 4 хозяйства КВ Агро Алькеевского района. Черемшанский район полностью оздоровлен. </a:t>
          </a:r>
          <a:endParaRPr lang="ru-RU" sz="1200" b="1" dirty="0">
            <a:latin typeface="Arial" pitchFamily="34" charset="0"/>
            <a:cs typeface="Arial" pitchFamily="34" charset="0"/>
          </a:endParaRPr>
        </a:p>
      </dgm:t>
    </dgm:pt>
    <dgm:pt modelId="{97511D4D-FAF9-40D4-8440-30EFDC91B1AD}" type="parTrans" cxnId="{67B3D546-2A07-495A-9D71-40754B65365B}">
      <dgm:prSet/>
      <dgm:spPr/>
      <dgm:t>
        <a:bodyPr/>
        <a:lstStyle/>
        <a:p>
          <a:endParaRPr lang="ru-RU"/>
        </a:p>
      </dgm:t>
    </dgm:pt>
    <dgm:pt modelId="{E9E2A8E8-0EC0-41AA-A3CB-6BB2B021552B}" type="sibTrans" cxnId="{67B3D546-2A07-495A-9D71-40754B65365B}">
      <dgm:prSet/>
      <dgm:spPr/>
      <dgm:t>
        <a:bodyPr/>
        <a:lstStyle/>
        <a:p>
          <a:endParaRPr lang="ru-RU"/>
        </a:p>
      </dgm:t>
    </dgm:pt>
    <dgm:pt modelId="{D638281F-68B4-4950-87A4-2EEB552D40CD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>
          <a:bevelT/>
        </a:sp3d>
      </dgm:spPr>
      <dgm:t>
        <a:bodyPr lIns="0" rIns="0"/>
        <a:lstStyle/>
        <a:p>
          <a:r>
            <a:rPr lang="ru-RU" sz="1200" b="1" dirty="0" smtClean="0">
              <a:latin typeface="Arial" pitchFamily="34" charset="0"/>
              <a:cs typeface="Arial" pitchFamily="34" charset="0"/>
            </a:rPr>
            <a:t>На 1 ноября 2016 года </a:t>
          </a:r>
          <a:br>
            <a:rPr lang="ru-RU" sz="1200" b="1" dirty="0" smtClean="0">
              <a:latin typeface="Arial" pitchFamily="34" charset="0"/>
              <a:cs typeface="Arial" pitchFamily="34" charset="0"/>
            </a:rPr>
          </a:br>
          <a:r>
            <a:rPr lang="ru-RU" sz="1200" b="1" dirty="0" smtClean="0">
              <a:latin typeface="Arial" pitchFamily="34" charset="0"/>
              <a:cs typeface="Arial" pitchFamily="34" charset="0"/>
            </a:rPr>
            <a:t>в Республике Татарстан имеется </a:t>
          </a:r>
          <a:br>
            <a:rPr lang="ru-RU" sz="1200" b="1" dirty="0" smtClean="0">
              <a:latin typeface="Arial" pitchFamily="34" charset="0"/>
              <a:cs typeface="Arial" pitchFamily="34" charset="0"/>
            </a:rPr>
          </a:br>
          <a:r>
            <a:rPr lang="ru-RU" sz="1200" b="1" dirty="0" smtClean="0">
              <a:latin typeface="Arial" pitchFamily="34" charset="0"/>
              <a:cs typeface="Arial" pitchFamily="34" charset="0"/>
            </a:rPr>
            <a:t>1 небл. пункт </a:t>
          </a:r>
          <a:br>
            <a:rPr lang="ru-RU" sz="1200" b="1" dirty="0" smtClean="0">
              <a:latin typeface="Arial" pitchFamily="34" charset="0"/>
              <a:cs typeface="Arial" pitchFamily="34" charset="0"/>
            </a:rPr>
          </a:br>
          <a:r>
            <a:rPr lang="ru-RU" sz="1200" b="1" dirty="0" smtClean="0">
              <a:latin typeface="Arial" pitchFamily="34" charset="0"/>
              <a:cs typeface="Arial" pitchFamily="34" charset="0"/>
            </a:rPr>
            <a:t>по туберкулезу </a:t>
          </a:r>
          <a:br>
            <a:rPr lang="ru-RU" sz="1200" b="1" dirty="0" smtClean="0">
              <a:latin typeface="Arial" pitchFamily="34" charset="0"/>
              <a:cs typeface="Arial" pitchFamily="34" charset="0"/>
            </a:rPr>
          </a:br>
          <a:r>
            <a:rPr lang="ru-RU" sz="1200" b="1" dirty="0" smtClean="0">
              <a:latin typeface="Arial" pitchFamily="34" charset="0"/>
              <a:cs typeface="Arial" pitchFamily="34" charset="0"/>
            </a:rPr>
            <a:t>крупного рогатого скота - ЖК «Челны» </a:t>
          </a:r>
          <a:br>
            <a:rPr lang="ru-RU" sz="1200" b="1" dirty="0" smtClean="0">
              <a:latin typeface="Arial" pitchFamily="34" charset="0"/>
              <a:cs typeface="Arial" pitchFamily="34" charset="0"/>
            </a:rPr>
          </a:br>
          <a:r>
            <a:rPr lang="ru-RU" sz="1200" b="1" dirty="0" smtClean="0">
              <a:latin typeface="Arial" pitchFamily="34" charset="0"/>
              <a:cs typeface="Arial" pitchFamily="34" charset="0"/>
            </a:rPr>
            <a:t>ОАО КВ-Агро. </a:t>
          </a:r>
          <a:endParaRPr lang="ru-RU" sz="1200" b="1" dirty="0">
            <a:latin typeface="Arial" pitchFamily="34" charset="0"/>
            <a:cs typeface="Arial" pitchFamily="34" charset="0"/>
          </a:endParaRPr>
        </a:p>
      </dgm:t>
    </dgm:pt>
    <dgm:pt modelId="{1CFB12DC-804E-45FA-896E-9BAA3510A2AA}" type="parTrans" cxnId="{92DD5F8F-BC29-4A7E-BC90-81ADC53441E7}">
      <dgm:prSet/>
      <dgm:spPr/>
      <dgm:t>
        <a:bodyPr/>
        <a:lstStyle/>
        <a:p>
          <a:endParaRPr lang="ru-RU"/>
        </a:p>
      </dgm:t>
    </dgm:pt>
    <dgm:pt modelId="{DA3BB1BA-62EB-4704-B67F-FB9AED8E6C2C}" type="sibTrans" cxnId="{92DD5F8F-BC29-4A7E-BC90-81ADC53441E7}">
      <dgm:prSet/>
      <dgm:spPr/>
      <dgm:t>
        <a:bodyPr/>
        <a:lstStyle/>
        <a:p>
          <a:endParaRPr lang="ru-RU"/>
        </a:p>
      </dgm:t>
    </dgm:pt>
    <dgm:pt modelId="{660B74F3-7A2F-4B9D-B96A-51D565BD89E7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>
          <a:bevelT/>
        </a:sp3d>
      </dgm:spPr>
      <dgm:t>
        <a:bodyPr lIns="0" rIns="0"/>
        <a:lstStyle/>
        <a:p>
          <a:r>
            <a:rPr lang="ru-RU" sz="1200" b="1" dirty="0" smtClean="0">
              <a:latin typeface="Arial" pitchFamily="34" charset="0"/>
              <a:cs typeface="Arial" pitchFamily="34" charset="0"/>
            </a:rPr>
            <a:t>Завершение оздоровительных мероприятий </a:t>
          </a:r>
          <a:br>
            <a:rPr lang="ru-RU" sz="1200" b="1" dirty="0" smtClean="0">
              <a:latin typeface="Arial" pitchFamily="34" charset="0"/>
              <a:cs typeface="Arial" pitchFamily="34" charset="0"/>
            </a:rPr>
          </a:br>
          <a:r>
            <a:rPr lang="ru-RU" sz="1200" b="1" dirty="0" smtClean="0">
              <a:latin typeface="Arial" pitchFamily="34" charset="0"/>
              <a:cs typeface="Arial" pitchFamily="34" charset="0"/>
            </a:rPr>
            <a:t>в ЖК «Челны» планируется </a:t>
          </a:r>
          <a:br>
            <a:rPr lang="ru-RU" sz="1200" b="1" dirty="0" smtClean="0">
              <a:latin typeface="Arial" pitchFamily="34" charset="0"/>
              <a:cs typeface="Arial" pitchFamily="34" charset="0"/>
            </a:rPr>
          </a:br>
          <a:r>
            <a:rPr lang="ru-RU" sz="1200" b="1" dirty="0" smtClean="0">
              <a:latin typeface="Arial" pitchFamily="34" charset="0"/>
              <a:cs typeface="Arial" pitchFamily="34" charset="0"/>
            </a:rPr>
            <a:t>во 2 квартале 2017 года, для чего требуется сдать около 2,5 </a:t>
          </a:r>
          <a:r>
            <a:rPr lang="ru-RU" sz="1200" b="1" dirty="0" err="1" smtClean="0">
              <a:latin typeface="Arial" pitchFamily="34" charset="0"/>
              <a:cs typeface="Arial" pitchFamily="34" charset="0"/>
            </a:rPr>
            <a:t>тыс.гол</a:t>
          </a:r>
          <a:r>
            <a:rPr lang="ru-RU" sz="1200" b="1" dirty="0" smtClean="0">
              <a:latin typeface="Arial" pitchFamily="34" charset="0"/>
              <a:cs typeface="Arial" pitchFamily="34" charset="0"/>
            </a:rPr>
            <a:t>. КРС.</a:t>
          </a:r>
          <a:endParaRPr lang="ru-RU" sz="1200" b="1" dirty="0">
            <a:latin typeface="Arial" pitchFamily="34" charset="0"/>
            <a:cs typeface="Arial" pitchFamily="34" charset="0"/>
          </a:endParaRPr>
        </a:p>
      </dgm:t>
    </dgm:pt>
    <dgm:pt modelId="{22E66ADE-6F0B-4EC2-943C-C8525FF3E15A}" type="parTrans" cxnId="{0C61F930-D00E-4967-AF7B-11FA83074B29}">
      <dgm:prSet/>
      <dgm:spPr/>
      <dgm:t>
        <a:bodyPr/>
        <a:lstStyle/>
        <a:p>
          <a:endParaRPr lang="ru-RU"/>
        </a:p>
      </dgm:t>
    </dgm:pt>
    <dgm:pt modelId="{E6A89517-A280-436A-82CC-3F70A75FFA99}" type="sibTrans" cxnId="{0C61F930-D00E-4967-AF7B-11FA83074B29}">
      <dgm:prSet/>
      <dgm:spPr/>
      <dgm:t>
        <a:bodyPr/>
        <a:lstStyle/>
        <a:p>
          <a:endParaRPr lang="ru-RU"/>
        </a:p>
      </dgm:t>
    </dgm:pt>
    <dgm:pt modelId="{44168A3E-54FB-4D73-B729-038C0BF497C2}" type="pres">
      <dgm:prSet presAssocID="{4A63773F-B436-4C49-A9A5-0B68AAA850D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EBB2D6E-1AC7-4119-9F0A-69E3C92962E4}" type="pres">
      <dgm:prSet presAssocID="{2756C305-33C7-4F64-A893-98EF37A3AC08}" presName="Name5" presStyleLbl="vennNode1" presStyleIdx="0" presStyleCnt="3" custScaleX="178348" custScaleY="100031" custLinFactX="-2689" custLinFactNeighborX="-100000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AFA14C-59FD-450F-82DC-FB59379A1D0C}" type="pres">
      <dgm:prSet presAssocID="{E9E2A8E8-0EC0-41AA-A3CB-6BB2B021552B}" presName="space" presStyleCnt="0"/>
      <dgm:spPr/>
    </dgm:pt>
    <dgm:pt modelId="{A3A20AFE-E910-4305-BEB4-AC7CE722A011}" type="pres">
      <dgm:prSet presAssocID="{D638281F-68B4-4950-87A4-2EEB552D40CD}" presName="Name5" presStyleLbl="vennNode1" presStyleIdx="1" presStyleCnt="3" custScaleX="160952" custLinFactNeighborX="29889" custLinFactNeighborY="-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59F8FB-88A2-4110-AE0A-536CDCB252D2}" type="pres">
      <dgm:prSet presAssocID="{DA3BB1BA-62EB-4704-B67F-FB9AED8E6C2C}" presName="space" presStyleCnt="0"/>
      <dgm:spPr/>
    </dgm:pt>
    <dgm:pt modelId="{7CEC40AF-C8C3-4101-AE79-2F975B41463F}" type="pres">
      <dgm:prSet presAssocID="{660B74F3-7A2F-4B9D-B96A-51D565BD89E7}" presName="Name5" presStyleLbl="vennNode1" presStyleIdx="2" presStyleCnt="3" custScaleX="169650" custLinFactX="23375" custLinFactNeighborX="100000" custLinFactNeighborY="-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7B3D546-2A07-495A-9D71-40754B65365B}" srcId="{4A63773F-B436-4C49-A9A5-0B68AAA850DF}" destId="{2756C305-33C7-4F64-A893-98EF37A3AC08}" srcOrd="0" destOrd="0" parTransId="{97511D4D-FAF9-40D4-8440-30EFDC91B1AD}" sibTransId="{E9E2A8E8-0EC0-41AA-A3CB-6BB2B021552B}"/>
    <dgm:cxn modelId="{8A083542-E4D3-45AD-9B72-ECCB05B54DAF}" type="presOf" srcId="{D638281F-68B4-4950-87A4-2EEB552D40CD}" destId="{A3A20AFE-E910-4305-BEB4-AC7CE722A011}" srcOrd="0" destOrd="0" presId="urn:microsoft.com/office/officeart/2005/8/layout/venn3"/>
    <dgm:cxn modelId="{8C60C61E-ADA9-4A5C-A2BE-43D96631F23B}" type="presOf" srcId="{2756C305-33C7-4F64-A893-98EF37A3AC08}" destId="{FEBB2D6E-1AC7-4119-9F0A-69E3C92962E4}" srcOrd="0" destOrd="0" presId="urn:microsoft.com/office/officeart/2005/8/layout/venn3"/>
    <dgm:cxn modelId="{1F8F8757-67E6-49CA-A24A-D0D3A52E2042}" type="presOf" srcId="{660B74F3-7A2F-4B9D-B96A-51D565BD89E7}" destId="{7CEC40AF-C8C3-4101-AE79-2F975B41463F}" srcOrd="0" destOrd="0" presId="urn:microsoft.com/office/officeart/2005/8/layout/venn3"/>
    <dgm:cxn modelId="{0C61F930-D00E-4967-AF7B-11FA83074B29}" srcId="{4A63773F-B436-4C49-A9A5-0B68AAA850DF}" destId="{660B74F3-7A2F-4B9D-B96A-51D565BD89E7}" srcOrd="2" destOrd="0" parTransId="{22E66ADE-6F0B-4EC2-943C-C8525FF3E15A}" sibTransId="{E6A89517-A280-436A-82CC-3F70A75FFA99}"/>
    <dgm:cxn modelId="{92DD5F8F-BC29-4A7E-BC90-81ADC53441E7}" srcId="{4A63773F-B436-4C49-A9A5-0B68AAA850DF}" destId="{D638281F-68B4-4950-87A4-2EEB552D40CD}" srcOrd="1" destOrd="0" parTransId="{1CFB12DC-804E-45FA-896E-9BAA3510A2AA}" sibTransId="{DA3BB1BA-62EB-4704-B67F-FB9AED8E6C2C}"/>
    <dgm:cxn modelId="{90FB1AFD-8B87-4FC1-94F2-8878413C7FA5}" type="presOf" srcId="{4A63773F-B436-4C49-A9A5-0B68AAA850DF}" destId="{44168A3E-54FB-4D73-B729-038C0BF497C2}" srcOrd="0" destOrd="0" presId="urn:microsoft.com/office/officeart/2005/8/layout/venn3"/>
    <dgm:cxn modelId="{0EF949DF-E1B6-4731-91F1-D4BD18955552}" type="presParOf" srcId="{44168A3E-54FB-4D73-B729-038C0BF497C2}" destId="{FEBB2D6E-1AC7-4119-9F0A-69E3C92962E4}" srcOrd="0" destOrd="0" presId="urn:microsoft.com/office/officeart/2005/8/layout/venn3"/>
    <dgm:cxn modelId="{9976A7D1-51BD-4246-B06A-89F3A1931E23}" type="presParOf" srcId="{44168A3E-54FB-4D73-B729-038C0BF497C2}" destId="{F8AFA14C-59FD-450F-82DC-FB59379A1D0C}" srcOrd="1" destOrd="0" presId="urn:microsoft.com/office/officeart/2005/8/layout/venn3"/>
    <dgm:cxn modelId="{10998151-6C48-4568-BCD3-54811468C33C}" type="presParOf" srcId="{44168A3E-54FB-4D73-B729-038C0BF497C2}" destId="{A3A20AFE-E910-4305-BEB4-AC7CE722A011}" srcOrd="2" destOrd="0" presId="urn:microsoft.com/office/officeart/2005/8/layout/venn3"/>
    <dgm:cxn modelId="{4AF6DFFD-DB69-4905-BEF7-D1546C51AEBA}" type="presParOf" srcId="{44168A3E-54FB-4D73-B729-038C0BF497C2}" destId="{F859F8FB-88A2-4110-AE0A-536CDCB252D2}" srcOrd="3" destOrd="0" presId="urn:microsoft.com/office/officeart/2005/8/layout/venn3"/>
    <dgm:cxn modelId="{4007944C-83E4-4DBB-9219-98C924ABADDD}" type="presParOf" srcId="{44168A3E-54FB-4D73-B729-038C0BF497C2}" destId="{7CEC40AF-C8C3-4101-AE79-2F975B41463F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FA2B206-02DA-4710-838F-7C061DE81F9F}" type="doc">
      <dgm:prSet loTypeId="urn:microsoft.com/office/officeart/2005/8/layout/hProcess7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DA803D5-A621-4326-97B5-40D46A4F2F69}">
      <dgm:prSet phldrT="[Текст]" custT="1"/>
      <dgm:spPr/>
      <dgm:t>
        <a:bodyPr/>
        <a:lstStyle/>
        <a:p>
          <a:r>
            <a: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Лейкоз КРС:</a:t>
          </a:r>
        </a:p>
      </dgm:t>
    </dgm:pt>
    <dgm:pt modelId="{F1CEA0D7-CCA4-418E-B1C8-BF159BD851D6}" type="parTrans" cxnId="{8E11F76B-39E0-458F-90B8-A28B53F7346B}">
      <dgm:prSet/>
      <dgm:spPr/>
      <dgm:t>
        <a:bodyPr/>
        <a:lstStyle/>
        <a:p>
          <a:endParaRPr lang="ru-RU" sz="1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7D8E525D-119E-44A1-B44D-7E7B5C622925}" type="sibTrans" cxnId="{8E11F76B-39E0-458F-90B8-A28B53F7346B}">
      <dgm:prSet/>
      <dgm:spPr/>
      <dgm:t>
        <a:bodyPr/>
        <a:lstStyle/>
        <a:p>
          <a:endParaRPr lang="ru-RU" sz="1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DA92FA1E-3C86-4CD0-A5BD-3865B01A8A5E}">
      <dgm:prSet phldrT="[Текст]" custT="1"/>
      <dgm:spPr/>
      <dgm:t>
        <a:bodyPr/>
        <a:lstStyle/>
        <a:p>
          <a:pPr algn="ctr"/>
          <a:r>
            <a:rPr lang="ru-RU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В связи с принятием технического регламента Таможенного Союза </a:t>
          </a:r>
          <a:r>
            <a:rPr lang="ru-RU" sz="1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/>
          </a:r>
          <a:br>
            <a:rPr lang="ru-RU" sz="1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</a:br>
          <a:r>
            <a:rPr lang="ru-RU" sz="1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«</a:t>
          </a:r>
          <a:r>
            <a:rPr lang="ru-RU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О безопасности пищевой продукции», конкретно стоит вопрос о запрете использования молока </a:t>
          </a:r>
          <a:r>
            <a:rPr lang="ru-RU" sz="1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/>
          </a:r>
          <a:br>
            <a:rPr lang="ru-RU" sz="1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</a:br>
          <a:r>
            <a:rPr lang="ru-RU" sz="1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от </a:t>
          </a:r>
          <a:r>
            <a:rPr lang="ru-RU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инфицированных коров. </a:t>
          </a:r>
        </a:p>
      </dgm:t>
    </dgm:pt>
    <dgm:pt modelId="{E186F8DB-BFF1-49F9-8BE8-EDEA367DEA2C}" type="parTrans" cxnId="{98FA12BD-822C-4814-B468-E3AA943C7CF9}">
      <dgm:prSet/>
      <dgm:spPr/>
      <dgm:t>
        <a:bodyPr/>
        <a:lstStyle/>
        <a:p>
          <a:endParaRPr lang="ru-RU" sz="1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47D8F1FF-5378-42F4-90F4-8C199BDD0D7A}" type="sibTrans" cxnId="{98FA12BD-822C-4814-B468-E3AA943C7CF9}">
      <dgm:prSet/>
      <dgm:spPr/>
      <dgm:t>
        <a:bodyPr/>
        <a:lstStyle/>
        <a:p>
          <a:endParaRPr lang="ru-RU" sz="1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5F7CE908-AA12-4BB9-99B7-4F1DE38F8A02}">
      <dgm:prSet phldrT="[Текст]" custT="1"/>
      <dgm:spPr/>
      <dgm:t>
        <a:bodyPr/>
        <a:lstStyle/>
        <a:p>
          <a:pPr algn="ctr"/>
          <a:r>
            <a:rPr lang="ru-RU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В соответствии с письмом </a:t>
          </a:r>
          <a:r>
            <a:rPr lang="ru-RU" sz="11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Д.Х.Хатуова</a:t>
          </a:r>
          <a:r>
            <a:rPr lang="ru-RU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 МСХ РФ ставит задачу в максимально короткие сроки предусмотреть поэтапное освобождение от инфицированных вирусом лейкоза животных </a:t>
          </a:r>
          <a:r>
            <a:rPr lang="ru-RU" sz="1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/>
          </a:r>
          <a:br>
            <a:rPr lang="ru-RU" sz="1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</a:br>
          <a:r>
            <a:rPr lang="ru-RU" sz="1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до 2020 </a:t>
          </a:r>
          <a:r>
            <a:rPr lang="ru-RU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года. Степень инфицированности в РТ </a:t>
          </a:r>
          <a:r>
            <a:rPr lang="ru-RU" sz="1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/>
          </a:r>
          <a:br>
            <a:rPr lang="ru-RU" sz="1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</a:br>
          <a:r>
            <a:rPr lang="ru-RU" sz="1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не </a:t>
          </a:r>
          <a:r>
            <a:rPr lang="ru-RU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превышает 15%. </a:t>
          </a:r>
        </a:p>
      </dgm:t>
    </dgm:pt>
    <dgm:pt modelId="{FF50320A-49DC-4611-9E55-596CC37287D1}" type="sibTrans" cxnId="{A3A4D967-894E-4F25-9E5E-2D9C72F3CC6B}">
      <dgm:prSet/>
      <dgm:spPr/>
      <dgm:t>
        <a:bodyPr/>
        <a:lstStyle/>
        <a:p>
          <a:endParaRPr lang="ru-RU" sz="1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12C90E50-4BE4-4749-B8D9-9752B59E15C4}" type="parTrans" cxnId="{A3A4D967-894E-4F25-9E5E-2D9C72F3CC6B}">
      <dgm:prSet/>
      <dgm:spPr/>
      <dgm:t>
        <a:bodyPr/>
        <a:lstStyle/>
        <a:p>
          <a:endParaRPr lang="ru-RU" sz="1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0E0B2B67-05C5-4CB8-9C8A-977D74651625}">
      <dgm:prSet phldrT="[Текст]" custT="1"/>
      <dgm:spPr/>
      <dgm:t>
        <a:bodyPr/>
        <a:lstStyle/>
        <a:p>
          <a:pPr algn="ctr"/>
          <a:r>
            <a:rPr lang="ru-RU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В республике полностью выяснена эпизоотическая ситуация по лейкозу </a:t>
          </a:r>
          <a:r>
            <a:rPr lang="ru-RU" sz="1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/>
          </a:r>
          <a:br>
            <a:rPr lang="ru-RU" sz="1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</a:br>
          <a:r>
            <a:rPr lang="ru-RU" sz="1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и </a:t>
          </a:r>
          <a:r>
            <a:rPr lang="ru-RU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ведется реестр с/х предприятий. Своевременное выявление </a:t>
          </a:r>
          <a:r>
            <a:rPr lang="ru-RU" sz="11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гематологически</a:t>
          </a:r>
          <a:r>
            <a:rPr lang="ru-RU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 больных животных обеспечивает получение безопасной продукции животноводства.</a:t>
          </a:r>
        </a:p>
      </dgm:t>
    </dgm:pt>
    <dgm:pt modelId="{9C2D7E68-8E14-472C-A1B7-516975B1FDD0}" type="sibTrans" cxnId="{75339EE2-CB70-4356-BDC8-E6007C7585F7}">
      <dgm:prSet/>
      <dgm:spPr/>
      <dgm:t>
        <a:bodyPr/>
        <a:lstStyle/>
        <a:p>
          <a:endParaRPr lang="ru-RU" sz="1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4616A7E5-B88D-4555-8B7F-86FA629908BD}" type="parTrans" cxnId="{75339EE2-CB70-4356-BDC8-E6007C7585F7}">
      <dgm:prSet/>
      <dgm:spPr/>
      <dgm:t>
        <a:bodyPr/>
        <a:lstStyle/>
        <a:p>
          <a:endParaRPr lang="ru-RU" sz="1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03635C55-210D-47CC-A4E8-EF7D62891816}">
      <dgm:prSet phldrT="[Текст]" custT="1"/>
      <dgm:spPr/>
      <dgm:t>
        <a:bodyPr/>
        <a:lstStyle/>
        <a:p>
          <a:r>
            <a: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Лейкоз КРС:</a:t>
          </a:r>
        </a:p>
      </dgm:t>
    </dgm:pt>
    <dgm:pt modelId="{1D2C90E7-BBEC-4534-B177-0FD2ED755793}" type="sibTrans" cxnId="{539978D8-704A-450A-8884-AC7FE99E2159}">
      <dgm:prSet/>
      <dgm:spPr/>
      <dgm:t>
        <a:bodyPr/>
        <a:lstStyle/>
        <a:p>
          <a:endParaRPr lang="ru-RU" sz="1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45CD1034-01CC-41C1-BFAB-6711218B31D0}" type="parTrans" cxnId="{539978D8-704A-450A-8884-AC7FE99E2159}">
      <dgm:prSet/>
      <dgm:spPr/>
      <dgm:t>
        <a:bodyPr/>
        <a:lstStyle/>
        <a:p>
          <a:endParaRPr lang="ru-RU" sz="1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EAFF91C0-1ED5-4C6B-B19A-2F1E7C0EA500}">
      <dgm:prSet phldrT="[Текст]" custT="1"/>
      <dgm:spPr/>
      <dgm:t>
        <a:bodyPr/>
        <a:lstStyle/>
        <a:p>
          <a:r>
            <a: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Лейкоз КРС:</a:t>
          </a:r>
        </a:p>
      </dgm:t>
    </dgm:pt>
    <dgm:pt modelId="{6EA3FCEB-F9FB-4883-9C95-BC2F6B879775}" type="sibTrans" cxnId="{860483FD-B174-4E72-8770-49A07E107D0A}">
      <dgm:prSet/>
      <dgm:spPr/>
      <dgm:t>
        <a:bodyPr/>
        <a:lstStyle/>
        <a:p>
          <a:endParaRPr lang="ru-RU" sz="1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34DC5DBA-EC84-4189-A084-9D355AF7D937}" type="parTrans" cxnId="{860483FD-B174-4E72-8770-49A07E107D0A}">
      <dgm:prSet/>
      <dgm:spPr/>
      <dgm:t>
        <a:bodyPr/>
        <a:lstStyle/>
        <a:p>
          <a:endParaRPr lang="ru-RU" sz="1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3131FE97-5E3E-4C24-A712-5A5045282BC5}" type="pres">
      <dgm:prSet presAssocID="{1FA2B206-02DA-4710-838F-7C061DE81F9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9BA728D-68C7-45A2-A317-2F0A993422D9}" type="pres">
      <dgm:prSet presAssocID="{BDA803D5-A621-4326-97B5-40D46A4F2F69}" presName="compositeNode" presStyleCnt="0">
        <dgm:presLayoutVars>
          <dgm:bulletEnabled val="1"/>
        </dgm:presLayoutVars>
      </dgm:prSet>
      <dgm:spPr/>
    </dgm:pt>
    <dgm:pt modelId="{1B338E07-2F89-4732-93C3-BAF3992B4F1F}" type="pres">
      <dgm:prSet presAssocID="{BDA803D5-A621-4326-97B5-40D46A4F2F69}" presName="bgRect" presStyleLbl="node1" presStyleIdx="0" presStyleCnt="3" custScaleY="100000"/>
      <dgm:spPr/>
      <dgm:t>
        <a:bodyPr/>
        <a:lstStyle/>
        <a:p>
          <a:endParaRPr lang="ru-RU"/>
        </a:p>
      </dgm:t>
    </dgm:pt>
    <dgm:pt modelId="{3B55D473-8C95-4072-AB0C-351F8592FC92}" type="pres">
      <dgm:prSet presAssocID="{BDA803D5-A621-4326-97B5-40D46A4F2F69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D06CC3-6EEE-4709-8989-40B388C9E7B1}" type="pres">
      <dgm:prSet presAssocID="{BDA803D5-A621-4326-97B5-40D46A4F2F69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BA31CF-D861-4EAF-AAEA-388D16919D57}" type="pres">
      <dgm:prSet presAssocID="{7D8E525D-119E-44A1-B44D-7E7B5C622925}" presName="hSp" presStyleCnt="0"/>
      <dgm:spPr/>
    </dgm:pt>
    <dgm:pt modelId="{DB30ABB8-0A32-43D9-BEFD-D3AE9A980B6E}" type="pres">
      <dgm:prSet presAssocID="{7D8E525D-119E-44A1-B44D-7E7B5C622925}" presName="vProcSp" presStyleCnt="0"/>
      <dgm:spPr/>
    </dgm:pt>
    <dgm:pt modelId="{869A5A9A-1D34-4C52-9E9D-DF471AEFF620}" type="pres">
      <dgm:prSet presAssocID="{7D8E525D-119E-44A1-B44D-7E7B5C622925}" presName="vSp1" presStyleCnt="0"/>
      <dgm:spPr/>
    </dgm:pt>
    <dgm:pt modelId="{D01F9667-5CA5-4860-9087-FE41F9D37990}" type="pres">
      <dgm:prSet presAssocID="{7D8E525D-119E-44A1-B44D-7E7B5C622925}" presName="simulatedConn" presStyleLbl="solidFgAcc1" presStyleIdx="0" presStyleCnt="2"/>
      <dgm:spPr>
        <a:solidFill>
          <a:srgbClr val="FF000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052F4A27-D8FF-488B-BCE3-EED5AE8A4D11}" type="pres">
      <dgm:prSet presAssocID="{7D8E525D-119E-44A1-B44D-7E7B5C622925}" presName="vSp2" presStyleCnt="0"/>
      <dgm:spPr/>
    </dgm:pt>
    <dgm:pt modelId="{D41D9691-6E3B-4C75-AAFB-6ECA990F0663}" type="pres">
      <dgm:prSet presAssocID="{7D8E525D-119E-44A1-B44D-7E7B5C622925}" presName="sibTrans" presStyleCnt="0"/>
      <dgm:spPr/>
    </dgm:pt>
    <dgm:pt modelId="{3B42FE57-FEDB-436E-A8AD-65D602AE7D34}" type="pres">
      <dgm:prSet presAssocID="{03635C55-210D-47CC-A4E8-EF7D62891816}" presName="compositeNode" presStyleCnt="0">
        <dgm:presLayoutVars>
          <dgm:bulletEnabled val="1"/>
        </dgm:presLayoutVars>
      </dgm:prSet>
      <dgm:spPr/>
    </dgm:pt>
    <dgm:pt modelId="{B49BED69-D4C0-4756-B994-7B981658E29E}" type="pres">
      <dgm:prSet presAssocID="{03635C55-210D-47CC-A4E8-EF7D62891816}" presName="bgRect" presStyleLbl="node1" presStyleIdx="1" presStyleCnt="3" custScaleX="104547" custScaleY="100000" custLinFactNeighborX="719"/>
      <dgm:spPr/>
      <dgm:t>
        <a:bodyPr/>
        <a:lstStyle/>
        <a:p>
          <a:endParaRPr lang="ru-RU"/>
        </a:p>
      </dgm:t>
    </dgm:pt>
    <dgm:pt modelId="{EEA432E7-E23B-4738-933B-7101A01B48DC}" type="pres">
      <dgm:prSet presAssocID="{03635C55-210D-47CC-A4E8-EF7D62891816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173073-B4A4-4736-8269-7F3969E8B3EC}" type="pres">
      <dgm:prSet presAssocID="{03635C55-210D-47CC-A4E8-EF7D62891816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E9C825-3439-4510-9586-0DD54FD0D792}" type="pres">
      <dgm:prSet presAssocID="{1D2C90E7-BBEC-4534-B177-0FD2ED755793}" presName="hSp" presStyleCnt="0"/>
      <dgm:spPr/>
    </dgm:pt>
    <dgm:pt modelId="{98ED0E1C-C4BE-4D33-B28A-6787FD05EBE9}" type="pres">
      <dgm:prSet presAssocID="{1D2C90E7-BBEC-4534-B177-0FD2ED755793}" presName="vProcSp" presStyleCnt="0"/>
      <dgm:spPr/>
    </dgm:pt>
    <dgm:pt modelId="{F4E1518D-FD2F-467A-83C6-6B84F7035EE5}" type="pres">
      <dgm:prSet presAssocID="{1D2C90E7-BBEC-4534-B177-0FD2ED755793}" presName="vSp1" presStyleCnt="0"/>
      <dgm:spPr/>
    </dgm:pt>
    <dgm:pt modelId="{A340FBAD-2915-4039-B1E4-380D9AA037CC}" type="pres">
      <dgm:prSet presAssocID="{1D2C90E7-BBEC-4534-B177-0FD2ED755793}" presName="simulatedConn" presStyleLbl="solidFgAcc1" presStyleIdx="1" presStyleCnt="2"/>
      <dgm:spPr>
        <a:solidFill>
          <a:srgbClr val="FF000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800DD338-BD1F-4C38-A459-AAE7BDEA6DD3}" type="pres">
      <dgm:prSet presAssocID="{1D2C90E7-BBEC-4534-B177-0FD2ED755793}" presName="vSp2" presStyleCnt="0"/>
      <dgm:spPr/>
    </dgm:pt>
    <dgm:pt modelId="{4B5779BB-964C-41E8-B17E-13C2DF6EE464}" type="pres">
      <dgm:prSet presAssocID="{1D2C90E7-BBEC-4534-B177-0FD2ED755793}" presName="sibTrans" presStyleCnt="0"/>
      <dgm:spPr/>
    </dgm:pt>
    <dgm:pt modelId="{49F05C8E-D0C5-43D5-ACCB-85EC259F13C3}" type="pres">
      <dgm:prSet presAssocID="{EAFF91C0-1ED5-4C6B-B19A-2F1E7C0EA500}" presName="compositeNode" presStyleCnt="0">
        <dgm:presLayoutVars>
          <dgm:bulletEnabled val="1"/>
        </dgm:presLayoutVars>
      </dgm:prSet>
      <dgm:spPr/>
    </dgm:pt>
    <dgm:pt modelId="{D7DA7551-1F06-440F-9572-38388CD6BCE0}" type="pres">
      <dgm:prSet presAssocID="{EAFF91C0-1ED5-4C6B-B19A-2F1E7C0EA500}" presName="bgRect" presStyleLbl="node1" presStyleIdx="2" presStyleCnt="3" custScaleY="100000" custLinFactNeighborX="515"/>
      <dgm:spPr/>
      <dgm:t>
        <a:bodyPr/>
        <a:lstStyle/>
        <a:p>
          <a:endParaRPr lang="ru-RU"/>
        </a:p>
      </dgm:t>
    </dgm:pt>
    <dgm:pt modelId="{3324BF55-F0DF-42FB-B23C-50BD835AAE7C}" type="pres">
      <dgm:prSet presAssocID="{EAFF91C0-1ED5-4C6B-B19A-2F1E7C0EA500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42D205-1552-43BD-AC7D-08F336C56E5A}" type="pres">
      <dgm:prSet presAssocID="{EAFF91C0-1ED5-4C6B-B19A-2F1E7C0EA500}" presName="childNode" presStyleLbl="node1" presStyleIdx="2" presStyleCnt="3">
        <dgm:presLayoutVars>
          <dgm:bulletEnabled val="1"/>
        </dgm:presLayoutVars>
      </dgm:prSet>
      <dgm:spPr>
        <a:prstGeom prst="flowChartDocument">
          <a:avLst/>
        </a:prstGeom>
      </dgm:spPr>
      <dgm:t>
        <a:bodyPr/>
        <a:lstStyle/>
        <a:p>
          <a:endParaRPr lang="ru-RU"/>
        </a:p>
      </dgm:t>
    </dgm:pt>
  </dgm:ptLst>
  <dgm:cxnLst>
    <dgm:cxn modelId="{C5E4C4C6-0289-465E-9F46-581A4AA53703}" type="presOf" srcId="{03635C55-210D-47CC-A4E8-EF7D62891816}" destId="{EEA432E7-E23B-4738-933B-7101A01B48DC}" srcOrd="1" destOrd="0" presId="urn:microsoft.com/office/officeart/2005/8/layout/hProcess7"/>
    <dgm:cxn modelId="{9BD5EBAE-2343-4641-B891-15722A9B0BC0}" type="presOf" srcId="{0E0B2B67-05C5-4CB8-9C8A-977D74651625}" destId="{2342D205-1552-43BD-AC7D-08F336C56E5A}" srcOrd="0" destOrd="0" presId="urn:microsoft.com/office/officeart/2005/8/layout/hProcess7"/>
    <dgm:cxn modelId="{66874D5C-F429-411D-9CA3-52C2AB95B34F}" type="presOf" srcId="{BDA803D5-A621-4326-97B5-40D46A4F2F69}" destId="{3B55D473-8C95-4072-AB0C-351F8592FC92}" srcOrd="1" destOrd="0" presId="urn:microsoft.com/office/officeart/2005/8/layout/hProcess7"/>
    <dgm:cxn modelId="{8E11F76B-39E0-458F-90B8-A28B53F7346B}" srcId="{1FA2B206-02DA-4710-838F-7C061DE81F9F}" destId="{BDA803D5-A621-4326-97B5-40D46A4F2F69}" srcOrd="0" destOrd="0" parTransId="{F1CEA0D7-CCA4-418E-B1C8-BF159BD851D6}" sibTransId="{7D8E525D-119E-44A1-B44D-7E7B5C622925}"/>
    <dgm:cxn modelId="{860483FD-B174-4E72-8770-49A07E107D0A}" srcId="{1FA2B206-02DA-4710-838F-7C061DE81F9F}" destId="{EAFF91C0-1ED5-4C6B-B19A-2F1E7C0EA500}" srcOrd="2" destOrd="0" parTransId="{34DC5DBA-EC84-4189-A084-9D355AF7D937}" sibTransId="{6EA3FCEB-F9FB-4883-9C95-BC2F6B879775}"/>
    <dgm:cxn modelId="{A3A4D967-894E-4F25-9E5E-2D9C72F3CC6B}" srcId="{03635C55-210D-47CC-A4E8-EF7D62891816}" destId="{5F7CE908-AA12-4BB9-99B7-4F1DE38F8A02}" srcOrd="0" destOrd="0" parTransId="{12C90E50-4BE4-4749-B8D9-9752B59E15C4}" sibTransId="{FF50320A-49DC-4611-9E55-596CC37287D1}"/>
    <dgm:cxn modelId="{539978D8-704A-450A-8884-AC7FE99E2159}" srcId="{1FA2B206-02DA-4710-838F-7C061DE81F9F}" destId="{03635C55-210D-47CC-A4E8-EF7D62891816}" srcOrd="1" destOrd="0" parTransId="{45CD1034-01CC-41C1-BFAB-6711218B31D0}" sibTransId="{1D2C90E7-BBEC-4534-B177-0FD2ED755793}"/>
    <dgm:cxn modelId="{6609754F-41D5-4BE6-AFCC-608DB2B8A3CA}" type="presOf" srcId="{EAFF91C0-1ED5-4C6B-B19A-2F1E7C0EA500}" destId="{3324BF55-F0DF-42FB-B23C-50BD835AAE7C}" srcOrd="1" destOrd="0" presId="urn:microsoft.com/office/officeart/2005/8/layout/hProcess7"/>
    <dgm:cxn modelId="{A094DC41-CD3F-42D0-8EC3-2CA9005C1D3C}" type="presOf" srcId="{DA92FA1E-3C86-4CD0-A5BD-3865B01A8A5E}" destId="{F2D06CC3-6EEE-4709-8989-40B388C9E7B1}" srcOrd="0" destOrd="0" presId="urn:microsoft.com/office/officeart/2005/8/layout/hProcess7"/>
    <dgm:cxn modelId="{7B967BD8-AAEB-4DCD-AFC5-167D712F569D}" type="presOf" srcId="{03635C55-210D-47CC-A4E8-EF7D62891816}" destId="{B49BED69-D4C0-4756-B994-7B981658E29E}" srcOrd="0" destOrd="0" presId="urn:microsoft.com/office/officeart/2005/8/layout/hProcess7"/>
    <dgm:cxn modelId="{BF215BB0-ACAD-4F36-9416-C6ECBA1DF662}" type="presOf" srcId="{BDA803D5-A621-4326-97B5-40D46A4F2F69}" destId="{1B338E07-2F89-4732-93C3-BAF3992B4F1F}" srcOrd="0" destOrd="0" presId="urn:microsoft.com/office/officeart/2005/8/layout/hProcess7"/>
    <dgm:cxn modelId="{98FA12BD-822C-4814-B468-E3AA943C7CF9}" srcId="{BDA803D5-A621-4326-97B5-40D46A4F2F69}" destId="{DA92FA1E-3C86-4CD0-A5BD-3865B01A8A5E}" srcOrd="0" destOrd="0" parTransId="{E186F8DB-BFF1-49F9-8BE8-EDEA367DEA2C}" sibTransId="{47D8F1FF-5378-42F4-90F4-8C199BDD0D7A}"/>
    <dgm:cxn modelId="{838A132D-F453-48C9-8A33-59BE6B056013}" type="presOf" srcId="{1FA2B206-02DA-4710-838F-7C061DE81F9F}" destId="{3131FE97-5E3E-4C24-A712-5A5045282BC5}" srcOrd="0" destOrd="0" presId="urn:microsoft.com/office/officeart/2005/8/layout/hProcess7"/>
    <dgm:cxn modelId="{D55ECF5F-064D-4275-ADA3-A0C739CB4E8E}" type="presOf" srcId="{EAFF91C0-1ED5-4C6B-B19A-2F1E7C0EA500}" destId="{D7DA7551-1F06-440F-9572-38388CD6BCE0}" srcOrd="0" destOrd="0" presId="urn:microsoft.com/office/officeart/2005/8/layout/hProcess7"/>
    <dgm:cxn modelId="{CB087D48-0DA7-4ABF-A05B-EF22BD7065B0}" type="presOf" srcId="{5F7CE908-AA12-4BB9-99B7-4F1DE38F8A02}" destId="{4A173073-B4A4-4736-8269-7F3969E8B3EC}" srcOrd="0" destOrd="0" presId="urn:microsoft.com/office/officeart/2005/8/layout/hProcess7"/>
    <dgm:cxn modelId="{75339EE2-CB70-4356-BDC8-E6007C7585F7}" srcId="{EAFF91C0-1ED5-4C6B-B19A-2F1E7C0EA500}" destId="{0E0B2B67-05C5-4CB8-9C8A-977D74651625}" srcOrd="0" destOrd="0" parTransId="{4616A7E5-B88D-4555-8B7F-86FA629908BD}" sibTransId="{9C2D7E68-8E14-472C-A1B7-516975B1FDD0}"/>
    <dgm:cxn modelId="{DA1A5F3A-9587-43DE-B66A-137A730520D7}" type="presParOf" srcId="{3131FE97-5E3E-4C24-A712-5A5045282BC5}" destId="{49BA728D-68C7-45A2-A317-2F0A993422D9}" srcOrd="0" destOrd="0" presId="urn:microsoft.com/office/officeart/2005/8/layout/hProcess7"/>
    <dgm:cxn modelId="{9289EEBE-29A4-4DDE-8B27-CB33158CB7B8}" type="presParOf" srcId="{49BA728D-68C7-45A2-A317-2F0A993422D9}" destId="{1B338E07-2F89-4732-93C3-BAF3992B4F1F}" srcOrd="0" destOrd="0" presId="urn:microsoft.com/office/officeart/2005/8/layout/hProcess7"/>
    <dgm:cxn modelId="{2FDFB450-B45B-4B42-B531-A1B917E39F59}" type="presParOf" srcId="{49BA728D-68C7-45A2-A317-2F0A993422D9}" destId="{3B55D473-8C95-4072-AB0C-351F8592FC92}" srcOrd="1" destOrd="0" presId="urn:microsoft.com/office/officeart/2005/8/layout/hProcess7"/>
    <dgm:cxn modelId="{561D038F-93C3-4A0E-83B9-3C316E48BE58}" type="presParOf" srcId="{49BA728D-68C7-45A2-A317-2F0A993422D9}" destId="{F2D06CC3-6EEE-4709-8989-40B388C9E7B1}" srcOrd="2" destOrd="0" presId="urn:microsoft.com/office/officeart/2005/8/layout/hProcess7"/>
    <dgm:cxn modelId="{35811DD5-514A-429E-8A1E-83C11049C08F}" type="presParOf" srcId="{3131FE97-5E3E-4C24-A712-5A5045282BC5}" destId="{98BA31CF-D861-4EAF-AAEA-388D16919D57}" srcOrd="1" destOrd="0" presId="urn:microsoft.com/office/officeart/2005/8/layout/hProcess7"/>
    <dgm:cxn modelId="{C9968794-0389-4A9C-AB8C-30F51F5EE9CE}" type="presParOf" srcId="{3131FE97-5E3E-4C24-A712-5A5045282BC5}" destId="{DB30ABB8-0A32-43D9-BEFD-D3AE9A980B6E}" srcOrd="2" destOrd="0" presId="urn:microsoft.com/office/officeart/2005/8/layout/hProcess7"/>
    <dgm:cxn modelId="{B7A900B3-9C08-4985-9B5B-03C14340B4A2}" type="presParOf" srcId="{DB30ABB8-0A32-43D9-BEFD-D3AE9A980B6E}" destId="{869A5A9A-1D34-4C52-9E9D-DF471AEFF620}" srcOrd="0" destOrd="0" presId="urn:microsoft.com/office/officeart/2005/8/layout/hProcess7"/>
    <dgm:cxn modelId="{1FCB7CE5-0C11-455B-9EA1-2F86A242AF57}" type="presParOf" srcId="{DB30ABB8-0A32-43D9-BEFD-D3AE9A980B6E}" destId="{D01F9667-5CA5-4860-9087-FE41F9D37990}" srcOrd="1" destOrd="0" presId="urn:microsoft.com/office/officeart/2005/8/layout/hProcess7"/>
    <dgm:cxn modelId="{31069755-3EA1-4775-A2D6-16DCE3F49DEC}" type="presParOf" srcId="{DB30ABB8-0A32-43D9-BEFD-D3AE9A980B6E}" destId="{052F4A27-D8FF-488B-BCE3-EED5AE8A4D11}" srcOrd="2" destOrd="0" presId="urn:microsoft.com/office/officeart/2005/8/layout/hProcess7"/>
    <dgm:cxn modelId="{41DD51A0-C8E9-44AA-904B-0287A2BE463D}" type="presParOf" srcId="{3131FE97-5E3E-4C24-A712-5A5045282BC5}" destId="{D41D9691-6E3B-4C75-AAFB-6ECA990F0663}" srcOrd="3" destOrd="0" presId="urn:microsoft.com/office/officeart/2005/8/layout/hProcess7"/>
    <dgm:cxn modelId="{C2DAE430-BCA2-459B-9D72-A6321300BCD7}" type="presParOf" srcId="{3131FE97-5E3E-4C24-A712-5A5045282BC5}" destId="{3B42FE57-FEDB-436E-A8AD-65D602AE7D34}" srcOrd="4" destOrd="0" presId="urn:microsoft.com/office/officeart/2005/8/layout/hProcess7"/>
    <dgm:cxn modelId="{CF1B52B2-6DF0-4CF2-968E-E0AD67B51E74}" type="presParOf" srcId="{3B42FE57-FEDB-436E-A8AD-65D602AE7D34}" destId="{B49BED69-D4C0-4756-B994-7B981658E29E}" srcOrd="0" destOrd="0" presId="urn:microsoft.com/office/officeart/2005/8/layout/hProcess7"/>
    <dgm:cxn modelId="{0388A7B2-4A62-498A-BD6D-1FD8F8ED68A1}" type="presParOf" srcId="{3B42FE57-FEDB-436E-A8AD-65D602AE7D34}" destId="{EEA432E7-E23B-4738-933B-7101A01B48DC}" srcOrd="1" destOrd="0" presId="urn:microsoft.com/office/officeart/2005/8/layout/hProcess7"/>
    <dgm:cxn modelId="{C1E5C0C7-D80C-4B40-8E53-40825A462EA5}" type="presParOf" srcId="{3B42FE57-FEDB-436E-A8AD-65D602AE7D34}" destId="{4A173073-B4A4-4736-8269-7F3969E8B3EC}" srcOrd="2" destOrd="0" presId="urn:microsoft.com/office/officeart/2005/8/layout/hProcess7"/>
    <dgm:cxn modelId="{F130530D-1A55-46EB-8DDE-04EF614633AE}" type="presParOf" srcId="{3131FE97-5E3E-4C24-A712-5A5045282BC5}" destId="{37E9C825-3439-4510-9586-0DD54FD0D792}" srcOrd="5" destOrd="0" presId="urn:microsoft.com/office/officeart/2005/8/layout/hProcess7"/>
    <dgm:cxn modelId="{3F62D07B-5686-4093-A0D6-A5611A07AB1B}" type="presParOf" srcId="{3131FE97-5E3E-4C24-A712-5A5045282BC5}" destId="{98ED0E1C-C4BE-4D33-B28A-6787FD05EBE9}" srcOrd="6" destOrd="0" presId="urn:microsoft.com/office/officeart/2005/8/layout/hProcess7"/>
    <dgm:cxn modelId="{18246BB1-D477-4838-8252-25D6FE7D4261}" type="presParOf" srcId="{98ED0E1C-C4BE-4D33-B28A-6787FD05EBE9}" destId="{F4E1518D-FD2F-467A-83C6-6B84F7035EE5}" srcOrd="0" destOrd="0" presId="urn:microsoft.com/office/officeart/2005/8/layout/hProcess7"/>
    <dgm:cxn modelId="{765BEB42-576F-41D6-AA38-C24C82B4D212}" type="presParOf" srcId="{98ED0E1C-C4BE-4D33-B28A-6787FD05EBE9}" destId="{A340FBAD-2915-4039-B1E4-380D9AA037CC}" srcOrd="1" destOrd="0" presId="urn:microsoft.com/office/officeart/2005/8/layout/hProcess7"/>
    <dgm:cxn modelId="{D79C4979-1FF7-48AE-8009-810F9D110602}" type="presParOf" srcId="{98ED0E1C-C4BE-4D33-B28A-6787FD05EBE9}" destId="{800DD338-BD1F-4C38-A459-AAE7BDEA6DD3}" srcOrd="2" destOrd="0" presId="urn:microsoft.com/office/officeart/2005/8/layout/hProcess7"/>
    <dgm:cxn modelId="{CE27EE0D-257B-4695-8B9D-72C02E270E96}" type="presParOf" srcId="{3131FE97-5E3E-4C24-A712-5A5045282BC5}" destId="{4B5779BB-964C-41E8-B17E-13C2DF6EE464}" srcOrd="7" destOrd="0" presId="urn:microsoft.com/office/officeart/2005/8/layout/hProcess7"/>
    <dgm:cxn modelId="{E15CEF45-BADE-45E8-A250-7F8EFAE0936F}" type="presParOf" srcId="{3131FE97-5E3E-4C24-A712-5A5045282BC5}" destId="{49F05C8E-D0C5-43D5-ACCB-85EC259F13C3}" srcOrd="8" destOrd="0" presId="urn:microsoft.com/office/officeart/2005/8/layout/hProcess7"/>
    <dgm:cxn modelId="{1CB452E7-E7A8-4E31-957C-1C38D8CE9E2A}" type="presParOf" srcId="{49F05C8E-D0C5-43D5-ACCB-85EC259F13C3}" destId="{D7DA7551-1F06-440F-9572-38388CD6BCE0}" srcOrd="0" destOrd="0" presId="urn:microsoft.com/office/officeart/2005/8/layout/hProcess7"/>
    <dgm:cxn modelId="{BADCA77D-FBD3-420F-9846-FBE7A34ACCCE}" type="presParOf" srcId="{49F05C8E-D0C5-43D5-ACCB-85EC259F13C3}" destId="{3324BF55-F0DF-42FB-B23C-50BD835AAE7C}" srcOrd="1" destOrd="0" presId="urn:microsoft.com/office/officeart/2005/8/layout/hProcess7"/>
    <dgm:cxn modelId="{F4571F44-E568-440E-A18D-54DBD9A538DA}" type="presParOf" srcId="{49F05C8E-D0C5-43D5-ACCB-85EC259F13C3}" destId="{2342D205-1552-43BD-AC7D-08F336C56E5A}" srcOrd="2" destOrd="0" presId="urn:microsoft.com/office/officeart/2005/8/layout/hProcess7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0EAECA8-F763-4AF0-8343-FA9A2FE96C90}" type="doc">
      <dgm:prSet loTypeId="urn:microsoft.com/office/officeart/2005/8/layout/vList5" loCatId="list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050371DA-3E97-4313-ACA7-4A6DFC4A6172}">
      <dgm:prSet phldrT="[Текст]" custT="1"/>
      <dgm:spPr>
        <a:solidFill>
          <a:schemeClr val="accent2"/>
        </a:solidFill>
        <a:ln>
          <a:noFill/>
        </a:ln>
      </dgm:spPr>
      <dgm:t>
        <a:bodyPr/>
        <a:lstStyle/>
        <a:p>
          <a:r>
            <a:rPr lang="ru-RU" sz="3400" b="1" i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18</a:t>
          </a:r>
          <a:endParaRPr lang="ru-RU" sz="3400" b="1" i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81CCB9EE-BE47-4E39-AF1E-6D7F2F6B0E0B}" type="parTrans" cxnId="{4D761B02-1B77-4CD8-BB66-684A6CB4C4E2}">
      <dgm:prSet/>
      <dgm:spPr/>
      <dgm:t>
        <a:bodyPr/>
        <a:lstStyle/>
        <a:p>
          <a:endParaRPr lang="ru-RU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3534EFF4-D791-473D-941C-0646FC190FF2}" type="sibTrans" cxnId="{4D761B02-1B77-4CD8-BB66-684A6CB4C4E2}">
      <dgm:prSet/>
      <dgm:spPr/>
      <dgm:t>
        <a:bodyPr/>
        <a:lstStyle/>
        <a:p>
          <a:endParaRPr lang="ru-RU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2169849A-46D3-4A88-8EA0-37A1B47A88D6}">
      <dgm:prSet phldrT="[Текст]" custT="1"/>
      <dgm:spPr>
        <a:solidFill>
          <a:srgbClr val="FFC000">
            <a:alpha val="90000"/>
          </a:srgbClr>
        </a:solidFill>
        <a:ln>
          <a:noFill/>
        </a:ln>
      </dgm:spPr>
      <dgm:t>
        <a:bodyPr/>
        <a:lstStyle/>
        <a:p>
          <a:r>
            <a:rPr lang="ru-RU" sz="2400" b="1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Альметьевский</a:t>
          </a:r>
          <a:endParaRPr lang="ru-RU" sz="24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4F59B2F5-DA12-440A-8710-56488F47C28F}" type="parTrans" cxnId="{B1159418-C3D9-4212-886C-4C958898E58E}">
      <dgm:prSet/>
      <dgm:spPr/>
      <dgm:t>
        <a:bodyPr/>
        <a:lstStyle/>
        <a:p>
          <a:endParaRPr lang="ru-RU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5C380F93-9278-4DE7-AAC7-67ACAB0AE60F}" type="sibTrans" cxnId="{B1159418-C3D9-4212-886C-4C958898E58E}">
      <dgm:prSet/>
      <dgm:spPr/>
      <dgm:t>
        <a:bodyPr/>
        <a:lstStyle/>
        <a:p>
          <a:endParaRPr lang="ru-RU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D6B845C4-A8AE-465D-A394-D739A346D169}">
      <dgm:prSet phldrT="[Текст]" custT="1"/>
      <dgm:spPr>
        <a:solidFill>
          <a:srgbClr val="AACB07"/>
        </a:solidFill>
      </dgm:spPr>
      <dgm:t>
        <a:bodyPr/>
        <a:lstStyle/>
        <a:p>
          <a:r>
            <a:rPr lang="ru-RU" sz="3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26</a:t>
          </a:r>
          <a:endParaRPr lang="ru-RU" sz="34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85051415-CE30-4044-AD21-DB6226C090B6}" type="parTrans" cxnId="{1E18587E-2152-47ED-8FCE-90E5F3F798F6}">
      <dgm:prSet/>
      <dgm:spPr/>
      <dgm:t>
        <a:bodyPr/>
        <a:lstStyle/>
        <a:p>
          <a:endParaRPr lang="ru-RU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7447B1E6-2337-4423-8137-71FD1F071CEB}" type="sibTrans" cxnId="{1E18587E-2152-47ED-8FCE-90E5F3F798F6}">
      <dgm:prSet/>
      <dgm:spPr/>
      <dgm:t>
        <a:bodyPr/>
        <a:lstStyle/>
        <a:p>
          <a:endParaRPr lang="ru-RU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DEFA5CC7-B7D2-44F1-8158-2899F12C2284}">
      <dgm:prSet phldrT="[Текст]" custT="1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ru-RU" sz="2400" b="1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Бавлинский</a:t>
          </a:r>
          <a:endParaRPr lang="ru-RU" sz="24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8D400451-D764-468D-8130-291508BADD66}" type="parTrans" cxnId="{E6A6EA1C-AAE2-4D3C-BC24-BC63FB3AB454}">
      <dgm:prSet/>
      <dgm:spPr/>
      <dgm:t>
        <a:bodyPr/>
        <a:lstStyle/>
        <a:p>
          <a:endParaRPr lang="ru-RU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59060D64-DEFB-4719-AA0D-4E026A69682A}" type="sibTrans" cxnId="{E6A6EA1C-AAE2-4D3C-BC24-BC63FB3AB454}">
      <dgm:prSet/>
      <dgm:spPr/>
      <dgm:t>
        <a:bodyPr/>
        <a:lstStyle/>
        <a:p>
          <a:endParaRPr lang="ru-RU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41C57073-C947-4146-B6CC-B3E3FD86438F}">
      <dgm:prSet phldrT="[Текст]" custT="1"/>
      <dgm:spPr>
        <a:solidFill>
          <a:srgbClr val="5EC80E"/>
        </a:solidFill>
      </dgm:spPr>
      <dgm:t>
        <a:bodyPr/>
        <a:lstStyle/>
        <a:p>
          <a:r>
            <a:rPr lang="ru-RU" sz="3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14</a:t>
          </a:r>
          <a:endParaRPr lang="ru-RU" sz="34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A61C8B57-EA5B-42E0-9359-02D2DFE77471}" type="parTrans" cxnId="{D8D31284-2E8A-47FC-8C22-13A6AE352644}">
      <dgm:prSet/>
      <dgm:spPr/>
      <dgm:t>
        <a:bodyPr/>
        <a:lstStyle/>
        <a:p>
          <a:endParaRPr lang="ru-RU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C3A3A225-A4D6-40CA-8311-3B46ACDED424}" type="sibTrans" cxnId="{D8D31284-2E8A-47FC-8C22-13A6AE352644}">
      <dgm:prSet/>
      <dgm:spPr/>
      <dgm:t>
        <a:bodyPr/>
        <a:lstStyle/>
        <a:p>
          <a:endParaRPr lang="ru-RU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751B94F1-DD95-4089-BFE7-383B4898FEA0}">
      <dgm:prSet phldrT="[Текст]" custT="1"/>
      <dgm:spPr>
        <a:solidFill>
          <a:srgbClr val="92D050">
            <a:alpha val="90000"/>
          </a:srgbClr>
        </a:solidFill>
      </dgm:spPr>
      <dgm:t>
        <a:bodyPr/>
        <a:lstStyle/>
        <a:p>
          <a:endParaRPr lang="ru-RU" sz="24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40B62406-BF6E-4FC8-9A96-1D791256F46F}" type="parTrans" cxnId="{FE7079CC-80AD-4B38-AB0A-F1BF44EEA541}">
      <dgm:prSet/>
      <dgm:spPr/>
      <dgm:t>
        <a:bodyPr/>
        <a:lstStyle/>
        <a:p>
          <a:endParaRPr lang="ru-RU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620515E1-9143-40CA-8A66-57CBCD889319}" type="sibTrans" cxnId="{FE7079CC-80AD-4B38-AB0A-F1BF44EEA541}">
      <dgm:prSet/>
      <dgm:spPr/>
      <dgm:t>
        <a:bodyPr/>
        <a:lstStyle/>
        <a:p>
          <a:endParaRPr lang="ru-RU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D1F48F42-9448-4C1E-99BE-46979887AF11}">
      <dgm:prSet custT="1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Алькеевский</a:t>
          </a:r>
          <a:endParaRPr lang="ru-RU" sz="24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71DCE483-7BE3-482E-822C-6A0912DB30E9}" type="parTrans" cxnId="{7D334913-E7CD-4AF6-ABA0-1BFDC3C66228}">
      <dgm:prSet/>
      <dgm:spPr/>
      <dgm:t>
        <a:bodyPr/>
        <a:lstStyle/>
        <a:p>
          <a:endParaRPr lang="ru-RU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5D2F08CF-AD7F-46DC-A326-EA2B18F3DE38}" type="sibTrans" cxnId="{7D334913-E7CD-4AF6-ABA0-1BFDC3C66228}">
      <dgm:prSet/>
      <dgm:spPr/>
      <dgm:t>
        <a:bodyPr/>
        <a:lstStyle/>
        <a:p>
          <a:endParaRPr lang="ru-RU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46D31CD9-35FA-4702-AF4E-B2427A834CB1}">
      <dgm:prSet custT="1"/>
      <dgm:spPr>
        <a:solidFill>
          <a:srgbClr val="92D050">
            <a:alpha val="90000"/>
          </a:srgbClr>
        </a:solidFill>
      </dgm:spPr>
      <dgm:t>
        <a:bodyPr/>
        <a:lstStyle/>
        <a:p>
          <a:endParaRPr lang="ru-RU" sz="24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70B6C6A9-11BB-434C-A735-416C5D53B641}" type="parTrans" cxnId="{096D7DE1-5677-48A9-9509-2D1DFD72A18F}">
      <dgm:prSet/>
      <dgm:spPr/>
      <dgm:t>
        <a:bodyPr/>
        <a:lstStyle/>
        <a:p>
          <a:endParaRPr lang="ru-RU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2187C9BA-BDA0-4288-9161-27353DB7110E}" type="sibTrans" cxnId="{096D7DE1-5677-48A9-9509-2D1DFD72A18F}">
      <dgm:prSet/>
      <dgm:spPr/>
      <dgm:t>
        <a:bodyPr/>
        <a:lstStyle/>
        <a:p>
          <a:endParaRPr lang="ru-RU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82050700-A949-4843-983A-4A16E510C0B0}">
      <dgm:prSet custT="1"/>
      <dgm:spPr>
        <a:solidFill>
          <a:srgbClr val="18D218"/>
        </a:solidFill>
      </dgm:spPr>
      <dgm:t>
        <a:bodyPr/>
        <a:lstStyle/>
        <a:p>
          <a:r>
            <a:rPr lang="ru-RU" sz="3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13</a:t>
          </a:r>
          <a:endParaRPr lang="ru-RU" sz="34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DD06F004-B4A9-4E2F-9E89-CE0B8E5234C2}" type="parTrans" cxnId="{7A5F98EB-9C96-4869-B058-10872E21BE0A}">
      <dgm:prSet/>
      <dgm:spPr/>
      <dgm:t>
        <a:bodyPr/>
        <a:lstStyle/>
        <a:p>
          <a:endParaRPr lang="ru-RU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8C9B635A-6450-4ACF-BF8C-F95DB4EC1824}" type="sibTrans" cxnId="{7A5F98EB-9C96-4869-B058-10872E21BE0A}">
      <dgm:prSet/>
      <dgm:spPr/>
      <dgm:t>
        <a:bodyPr/>
        <a:lstStyle/>
        <a:p>
          <a:endParaRPr lang="ru-RU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AAF2DE63-AA8E-4BDD-A522-5AF95E3F5D29}">
      <dgm:prSet custT="1"/>
      <dgm:spPr>
        <a:solidFill>
          <a:srgbClr val="1FC361"/>
        </a:solidFill>
      </dgm:spPr>
      <dgm:t>
        <a:bodyPr/>
        <a:lstStyle/>
        <a:p>
          <a:r>
            <a:rPr lang="ru-RU" sz="3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18</a:t>
          </a:r>
          <a:endParaRPr lang="ru-RU" sz="34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BFF83709-3217-4675-B5D4-47B017D13DBA}" type="parTrans" cxnId="{85F9E0FF-E0DC-4157-88C0-1F5A7C0B90A7}">
      <dgm:prSet/>
      <dgm:spPr/>
      <dgm:t>
        <a:bodyPr/>
        <a:lstStyle/>
        <a:p>
          <a:endParaRPr lang="ru-RU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15F8AC17-5CFF-4375-846A-62B5C23AA436}" type="sibTrans" cxnId="{85F9E0FF-E0DC-4157-88C0-1F5A7C0B90A7}">
      <dgm:prSet/>
      <dgm:spPr/>
      <dgm:t>
        <a:bodyPr/>
        <a:lstStyle/>
        <a:p>
          <a:endParaRPr lang="ru-RU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3AC1097B-8255-41CE-8FCA-4E8236B6EAB7}">
      <dgm:prSet custT="1"/>
      <dgm:spPr>
        <a:solidFill>
          <a:srgbClr val="26B499"/>
        </a:solidFill>
      </dgm:spPr>
      <dgm:t>
        <a:bodyPr/>
        <a:lstStyle/>
        <a:p>
          <a:r>
            <a:rPr lang="ru-RU" sz="3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13</a:t>
          </a:r>
          <a:endParaRPr lang="ru-RU" sz="34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6F0F1B1D-562D-4AE1-802C-A6055A320EEA}" type="parTrans" cxnId="{B00EB1A3-873B-41C4-BB3A-8C42B701FA1F}">
      <dgm:prSet/>
      <dgm:spPr/>
      <dgm:t>
        <a:bodyPr/>
        <a:lstStyle/>
        <a:p>
          <a:endParaRPr lang="ru-RU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8CF456DC-E6C1-4F4F-B1C7-9F5DF85C3E5C}" type="sibTrans" cxnId="{B00EB1A3-873B-41C4-BB3A-8C42B701FA1F}">
      <dgm:prSet/>
      <dgm:spPr/>
      <dgm:t>
        <a:bodyPr/>
        <a:lstStyle/>
        <a:p>
          <a:endParaRPr lang="ru-RU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651C5D68-0942-4B8D-9757-EA45A1D36B80}">
      <dgm:prSet custT="1"/>
      <dgm:spPr>
        <a:solidFill>
          <a:srgbClr val="2F94B3"/>
        </a:solidFill>
      </dgm:spPr>
      <dgm:t>
        <a:bodyPr/>
        <a:lstStyle/>
        <a:p>
          <a:r>
            <a:rPr lang="ru-RU" sz="3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102</a:t>
          </a:r>
          <a:endParaRPr lang="ru-RU" sz="34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BED5BB6C-4488-4C05-8A43-CBCBC5736A56}" type="parTrans" cxnId="{D9F122B0-00A1-4080-9EB2-3202A69B3A93}">
      <dgm:prSet/>
      <dgm:spPr/>
      <dgm:t>
        <a:bodyPr/>
        <a:lstStyle/>
        <a:p>
          <a:endParaRPr lang="ru-RU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B85F3392-83DF-40A2-8C88-86865BB6F1A6}" type="sibTrans" cxnId="{D9F122B0-00A1-4080-9EB2-3202A69B3A93}">
      <dgm:prSet/>
      <dgm:spPr/>
      <dgm:t>
        <a:bodyPr/>
        <a:lstStyle/>
        <a:p>
          <a:endParaRPr lang="ru-RU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56A5FF1A-939D-4DEF-BC6C-C7E847845486}">
      <dgm:prSet custT="1"/>
      <dgm:spPr>
        <a:solidFill>
          <a:srgbClr val="355EA9"/>
        </a:solidFill>
      </dgm:spPr>
      <dgm:t>
        <a:bodyPr/>
        <a:lstStyle/>
        <a:p>
          <a:r>
            <a:rPr lang="ru-RU" sz="3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12</a:t>
          </a:r>
          <a:endParaRPr lang="ru-RU" sz="34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F4197A4D-9790-4BAE-B130-14A248D0E926}" type="parTrans" cxnId="{CA217968-2562-4D27-819E-E79B45525C52}">
      <dgm:prSet/>
      <dgm:spPr/>
      <dgm:t>
        <a:bodyPr/>
        <a:lstStyle/>
        <a:p>
          <a:endParaRPr lang="ru-RU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D3BE9B8C-EDC8-4C8C-A8A6-260CF3975F85}" type="sibTrans" cxnId="{CA217968-2562-4D27-819E-E79B45525C52}">
      <dgm:prSet/>
      <dgm:spPr/>
      <dgm:t>
        <a:bodyPr/>
        <a:lstStyle/>
        <a:p>
          <a:endParaRPr lang="ru-RU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19574C4A-C9C5-4B88-890E-BB4EA45243A2}">
      <dgm:prSet custT="1"/>
      <dgm:spPr>
        <a:solidFill>
          <a:schemeClr val="accent1">
            <a:lumMod val="75000"/>
            <a:alpha val="90000"/>
          </a:schemeClr>
        </a:solidFill>
      </dgm:spPr>
      <dgm:t>
        <a:bodyPr/>
        <a:lstStyle/>
        <a:p>
          <a:endParaRPr lang="ru-RU" sz="24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E8724674-5EF1-459B-BB10-974E37874DBB}" type="parTrans" cxnId="{3CE87C25-7C0C-4D28-A487-BFAC9BFF5B6A}">
      <dgm:prSet/>
      <dgm:spPr/>
      <dgm:t>
        <a:bodyPr/>
        <a:lstStyle/>
        <a:p>
          <a:endParaRPr lang="ru-RU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3685D449-75C8-417C-9438-2F602DCFE21E}" type="sibTrans" cxnId="{3CE87C25-7C0C-4D28-A487-BFAC9BFF5B6A}">
      <dgm:prSet/>
      <dgm:spPr/>
      <dgm:t>
        <a:bodyPr/>
        <a:lstStyle/>
        <a:p>
          <a:endParaRPr lang="ru-RU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43740EF1-D3D4-407B-8882-E23189617E06}">
      <dgm:prSet custT="1"/>
      <dgm:spPr>
        <a:solidFill>
          <a:srgbClr val="00B0F0">
            <a:alpha val="90000"/>
          </a:srgbClr>
        </a:solidFill>
      </dgm:spPr>
      <dgm:t>
        <a:bodyPr/>
        <a:lstStyle/>
        <a:p>
          <a:endParaRPr lang="ru-RU" sz="24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BFA7D2E7-CB73-45D3-A454-23C1843A95AF}" type="parTrans" cxnId="{B18D40CC-0553-4C9A-AAEE-3D1C996EDD6C}">
      <dgm:prSet/>
      <dgm:spPr/>
      <dgm:t>
        <a:bodyPr/>
        <a:lstStyle/>
        <a:p>
          <a:endParaRPr lang="ru-RU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EF822E70-BDA7-44A4-96F1-4AF7ECDA22A1}" type="sibTrans" cxnId="{B18D40CC-0553-4C9A-AAEE-3D1C996EDD6C}">
      <dgm:prSet/>
      <dgm:spPr/>
      <dgm:t>
        <a:bodyPr/>
        <a:lstStyle/>
        <a:p>
          <a:endParaRPr lang="ru-RU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67E4D9C8-895F-4C0D-B53F-52D1908CC978}">
      <dgm:prSet custT="1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endParaRPr lang="ru-RU" sz="24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31190F0D-E45B-4D09-B699-07FBE4F96A59}" type="parTrans" cxnId="{BCEDB94A-04A5-4801-A166-55D07D40E9F7}">
      <dgm:prSet/>
      <dgm:spPr/>
      <dgm:t>
        <a:bodyPr/>
        <a:lstStyle/>
        <a:p>
          <a:endParaRPr lang="ru-RU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FD2A9734-2624-43E9-B275-FBB4D4F9F233}" type="sibTrans" cxnId="{BCEDB94A-04A5-4801-A166-55D07D40E9F7}">
      <dgm:prSet/>
      <dgm:spPr/>
      <dgm:t>
        <a:bodyPr/>
        <a:lstStyle/>
        <a:p>
          <a:endParaRPr lang="ru-RU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2AD1A6DE-97CD-4FBA-B306-E7B6227675E6}">
      <dgm:prSet custT="1"/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/>
        <a:lstStyle/>
        <a:p>
          <a:endParaRPr lang="ru-RU" sz="24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B0EF98C1-DEA0-487F-B6E0-8B002184AF92}" type="parTrans" cxnId="{559A3C11-C762-44C1-8A89-D4B6B77ABB2D}">
      <dgm:prSet/>
      <dgm:spPr/>
      <dgm:t>
        <a:bodyPr/>
        <a:lstStyle/>
        <a:p>
          <a:endParaRPr lang="ru-RU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22503621-1110-4CF4-8733-9EA98A0A42AD}" type="sibTrans" cxnId="{559A3C11-C762-44C1-8A89-D4B6B77ABB2D}">
      <dgm:prSet/>
      <dgm:spPr/>
      <dgm:t>
        <a:bodyPr/>
        <a:lstStyle/>
        <a:p>
          <a:endParaRPr lang="ru-RU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F5572886-6109-4019-A67D-D19A19AD909E}">
      <dgm:prSet custT="1"/>
      <dgm:spPr>
        <a:solidFill>
          <a:srgbClr val="00B050">
            <a:alpha val="90000"/>
          </a:srgbClr>
        </a:solidFill>
      </dgm:spPr>
      <dgm:t>
        <a:bodyPr/>
        <a:lstStyle/>
        <a:p>
          <a:endParaRPr lang="ru-RU" sz="24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4013C00B-C970-4A69-A01D-DB8F14E9C302}" type="parTrans" cxnId="{F512DAA5-156F-40AD-92ED-BCB5FF1644E1}">
      <dgm:prSet/>
      <dgm:spPr/>
      <dgm:t>
        <a:bodyPr/>
        <a:lstStyle/>
        <a:p>
          <a:endParaRPr lang="ru-RU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108FFF30-C80E-4901-B485-B2B52B70176F}" type="sibTrans" cxnId="{F512DAA5-156F-40AD-92ED-BCB5FF1644E1}">
      <dgm:prSet/>
      <dgm:spPr/>
      <dgm:t>
        <a:bodyPr/>
        <a:lstStyle/>
        <a:p>
          <a:endParaRPr lang="ru-RU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5ADBAF58-E206-419D-85F2-3FAFE0A981D5}">
      <dgm:prSet custT="1"/>
      <dgm:spPr>
        <a:solidFill>
          <a:srgbClr val="00B050">
            <a:alpha val="90000"/>
          </a:srgbClr>
        </a:solidFill>
      </dgm:spPr>
      <dgm:t>
        <a:bodyPr/>
        <a:lstStyle/>
        <a:p>
          <a:r>
            <a:rPr lang="ru-RU" sz="2400" b="1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В.Услонский</a:t>
          </a:r>
          <a:endParaRPr lang="ru-RU" sz="24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53B8A294-EEB4-456D-9326-0CA68BAB0B87}" type="parTrans" cxnId="{08E157D6-55F8-4E97-9BBA-47D0241A99BA}">
      <dgm:prSet/>
      <dgm:spPr/>
      <dgm:t>
        <a:bodyPr/>
        <a:lstStyle/>
        <a:p>
          <a:endParaRPr lang="ru-RU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43B6650B-D83A-4BD8-8752-74860785A811}" type="sibTrans" cxnId="{08E157D6-55F8-4E97-9BBA-47D0241A99BA}">
      <dgm:prSet/>
      <dgm:spPr/>
      <dgm:t>
        <a:bodyPr/>
        <a:lstStyle/>
        <a:p>
          <a:endParaRPr lang="ru-RU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C7953B50-A3E7-4022-BBAD-FC2BFC9EA819}">
      <dgm:prSet custT="1"/>
      <dgm:spPr>
        <a:solidFill>
          <a:srgbClr val="00B050">
            <a:alpha val="90000"/>
          </a:srgbClr>
        </a:solidFill>
      </dgm:spPr>
      <dgm:t>
        <a:bodyPr/>
        <a:lstStyle/>
        <a:p>
          <a:endParaRPr lang="ru-RU" sz="24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ECD5EC70-EEE9-4C42-9B2E-B441D40FDD96}" type="parTrans" cxnId="{6CC354E4-0323-4422-A450-D84F266180DC}">
      <dgm:prSet/>
      <dgm:spPr/>
      <dgm:t>
        <a:bodyPr/>
        <a:lstStyle/>
        <a:p>
          <a:endParaRPr lang="ru-RU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E91A9DF3-421E-4361-AFD4-C1EC1D2E8F9A}" type="sibTrans" cxnId="{6CC354E4-0323-4422-A450-D84F266180DC}">
      <dgm:prSet/>
      <dgm:spPr/>
      <dgm:t>
        <a:bodyPr/>
        <a:lstStyle/>
        <a:p>
          <a:endParaRPr lang="ru-RU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AE383698-0FA1-4147-B684-7E0773EF4770}">
      <dgm:prSet custT="1"/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sz="2400" b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Азнакаевский</a:t>
          </a:r>
          <a:endParaRPr lang="ru-RU" sz="24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C6753CEF-C082-489C-BD80-3346D4BD47CE}" type="parTrans" cxnId="{D5D04A32-5B85-419F-9BFB-64503C8A00E0}">
      <dgm:prSet/>
      <dgm:spPr/>
      <dgm:t>
        <a:bodyPr/>
        <a:lstStyle/>
        <a:p>
          <a:endParaRPr lang="ru-RU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211619D7-018F-4A06-AB89-1A45E4EA4A1A}" type="sibTrans" cxnId="{D5D04A32-5B85-419F-9BFB-64503C8A00E0}">
      <dgm:prSet/>
      <dgm:spPr/>
      <dgm:t>
        <a:bodyPr/>
        <a:lstStyle/>
        <a:p>
          <a:endParaRPr lang="ru-RU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8E5E8D3B-D9B4-49CE-9A3E-77AAC6F531F4}">
      <dgm:prSet custT="1"/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/>
        <a:lstStyle/>
        <a:p>
          <a:endParaRPr lang="ru-RU" sz="24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007DCF59-94B5-4F08-B41A-964FDFB71A4F}" type="parTrans" cxnId="{AF98A4D5-E4EA-413C-9B4F-37736AC1515B}">
      <dgm:prSet/>
      <dgm:spPr/>
      <dgm:t>
        <a:bodyPr/>
        <a:lstStyle/>
        <a:p>
          <a:endParaRPr lang="ru-RU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415CD813-EAE8-4D6D-84D0-DDA7B59CB093}" type="sibTrans" cxnId="{AF98A4D5-E4EA-413C-9B4F-37736AC1515B}">
      <dgm:prSet/>
      <dgm:spPr/>
      <dgm:t>
        <a:bodyPr/>
        <a:lstStyle/>
        <a:p>
          <a:endParaRPr lang="ru-RU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FB962279-20A7-4F36-9209-E1FCC826B1C0}">
      <dgm:prSet custT="1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sz="2400" b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Алексеевский</a:t>
          </a:r>
          <a:endParaRPr lang="ru-RU" sz="24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DF71E4B9-C87F-4922-9800-1C2EFBC0BDEC}" type="parTrans" cxnId="{2CF2BB6A-4C75-487E-BA06-865BAABA2025}">
      <dgm:prSet/>
      <dgm:spPr/>
      <dgm:t>
        <a:bodyPr/>
        <a:lstStyle/>
        <a:p>
          <a:endParaRPr lang="ru-RU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2B692161-F8C4-430F-8E77-3F7EC5578FCB}" type="sibTrans" cxnId="{2CF2BB6A-4C75-487E-BA06-865BAABA2025}">
      <dgm:prSet/>
      <dgm:spPr/>
      <dgm:t>
        <a:bodyPr/>
        <a:lstStyle/>
        <a:p>
          <a:endParaRPr lang="ru-RU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5E70B4C3-D422-4EA1-9F6A-BFA62D93262B}">
      <dgm:prSet custT="1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endParaRPr lang="ru-RU" sz="24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66CE2FD7-C0B1-41EA-921D-704C7D792F2B}" type="parTrans" cxnId="{43697A9D-C1EA-443A-9A90-33D75C4EA9A3}">
      <dgm:prSet/>
      <dgm:spPr/>
      <dgm:t>
        <a:bodyPr/>
        <a:lstStyle/>
        <a:p>
          <a:endParaRPr lang="ru-RU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C82B9056-B5D0-42E7-993D-DF7210642936}" type="sibTrans" cxnId="{43697A9D-C1EA-443A-9A90-33D75C4EA9A3}">
      <dgm:prSet/>
      <dgm:spPr/>
      <dgm:t>
        <a:bodyPr/>
        <a:lstStyle/>
        <a:p>
          <a:endParaRPr lang="ru-RU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C995A280-F926-4977-A177-3073C6840F9B}">
      <dgm:prSet custT="1"/>
      <dgm:spPr>
        <a:solidFill>
          <a:srgbClr val="00B0F0">
            <a:alpha val="90000"/>
          </a:srgbClr>
        </a:solidFill>
      </dgm:spPr>
      <dgm:t>
        <a:bodyPr/>
        <a:lstStyle/>
        <a:p>
          <a:r>
            <a:rPr lang="ru-RU" sz="2400" b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Итого </a:t>
          </a:r>
          <a:endParaRPr lang="ru-RU" sz="24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619DA939-B046-4406-A254-4A26150FD5B0}" type="parTrans" cxnId="{821D3863-D578-4518-8B6B-073DCAE5AF86}">
      <dgm:prSet/>
      <dgm:spPr/>
      <dgm:t>
        <a:bodyPr/>
        <a:lstStyle/>
        <a:p>
          <a:endParaRPr lang="ru-RU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1AE39F0F-93C1-4A65-8A73-CC3404AAF82B}" type="sibTrans" cxnId="{821D3863-D578-4518-8B6B-073DCAE5AF86}">
      <dgm:prSet/>
      <dgm:spPr/>
      <dgm:t>
        <a:bodyPr/>
        <a:lstStyle/>
        <a:p>
          <a:endParaRPr lang="ru-RU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2DD7242D-F4B6-4F86-86E4-958B2288A0D2}">
      <dgm:prSet custT="1"/>
      <dgm:spPr>
        <a:solidFill>
          <a:srgbClr val="00B0F0">
            <a:alpha val="90000"/>
          </a:srgbClr>
        </a:solidFill>
      </dgm:spPr>
      <dgm:t>
        <a:bodyPr/>
        <a:lstStyle/>
        <a:p>
          <a:endParaRPr lang="ru-RU" sz="24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6E356538-C54C-4DB5-97A3-04F87B5030D1}" type="parTrans" cxnId="{CEFA4B41-C7A3-457F-A909-903CD07EC1ED}">
      <dgm:prSet/>
      <dgm:spPr/>
      <dgm:t>
        <a:bodyPr/>
        <a:lstStyle/>
        <a:p>
          <a:endParaRPr lang="ru-RU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1CEFFB60-ABC1-4C44-871B-CBAC228A70D4}" type="sibTrans" cxnId="{CEFA4B41-C7A3-457F-A909-903CD07EC1ED}">
      <dgm:prSet/>
      <dgm:spPr/>
      <dgm:t>
        <a:bodyPr/>
        <a:lstStyle/>
        <a:p>
          <a:endParaRPr lang="ru-RU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B5AAD8B7-491D-4BC2-8A3C-185C0506BE7D}">
      <dgm:prSet custT="1"/>
      <dgm:spPr>
        <a:solidFill>
          <a:schemeClr val="accent1">
            <a:lumMod val="75000"/>
            <a:alpha val="90000"/>
          </a:schemeClr>
        </a:solidFill>
      </dgm:spPr>
      <dgm:t>
        <a:bodyPr/>
        <a:lstStyle/>
        <a:p>
          <a:r>
            <a:rPr lang="ru-RU" sz="2400" b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Муслюмовский</a:t>
          </a:r>
          <a:endParaRPr lang="ru-RU" sz="24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67D78E35-365A-4B65-99AE-BBE8A477D2AC}" type="parTrans" cxnId="{26D609C2-DDE9-4C35-A066-30FF1FD6E34B}">
      <dgm:prSet/>
      <dgm:spPr/>
      <dgm:t>
        <a:bodyPr/>
        <a:lstStyle/>
        <a:p>
          <a:endParaRPr lang="ru-RU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E9C4CF12-00CB-4489-B35E-DDE6B059D3AA}" type="sibTrans" cxnId="{26D609C2-DDE9-4C35-A066-30FF1FD6E34B}">
      <dgm:prSet/>
      <dgm:spPr/>
      <dgm:t>
        <a:bodyPr/>
        <a:lstStyle/>
        <a:p>
          <a:endParaRPr lang="ru-RU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AE6CBB00-274A-44E5-A377-BA81C8D66DCA}">
      <dgm:prSet custT="1"/>
      <dgm:spPr>
        <a:solidFill>
          <a:schemeClr val="accent1">
            <a:lumMod val="75000"/>
            <a:alpha val="90000"/>
          </a:schemeClr>
        </a:solidFill>
      </dgm:spPr>
      <dgm:t>
        <a:bodyPr/>
        <a:lstStyle/>
        <a:p>
          <a:endParaRPr lang="ru-RU" sz="24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0E7CD2B6-2813-4AC3-A859-7C8325320377}" type="parTrans" cxnId="{087A2798-30F1-4909-9352-AF700447AC90}">
      <dgm:prSet/>
      <dgm:spPr/>
      <dgm:t>
        <a:bodyPr/>
        <a:lstStyle/>
        <a:p>
          <a:endParaRPr lang="ru-RU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70B5D6C2-C491-4A8B-96F3-0A69399E9143}" type="sibTrans" cxnId="{087A2798-30F1-4909-9352-AF700447AC90}">
      <dgm:prSet/>
      <dgm:spPr/>
      <dgm:t>
        <a:bodyPr/>
        <a:lstStyle/>
        <a:p>
          <a:endParaRPr lang="ru-RU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7428F047-904D-401C-808A-1D22A1496709}" type="pres">
      <dgm:prSet presAssocID="{70EAECA8-F763-4AF0-8343-FA9A2FE96C9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30C8105-5911-46DC-B8DA-96B08650EFF2}" type="pres">
      <dgm:prSet presAssocID="{050371DA-3E97-4313-ACA7-4A6DFC4A6172}" presName="linNode" presStyleCnt="0"/>
      <dgm:spPr/>
    </dgm:pt>
    <dgm:pt modelId="{DB2A0919-0368-4E25-8628-0C19CF13160E}" type="pres">
      <dgm:prSet presAssocID="{050371DA-3E97-4313-ACA7-4A6DFC4A6172}" presName="parentText" presStyleLbl="node1" presStyleIdx="0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CE6F7C-B98A-4CB9-A1C6-583C69E13F17}" type="pres">
      <dgm:prSet presAssocID="{050371DA-3E97-4313-ACA7-4A6DFC4A6172}" presName="descendantText" presStyleLbl="alignAccFollow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1EB4D4-7458-4031-841E-08636DE2CAF1}" type="pres">
      <dgm:prSet presAssocID="{3534EFF4-D791-473D-941C-0646FC190FF2}" presName="sp" presStyleCnt="0"/>
      <dgm:spPr/>
    </dgm:pt>
    <dgm:pt modelId="{9E560115-3EF1-4FE9-8956-4E84F0609920}" type="pres">
      <dgm:prSet presAssocID="{D6B845C4-A8AE-465D-A394-D739A346D169}" presName="linNode" presStyleCnt="0"/>
      <dgm:spPr/>
    </dgm:pt>
    <dgm:pt modelId="{6F5EE668-D087-4A32-A4D8-C5ECEA0CBBB5}" type="pres">
      <dgm:prSet presAssocID="{D6B845C4-A8AE-465D-A394-D739A346D169}" presName="parentText" presStyleLbl="node1" presStyleIdx="1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520BC3-2BB2-42C7-A19D-CB820A176A8D}" type="pres">
      <dgm:prSet presAssocID="{D6B845C4-A8AE-465D-A394-D739A346D169}" presName="descendantText" presStyleLbl="alignAccFollow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2ED75F-23D1-417A-87CE-D736CF19D1B1}" type="pres">
      <dgm:prSet presAssocID="{7447B1E6-2337-4423-8137-71FD1F071CEB}" presName="sp" presStyleCnt="0"/>
      <dgm:spPr/>
    </dgm:pt>
    <dgm:pt modelId="{E0FB6F40-4349-404E-B793-D6F26A5712E4}" type="pres">
      <dgm:prSet presAssocID="{41C57073-C947-4146-B6CC-B3E3FD86438F}" presName="linNode" presStyleCnt="0"/>
      <dgm:spPr/>
    </dgm:pt>
    <dgm:pt modelId="{47275C67-24DA-40EF-8DEB-FE3F020B79F0}" type="pres">
      <dgm:prSet presAssocID="{41C57073-C947-4146-B6CC-B3E3FD86438F}" presName="parentText" presStyleLbl="node1" presStyleIdx="2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C64CE9-9553-4101-8A7C-71377A0F7A13}" type="pres">
      <dgm:prSet presAssocID="{41C57073-C947-4146-B6CC-B3E3FD86438F}" presName="descendantText" presStyleLbl="alignAccFollow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DF0E18-E5BE-4501-B82E-60B85B260858}" type="pres">
      <dgm:prSet presAssocID="{C3A3A225-A4D6-40CA-8311-3B46ACDED424}" presName="sp" presStyleCnt="0"/>
      <dgm:spPr/>
    </dgm:pt>
    <dgm:pt modelId="{1BF8F29A-5196-4426-B08C-EDC037EED349}" type="pres">
      <dgm:prSet presAssocID="{82050700-A949-4843-983A-4A16E510C0B0}" presName="linNode" presStyleCnt="0"/>
      <dgm:spPr/>
    </dgm:pt>
    <dgm:pt modelId="{AFEE7273-C905-40C3-B5C6-C01210981FDE}" type="pres">
      <dgm:prSet presAssocID="{82050700-A949-4843-983A-4A16E510C0B0}" presName="parentText" presStyleLbl="node1" presStyleIdx="3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3CBC72-6F73-41BA-A620-DE61E016B369}" type="pres">
      <dgm:prSet presAssocID="{82050700-A949-4843-983A-4A16E510C0B0}" presName="descendantText" presStyleLbl="alignAccFollow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AFBCCA-B3F6-489A-8BE7-34162249308B}" type="pres">
      <dgm:prSet presAssocID="{8C9B635A-6450-4ACF-BF8C-F95DB4EC1824}" presName="sp" presStyleCnt="0"/>
      <dgm:spPr/>
    </dgm:pt>
    <dgm:pt modelId="{1DBDD6E1-519F-406C-B51C-3F138163B806}" type="pres">
      <dgm:prSet presAssocID="{AAF2DE63-AA8E-4BDD-A522-5AF95E3F5D29}" presName="linNode" presStyleCnt="0"/>
      <dgm:spPr/>
    </dgm:pt>
    <dgm:pt modelId="{C887569A-E933-4ADA-87A8-EA2C6837CA98}" type="pres">
      <dgm:prSet presAssocID="{AAF2DE63-AA8E-4BDD-A522-5AF95E3F5D29}" presName="parentText" presStyleLbl="node1" presStyleIdx="4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742A77-783C-4BF1-A44D-A984B2081289}" type="pres">
      <dgm:prSet presAssocID="{AAF2DE63-AA8E-4BDD-A522-5AF95E3F5D29}" presName="descendantText" presStyleLbl="alignAccFollow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E26BFA-FD7A-4B0F-B81D-440414E5FD79}" type="pres">
      <dgm:prSet presAssocID="{15F8AC17-5CFF-4375-846A-62B5C23AA436}" presName="sp" presStyleCnt="0"/>
      <dgm:spPr/>
    </dgm:pt>
    <dgm:pt modelId="{F71AD8C6-93DB-430A-8EF6-58AC0FAEDF9E}" type="pres">
      <dgm:prSet presAssocID="{3AC1097B-8255-41CE-8FCA-4E8236B6EAB7}" presName="linNode" presStyleCnt="0"/>
      <dgm:spPr/>
    </dgm:pt>
    <dgm:pt modelId="{31CF69B4-4BF9-4F62-93F8-7666A404C266}" type="pres">
      <dgm:prSet presAssocID="{3AC1097B-8255-41CE-8FCA-4E8236B6EAB7}" presName="parentText" presStyleLbl="node1" presStyleIdx="5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F9EAB3-05FE-4FBF-9F2F-8D7619C92A39}" type="pres">
      <dgm:prSet presAssocID="{3AC1097B-8255-41CE-8FCA-4E8236B6EAB7}" presName="descendantText" presStyleLbl="alignAccFollow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938C0B-3B22-43C9-A5F1-B4F854D2950E}" type="pres">
      <dgm:prSet presAssocID="{8CF456DC-E6C1-4F4F-B1C7-9F5DF85C3E5C}" presName="sp" presStyleCnt="0"/>
      <dgm:spPr/>
    </dgm:pt>
    <dgm:pt modelId="{F7DC862C-22C1-47FD-B799-99094D11E7B9}" type="pres">
      <dgm:prSet presAssocID="{651C5D68-0942-4B8D-9757-EA45A1D36B80}" presName="linNode" presStyleCnt="0"/>
      <dgm:spPr/>
    </dgm:pt>
    <dgm:pt modelId="{E48FC3C9-21D9-4CB9-A456-8278AE85035D}" type="pres">
      <dgm:prSet presAssocID="{651C5D68-0942-4B8D-9757-EA45A1D36B80}" presName="parentText" presStyleLbl="node1" presStyleIdx="6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7EF317-28B7-4BB8-B796-F0B17D54AC53}" type="pres">
      <dgm:prSet presAssocID="{651C5D68-0942-4B8D-9757-EA45A1D36B80}" presName="descendantText" presStyleLbl="alignAccFollow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71EC39-B25D-4097-9A21-AA9E71B386E1}" type="pres">
      <dgm:prSet presAssocID="{B85F3392-83DF-40A2-8C88-86865BB6F1A6}" presName="sp" presStyleCnt="0"/>
      <dgm:spPr/>
    </dgm:pt>
    <dgm:pt modelId="{02BA848C-446C-4F00-B48E-6672C4BD3829}" type="pres">
      <dgm:prSet presAssocID="{56A5FF1A-939D-4DEF-BC6C-C7E847845486}" presName="linNode" presStyleCnt="0"/>
      <dgm:spPr/>
    </dgm:pt>
    <dgm:pt modelId="{4BD9301C-B43D-425D-BE55-349A81AB7660}" type="pres">
      <dgm:prSet presAssocID="{56A5FF1A-939D-4DEF-BC6C-C7E847845486}" presName="parentText" presStyleLbl="node1" presStyleIdx="7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E48A94-E7F2-4769-9E66-B6874013E75B}" type="pres">
      <dgm:prSet presAssocID="{56A5FF1A-939D-4DEF-BC6C-C7E847845486}" presName="descendantText" presStyleLbl="alignAccFollow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5F9E0FF-E0DC-4157-88C0-1F5A7C0B90A7}" srcId="{70EAECA8-F763-4AF0-8343-FA9A2FE96C90}" destId="{AAF2DE63-AA8E-4BDD-A522-5AF95E3F5D29}" srcOrd="4" destOrd="0" parTransId="{BFF83709-3217-4675-B5D4-47B017D13DBA}" sibTransId="{15F8AC17-5CFF-4375-846A-62B5C23AA436}"/>
    <dgm:cxn modelId="{7D334913-E7CD-4AF6-ABA0-1BFDC3C66228}" srcId="{41C57073-C947-4146-B6CC-B3E3FD86438F}" destId="{D1F48F42-9448-4C1E-99BE-46979887AF11}" srcOrd="1" destOrd="0" parTransId="{71DCE483-7BE3-482E-822C-6A0912DB30E9}" sibTransId="{5D2F08CF-AD7F-46DC-A326-EA2B18F3DE38}"/>
    <dgm:cxn modelId="{5E284E8F-54CC-4598-9B95-8BC81B2D4CFC}" type="presOf" srcId="{FB962279-20A7-4F36-9209-E1FCC826B1C0}" destId="{0BF9EAB3-05FE-4FBF-9F2F-8D7619C92A39}" srcOrd="0" destOrd="1" presId="urn:microsoft.com/office/officeart/2005/8/layout/vList5"/>
    <dgm:cxn modelId="{2CF2BB6A-4C75-487E-BA06-865BAABA2025}" srcId="{3AC1097B-8255-41CE-8FCA-4E8236B6EAB7}" destId="{FB962279-20A7-4F36-9209-E1FCC826B1C0}" srcOrd="1" destOrd="0" parTransId="{DF71E4B9-C87F-4922-9800-1C2EFBC0BDEC}" sibTransId="{2B692161-F8C4-430F-8E77-3F7EC5578FCB}"/>
    <dgm:cxn modelId="{D6AAA9EA-B72B-4633-A797-66622F01CE5C}" type="presOf" srcId="{19574C4A-C9C5-4B88-890E-BB4EA45243A2}" destId="{B6E48A94-E7F2-4769-9E66-B6874013E75B}" srcOrd="0" destOrd="0" presId="urn:microsoft.com/office/officeart/2005/8/layout/vList5"/>
    <dgm:cxn modelId="{B00EB1A3-873B-41C4-BB3A-8C42B701FA1F}" srcId="{70EAECA8-F763-4AF0-8343-FA9A2FE96C90}" destId="{3AC1097B-8255-41CE-8FCA-4E8236B6EAB7}" srcOrd="5" destOrd="0" parTransId="{6F0F1B1D-562D-4AE1-802C-A6055A320EEA}" sibTransId="{8CF456DC-E6C1-4F4F-B1C7-9F5DF85C3E5C}"/>
    <dgm:cxn modelId="{D5D04A32-5B85-419F-9BFB-64503C8A00E0}" srcId="{AAF2DE63-AA8E-4BDD-A522-5AF95E3F5D29}" destId="{AE383698-0FA1-4147-B684-7E0773EF4770}" srcOrd="1" destOrd="0" parTransId="{C6753CEF-C082-489C-BD80-3346D4BD47CE}" sibTransId="{211619D7-018F-4A06-AB89-1A45E4EA4A1A}"/>
    <dgm:cxn modelId="{7A5F98EB-9C96-4869-B058-10872E21BE0A}" srcId="{70EAECA8-F763-4AF0-8343-FA9A2FE96C90}" destId="{82050700-A949-4843-983A-4A16E510C0B0}" srcOrd="3" destOrd="0" parTransId="{DD06F004-B4A9-4E2F-9E89-CE0B8E5234C2}" sibTransId="{8C9B635A-6450-4ACF-BF8C-F95DB4EC1824}"/>
    <dgm:cxn modelId="{0B9B6621-47CD-4E67-9A73-28863B693818}" type="presOf" srcId="{43740EF1-D3D4-407B-8882-E23189617E06}" destId="{5F7EF317-28B7-4BB8-B796-F0B17D54AC53}" srcOrd="0" destOrd="0" presId="urn:microsoft.com/office/officeart/2005/8/layout/vList5"/>
    <dgm:cxn modelId="{AF98A4D5-E4EA-413C-9B4F-37736AC1515B}" srcId="{AAF2DE63-AA8E-4BDD-A522-5AF95E3F5D29}" destId="{8E5E8D3B-D9B4-49CE-9A3E-77AAC6F531F4}" srcOrd="2" destOrd="0" parTransId="{007DCF59-94B5-4F08-B41A-964FDFB71A4F}" sibTransId="{415CD813-EAE8-4D6D-84D0-DDA7B59CB093}"/>
    <dgm:cxn modelId="{E543BB07-7A33-4E05-8F79-01F41ED77DCB}" type="presOf" srcId="{651C5D68-0942-4B8D-9757-EA45A1D36B80}" destId="{E48FC3C9-21D9-4CB9-A456-8278AE85035D}" srcOrd="0" destOrd="0" presId="urn:microsoft.com/office/officeart/2005/8/layout/vList5"/>
    <dgm:cxn modelId="{CEFA4B41-C7A3-457F-A909-903CD07EC1ED}" srcId="{651C5D68-0942-4B8D-9757-EA45A1D36B80}" destId="{2DD7242D-F4B6-4F86-86E4-958B2288A0D2}" srcOrd="2" destOrd="0" parTransId="{6E356538-C54C-4DB5-97A3-04F87B5030D1}" sibTransId="{1CEFFB60-ABC1-4C44-871B-CBAC228A70D4}"/>
    <dgm:cxn modelId="{48FB7122-E78E-4B69-9E94-6C9C4DEC0375}" type="presOf" srcId="{AAF2DE63-AA8E-4BDD-A522-5AF95E3F5D29}" destId="{C887569A-E933-4ADA-87A8-EA2C6837CA98}" srcOrd="0" destOrd="0" presId="urn:microsoft.com/office/officeart/2005/8/layout/vList5"/>
    <dgm:cxn modelId="{34FCB4BC-C7EF-42D0-9DF6-4463D79A8384}" type="presOf" srcId="{5E70B4C3-D422-4EA1-9F6A-BFA62D93262B}" destId="{0BF9EAB3-05FE-4FBF-9F2F-8D7619C92A39}" srcOrd="0" destOrd="2" presId="urn:microsoft.com/office/officeart/2005/8/layout/vList5"/>
    <dgm:cxn modelId="{FE7079CC-80AD-4B38-AB0A-F1BF44EEA541}" srcId="{41C57073-C947-4146-B6CC-B3E3FD86438F}" destId="{751B94F1-DD95-4089-BFE7-383B4898FEA0}" srcOrd="0" destOrd="0" parTransId="{40B62406-BF6E-4FC8-9A96-1D791256F46F}" sibTransId="{620515E1-9143-40CA-8A66-57CBCD889319}"/>
    <dgm:cxn modelId="{6CC354E4-0323-4422-A450-D84F266180DC}" srcId="{82050700-A949-4843-983A-4A16E510C0B0}" destId="{C7953B50-A3E7-4022-BBAD-FC2BFC9EA819}" srcOrd="2" destOrd="0" parTransId="{ECD5EC70-EEE9-4C42-9B2E-B441D40FDD96}" sibTransId="{E91A9DF3-421E-4361-AFD4-C1EC1D2E8F9A}"/>
    <dgm:cxn modelId="{087A2798-30F1-4909-9352-AF700447AC90}" srcId="{56A5FF1A-939D-4DEF-BC6C-C7E847845486}" destId="{AE6CBB00-274A-44E5-A377-BA81C8D66DCA}" srcOrd="2" destOrd="0" parTransId="{0E7CD2B6-2813-4AC3-A859-7C8325320377}" sibTransId="{70B5D6C2-C491-4A8B-96F3-0A69399E9143}"/>
    <dgm:cxn modelId="{B1159418-C3D9-4212-886C-4C958898E58E}" srcId="{050371DA-3E97-4313-ACA7-4A6DFC4A6172}" destId="{2169849A-46D3-4A88-8EA0-37A1B47A88D6}" srcOrd="0" destOrd="0" parTransId="{4F59B2F5-DA12-440A-8710-56488F47C28F}" sibTransId="{5C380F93-9278-4DE7-AAC7-67ACAB0AE60F}"/>
    <dgm:cxn modelId="{B18D40CC-0553-4C9A-AAEE-3D1C996EDD6C}" srcId="{651C5D68-0942-4B8D-9757-EA45A1D36B80}" destId="{43740EF1-D3D4-407B-8882-E23189617E06}" srcOrd="0" destOrd="0" parTransId="{BFA7D2E7-CB73-45D3-A454-23C1843A95AF}" sibTransId="{EF822E70-BDA7-44A4-96F1-4AF7ECDA22A1}"/>
    <dgm:cxn modelId="{D9F122B0-00A1-4080-9EB2-3202A69B3A93}" srcId="{70EAECA8-F763-4AF0-8343-FA9A2FE96C90}" destId="{651C5D68-0942-4B8D-9757-EA45A1D36B80}" srcOrd="6" destOrd="0" parTransId="{BED5BB6C-4488-4C05-8A43-CBCBC5736A56}" sibTransId="{B85F3392-83DF-40A2-8C88-86865BB6F1A6}"/>
    <dgm:cxn modelId="{AF9ED0D2-0C67-4BB7-9BE5-B7A5DBEDABDB}" type="presOf" srcId="{2AD1A6DE-97CD-4FBA-B306-E7B6227675E6}" destId="{43742A77-783C-4BF1-A44D-A984B2081289}" srcOrd="0" destOrd="0" presId="urn:microsoft.com/office/officeart/2005/8/layout/vList5"/>
    <dgm:cxn modelId="{E6A6EA1C-AAE2-4D3C-BC24-BC63FB3AB454}" srcId="{D6B845C4-A8AE-465D-A394-D739A346D169}" destId="{DEFA5CC7-B7D2-44F1-8158-2899F12C2284}" srcOrd="0" destOrd="0" parTransId="{8D400451-D764-468D-8130-291508BADD66}" sibTransId="{59060D64-DEFB-4719-AA0D-4E026A69682A}"/>
    <dgm:cxn modelId="{6294D826-FA05-4610-99F6-A7C0C486474B}" type="presOf" srcId="{D6B845C4-A8AE-465D-A394-D739A346D169}" destId="{6F5EE668-D087-4A32-A4D8-C5ECEA0CBBB5}" srcOrd="0" destOrd="0" presId="urn:microsoft.com/office/officeart/2005/8/layout/vList5"/>
    <dgm:cxn modelId="{6C469385-66AA-45D2-A906-29BE941AC24E}" type="presOf" srcId="{F5572886-6109-4019-A67D-D19A19AD909E}" destId="{0C3CBC72-6F73-41BA-A620-DE61E016B369}" srcOrd="0" destOrd="0" presId="urn:microsoft.com/office/officeart/2005/8/layout/vList5"/>
    <dgm:cxn modelId="{A9406C2D-9D32-4606-9016-F9C73275647F}" type="presOf" srcId="{3AC1097B-8255-41CE-8FCA-4E8236B6EAB7}" destId="{31CF69B4-4BF9-4F62-93F8-7666A404C266}" srcOrd="0" destOrd="0" presId="urn:microsoft.com/office/officeart/2005/8/layout/vList5"/>
    <dgm:cxn modelId="{3CE87C25-7C0C-4D28-A487-BFAC9BFF5B6A}" srcId="{56A5FF1A-939D-4DEF-BC6C-C7E847845486}" destId="{19574C4A-C9C5-4B88-890E-BB4EA45243A2}" srcOrd="0" destOrd="0" parTransId="{E8724674-5EF1-459B-BB10-974E37874DBB}" sibTransId="{3685D449-75C8-417C-9438-2F602DCFE21E}"/>
    <dgm:cxn modelId="{821D3863-D578-4518-8B6B-073DCAE5AF86}" srcId="{651C5D68-0942-4B8D-9757-EA45A1D36B80}" destId="{C995A280-F926-4977-A177-3073C6840F9B}" srcOrd="1" destOrd="0" parTransId="{619DA939-B046-4406-A254-4A26150FD5B0}" sibTransId="{1AE39F0F-93C1-4A65-8A73-CC3404AAF82B}"/>
    <dgm:cxn modelId="{559A3C11-C762-44C1-8A89-D4B6B77ABB2D}" srcId="{AAF2DE63-AA8E-4BDD-A522-5AF95E3F5D29}" destId="{2AD1A6DE-97CD-4FBA-B306-E7B6227675E6}" srcOrd="0" destOrd="0" parTransId="{B0EF98C1-DEA0-487F-B6E0-8B002184AF92}" sibTransId="{22503621-1110-4CF4-8733-9EA98A0A42AD}"/>
    <dgm:cxn modelId="{C193D1B4-7975-4ACB-B457-7B9C2C4F56D6}" type="presOf" srcId="{46D31CD9-35FA-4702-AF4E-B2427A834CB1}" destId="{42C64CE9-9553-4101-8A7C-71377A0F7A13}" srcOrd="0" destOrd="2" presId="urn:microsoft.com/office/officeart/2005/8/layout/vList5"/>
    <dgm:cxn modelId="{CA217968-2562-4D27-819E-E79B45525C52}" srcId="{70EAECA8-F763-4AF0-8343-FA9A2FE96C90}" destId="{56A5FF1A-939D-4DEF-BC6C-C7E847845486}" srcOrd="7" destOrd="0" parTransId="{F4197A4D-9790-4BAE-B130-14A248D0E926}" sibTransId="{D3BE9B8C-EDC8-4C8C-A8A6-260CF3975F85}"/>
    <dgm:cxn modelId="{F512DAA5-156F-40AD-92ED-BCB5FF1644E1}" srcId="{82050700-A949-4843-983A-4A16E510C0B0}" destId="{F5572886-6109-4019-A67D-D19A19AD909E}" srcOrd="0" destOrd="0" parTransId="{4013C00B-C970-4A69-A01D-DB8F14E9C302}" sibTransId="{108FFF30-C80E-4901-B485-B2B52B70176F}"/>
    <dgm:cxn modelId="{F8894064-7840-4E6D-B5C6-24302CF7AEBA}" type="presOf" srcId="{2169849A-46D3-4A88-8EA0-37A1B47A88D6}" destId="{3DCE6F7C-B98A-4CB9-A1C6-583C69E13F17}" srcOrd="0" destOrd="0" presId="urn:microsoft.com/office/officeart/2005/8/layout/vList5"/>
    <dgm:cxn modelId="{4D761B02-1B77-4CD8-BB66-684A6CB4C4E2}" srcId="{70EAECA8-F763-4AF0-8343-FA9A2FE96C90}" destId="{050371DA-3E97-4313-ACA7-4A6DFC4A6172}" srcOrd="0" destOrd="0" parTransId="{81CCB9EE-BE47-4E39-AF1E-6D7F2F6B0E0B}" sibTransId="{3534EFF4-D791-473D-941C-0646FC190FF2}"/>
    <dgm:cxn modelId="{46D12B97-6541-4DBB-811C-0334879A1C3D}" type="presOf" srcId="{5ADBAF58-E206-419D-85F2-3FAFE0A981D5}" destId="{0C3CBC72-6F73-41BA-A620-DE61E016B369}" srcOrd="0" destOrd="1" presId="urn:microsoft.com/office/officeart/2005/8/layout/vList5"/>
    <dgm:cxn modelId="{D8D31284-2E8A-47FC-8C22-13A6AE352644}" srcId="{70EAECA8-F763-4AF0-8343-FA9A2FE96C90}" destId="{41C57073-C947-4146-B6CC-B3E3FD86438F}" srcOrd="2" destOrd="0" parTransId="{A61C8B57-EA5B-42E0-9359-02D2DFE77471}" sibTransId="{C3A3A225-A4D6-40CA-8311-3B46ACDED424}"/>
    <dgm:cxn modelId="{17674C26-48B7-44E4-A7E6-8F0C188FE050}" type="presOf" srcId="{56A5FF1A-939D-4DEF-BC6C-C7E847845486}" destId="{4BD9301C-B43D-425D-BE55-349A81AB7660}" srcOrd="0" destOrd="0" presId="urn:microsoft.com/office/officeart/2005/8/layout/vList5"/>
    <dgm:cxn modelId="{385A3B54-75A0-418D-966E-BE344AA2127C}" type="presOf" srcId="{D1F48F42-9448-4C1E-99BE-46979887AF11}" destId="{42C64CE9-9553-4101-8A7C-71377A0F7A13}" srcOrd="0" destOrd="1" presId="urn:microsoft.com/office/officeart/2005/8/layout/vList5"/>
    <dgm:cxn modelId="{1E18587E-2152-47ED-8FCE-90E5F3F798F6}" srcId="{70EAECA8-F763-4AF0-8343-FA9A2FE96C90}" destId="{D6B845C4-A8AE-465D-A394-D739A346D169}" srcOrd="1" destOrd="0" parTransId="{85051415-CE30-4044-AD21-DB6226C090B6}" sibTransId="{7447B1E6-2337-4423-8137-71FD1F071CEB}"/>
    <dgm:cxn modelId="{18DF136E-B591-4254-AAF4-205F4A185048}" type="presOf" srcId="{751B94F1-DD95-4089-BFE7-383B4898FEA0}" destId="{42C64CE9-9553-4101-8A7C-71377A0F7A13}" srcOrd="0" destOrd="0" presId="urn:microsoft.com/office/officeart/2005/8/layout/vList5"/>
    <dgm:cxn modelId="{2CDCDD00-3D9D-40CC-87B2-D72CAFB2FF32}" type="presOf" srcId="{70EAECA8-F763-4AF0-8343-FA9A2FE96C90}" destId="{7428F047-904D-401C-808A-1D22A1496709}" srcOrd="0" destOrd="0" presId="urn:microsoft.com/office/officeart/2005/8/layout/vList5"/>
    <dgm:cxn modelId="{906CACA5-8166-4BDA-8D65-983CB395350A}" type="presOf" srcId="{67E4D9C8-895F-4C0D-B53F-52D1908CC978}" destId="{0BF9EAB3-05FE-4FBF-9F2F-8D7619C92A39}" srcOrd="0" destOrd="0" presId="urn:microsoft.com/office/officeart/2005/8/layout/vList5"/>
    <dgm:cxn modelId="{B944E913-C6B6-410D-96ED-B8651F767507}" type="presOf" srcId="{AE6CBB00-274A-44E5-A377-BA81C8D66DCA}" destId="{B6E48A94-E7F2-4769-9E66-B6874013E75B}" srcOrd="0" destOrd="2" presId="urn:microsoft.com/office/officeart/2005/8/layout/vList5"/>
    <dgm:cxn modelId="{B2C683CE-74C0-469C-82E1-724AA8221C92}" type="presOf" srcId="{C7953B50-A3E7-4022-BBAD-FC2BFC9EA819}" destId="{0C3CBC72-6F73-41BA-A620-DE61E016B369}" srcOrd="0" destOrd="2" presId="urn:microsoft.com/office/officeart/2005/8/layout/vList5"/>
    <dgm:cxn modelId="{D2287A0A-8C8F-40AB-AE31-8E1E1E6C4F2C}" type="presOf" srcId="{8E5E8D3B-D9B4-49CE-9A3E-77AAC6F531F4}" destId="{43742A77-783C-4BF1-A44D-A984B2081289}" srcOrd="0" destOrd="2" presId="urn:microsoft.com/office/officeart/2005/8/layout/vList5"/>
    <dgm:cxn modelId="{1E3BB4E3-E837-4D2D-A27F-499DCC7B80FC}" type="presOf" srcId="{AE383698-0FA1-4147-B684-7E0773EF4770}" destId="{43742A77-783C-4BF1-A44D-A984B2081289}" srcOrd="0" destOrd="1" presId="urn:microsoft.com/office/officeart/2005/8/layout/vList5"/>
    <dgm:cxn modelId="{726A0B73-E8AF-4F3C-85A8-A51E167A6213}" type="presOf" srcId="{2DD7242D-F4B6-4F86-86E4-958B2288A0D2}" destId="{5F7EF317-28B7-4BB8-B796-F0B17D54AC53}" srcOrd="0" destOrd="2" presId="urn:microsoft.com/office/officeart/2005/8/layout/vList5"/>
    <dgm:cxn modelId="{08E157D6-55F8-4E97-9BBA-47D0241A99BA}" srcId="{82050700-A949-4843-983A-4A16E510C0B0}" destId="{5ADBAF58-E206-419D-85F2-3FAFE0A981D5}" srcOrd="1" destOrd="0" parTransId="{53B8A294-EEB4-456D-9326-0CA68BAB0B87}" sibTransId="{43B6650B-D83A-4BD8-8752-74860785A811}"/>
    <dgm:cxn modelId="{BCEDB94A-04A5-4801-A166-55D07D40E9F7}" srcId="{3AC1097B-8255-41CE-8FCA-4E8236B6EAB7}" destId="{67E4D9C8-895F-4C0D-B53F-52D1908CC978}" srcOrd="0" destOrd="0" parTransId="{31190F0D-E45B-4D09-B699-07FBE4F96A59}" sibTransId="{FD2A9734-2624-43E9-B275-FBB4D4F9F233}"/>
    <dgm:cxn modelId="{B0524AA5-B8B0-466D-9494-61CBA69B1481}" type="presOf" srcId="{C995A280-F926-4977-A177-3073C6840F9B}" destId="{5F7EF317-28B7-4BB8-B796-F0B17D54AC53}" srcOrd="0" destOrd="1" presId="urn:microsoft.com/office/officeart/2005/8/layout/vList5"/>
    <dgm:cxn modelId="{205D20CD-102C-4016-9FCB-0C2CCD0D4626}" type="presOf" srcId="{41C57073-C947-4146-B6CC-B3E3FD86438F}" destId="{47275C67-24DA-40EF-8DEB-FE3F020B79F0}" srcOrd="0" destOrd="0" presId="urn:microsoft.com/office/officeart/2005/8/layout/vList5"/>
    <dgm:cxn modelId="{8B35D950-7204-4541-AB84-6224E4348C77}" type="presOf" srcId="{DEFA5CC7-B7D2-44F1-8158-2899F12C2284}" destId="{4C520BC3-2BB2-42C7-A19D-CB820A176A8D}" srcOrd="0" destOrd="0" presId="urn:microsoft.com/office/officeart/2005/8/layout/vList5"/>
    <dgm:cxn modelId="{096D7DE1-5677-48A9-9509-2D1DFD72A18F}" srcId="{41C57073-C947-4146-B6CC-B3E3FD86438F}" destId="{46D31CD9-35FA-4702-AF4E-B2427A834CB1}" srcOrd="2" destOrd="0" parTransId="{70B6C6A9-11BB-434C-A735-416C5D53B641}" sibTransId="{2187C9BA-BDA0-4288-9161-27353DB7110E}"/>
    <dgm:cxn modelId="{FCFB9EF6-752C-4AF7-A694-9A444067995D}" type="presOf" srcId="{B5AAD8B7-491D-4BC2-8A3C-185C0506BE7D}" destId="{B6E48A94-E7F2-4769-9E66-B6874013E75B}" srcOrd="0" destOrd="1" presId="urn:microsoft.com/office/officeart/2005/8/layout/vList5"/>
    <dgm:cxn modelId="{43697A9D-C1EA-443A-9A90-33D75C4EA9A3}" srcId="{3AC1097B-8255-41CE-8FCA-4E8236B6EAB7}" destId="{5E70B4C3-D422-4EA1-9F6A-BFA62D93262B}" srcOrd="2" destOrd="0" parTransId="{66CE2FD7-C0B1-41EA-921D-704C7D792F2B}" sibTransId="{C82B9056-B5D0-42E7-993D-DF7210642936}"/>
    <dgm:cxn modelId="{0B8D2C43-5CA5-48D1-8907-77BE95D7A2F4}" type="presOf" srcId="{050371DA-3E97-4313-ACA7-4A6DFC4A6172}" destId="{DB2A0919-0368-4E25-8628-0C19CF13160E}" srcOrd="0" destOrd="0" presId="urn:microsoft.com/office/officeart/2005/8/layout/vList5"/>
    <dgm:cxn modelId="{26D609C2-DDE9-4C35-A066-30FF1FD6E34B}" srcId="{56A5FF1A-939D-4DEF-BC6C-C7E847845486}" destId="{B5AAD8B7-491D-4BC2-8A3C-185C0506BE7D}" srcOrd="1" destOrd="0" parTransId="{67D78E35-365A-4B65-99AE-BBE8A477D2AC}" sibTransId="{E9C4CF12-00CB-4489-B35E-DDE6B059D3AA}"/>
    <dgm:cxn modelId="{5C1AAE82-D299-4664-8BE2-D94366D4E5F6}" type="presOf" srcId="{82050700-A949-4843-983A-4A16E510C0B0}" destId="{AFEE7273-C905-40C3-B5C6-C01210981FDE}" srcOrd="0" destOrd="0" presId="urn:microsoft.com/office/officeart/2005/8/layout/vList5"/>
    <dgm:cxn modelId="{55CA4BCF-CC3F-488A-8049-D8D187BE702B}" type="presParOf" srcId="{7428F047-904D-401C-808A-1D22A1496709}" destId="{330C8105-5911-46DC-B8DA-96B08650EFF2}" srcOrd="0" destOrd="0" presId="urn:microsoft.com/office/officeart/2005/8/layout/vList5"/>
    <dgm:cxn modelId="{FC1BAB90-9156-4075-989B-00FFA4E8CCE0}" type="presParOf" srcId="{330C8105-5911-46DC-B8DA-96B08650EFF2}" destId="{DB2A0919-0368-4E25-8628-0C19CF13160E}" srcOrd="0" destOrd="0" presId="urn:microsoft.com/office/officeart/2005/8/layout/vList5"/>
    <dgm:cxn modelId="{7F29E0D6-E09D-40A9-92E9-5F4BD029F09F}" type="presParOf" srcId="{330C8105-5911-46DC-B8DA-96B08650EFF2}" destId="{3DCE6F7C-B98A-4CB9-A1C6-583C69E13F17}" srcOrd="1" destOrd="0" presId="urn:microsoft.com/office/officeart/2005/8/layout/vList5"/>
    <dgm:cxn modelId="{54328480-AA15-4B5A-BF0B-34A0B8C5D6C3}" type="presParOf" srcId="{7428F047-904D-401C-808A-1D22A1496709}" destId="{191EB4D4-7458-4031-841E-08636DE2CAF1}" srcOrd="1" destOrd="0" presId="urn:microsoft.com/office/officeart/2005/8/layout/vList5"/>
    <dgm:cxn modelId="{FD35B222-92BF-42E3-94D6-43DFCF14CB11}" type="presParOf" srcId="{7428F047-904D-401C-808A-1D22A1496709}" destId="{9E560115-3EF1-4FE9-8956-4E84F0609920}" srcOrd="2" destOrd="0" presId="urn:microsoft.com/office/officeart/2005/8/layout/vList5"/>
    <dgm:cxn modelId="{32C30815-3992-4996-82DA-AB5481DAD529}" type="presParOf" srcId="{9E560115-3EF1-4FE9-8956-4E84F0609920}" destId="{6F5EE668-D087-4A32-A4D8-C5ECEA0CBBB5}" srcOrd="0" destOrd="0" presId="urn:microsoft.com/office/officeart/2005/8/layout/vList5"/>
    <dgm:cxn modelId="{A5402A00-7BA2-4F4D-B0E4-98053D11EE08}" type="presParOf" srcId="{9E560115-3EF1-4FE9-8956-4E84F0609920}" destId="{4C520BC3-2BB2-42C7-A19D-CB820A176A8D}" srcOrd="1" destOrd="0" presId="urn:microsoft.com/office/officeart/2005/8/layout/vList5"/>
    <dgm:cxn modelId="{18F6748C-0C11-4AF7-AD69-51C0A3EC0A4E}" type="presParOf" srcId="{7428F047-904D-401C-808A-1D22A1496709}" destId="{F42ED75F-23D1-417A-87CE-D736CF19D1B1}" srcOrd="3" destOrd="0" presId="urn:microsoft.com/office/officeart/2005/8/layout/vList5"/>
    <dgm:cxn modelId="{7979770F-9106-4B72-80CD-4C3C26F0AE2B}" type="presParOf" srcId="{7428F047-904D-401C-808A-1D22A1496709}" destId="{E0FB6F40-4349-404E-B793-D6F26A5712E4}" srcOrd="4" destOrd="0" presId="urn:microsoft.com/office/officeart/2005/8/layout/vList5"/>
    <dgm:cxn modelId="{A59E6572-9C37-4F05-8DCF-1FF1AD9D10FF}" type="presParOf" srcId="{E0FB6F40-4349-404E-B793-D6F26A5712E4}" destId="{47275C67-24DA-40EF-8DEB-FE3F020B79F0}" srcOrd="0" destOrd="0" presId="urn:microsoft.com/office/officeart/2005/8/layout/vList5"/>
    <dgm:cxn modelId="{217EBAE0-999C-4935-92FF-62FDD6D08207}" type="presParOf" srcId="{E0FB6F40-4349-404E-B793-D6F26A5712E4}" destId="{42C64CE9-9553-4101-8A7C-71377A0F7A13}" srcOrd="1" destOrd="0" presId="urn:microsoft.com/office/officeart/2005/8/layout/vList5"/>
    <dgm:cxn modelId="{C19E9B3E-B6FD-4EC9-83CC-C8039D1BD81C}" type="presParOf" srcId="{7428F047-904D-401C-808A-1D22A1496709}" destId="{57DF0E18-E5BE-4501-B82E-60B85B260858}" srcOrd="5" destOrd="0" presId="urn:microsoft.com/office/officeart/2005/8/layout/vList5"/>
    <dgm:cxn modelId="{7E5C8341-158F-40E7-9436-BB5C683779C9}" type="presParOf" srcId="{7428F047-904D-401C-808A-1D22A1496709}" destId="{1BF8F29A-5196-4426-B08C-EDC037EED349}" srcOrd="6" destOrd="0" presId="urn:microsoft.com/office/officeart/2005/8/layout/vList5"/>
    <dgm:cxn modelId="{8867E7A0-8C7F-44B6-B125-25617DD5FC2F}" type="presParOf" srcId="{1BF8F29A-5196-4426-B08C-EDC037EED349}" destId="{AFEE7273-C905-40C3-B5C6-C01210981FDE}" srcOrd="0" destOrd="0" presId="urn:microsoft.com/office/officeart/2005/8/layout/vList5"/>
    <dgm:cxn modelId="{2861ECAF-98ED-4CAF-B803-E3E512B6BC4D}" type="presParOf" srcId="{1BF8F29A-5196-4426-B08C-EDC037EED349}" destId="{0C3CBC72-6F73-41BA-A620-DE61E016B369}" srcOrd="1" destOrd="0" presId="urn:microsoft.com/office/officeart/2005/8/layout/vList5"/>
    <dgm:cxn modelId="{E9E35315-0AC5-44D3-AF82-DF5389FF10DE}" type="presParOf" srcId="{7428F047-904D-401C-808A-1D22A1496709}" destId="{A5AFBCCA-B3F6-489A-8BE7-34162249308B}" srcOrd="7" destOrd="0" presId="urn:microsoft.com/office/officeart/2005/8/layout/vList5"/>
    <dgm:cxn modelId="{17833817-7C64-4354-9714-E38006966616}" type="presParOf" srcId="{7428F047-904D-401C-808A-1D22A1496709}" destId="{1DBDD6E1-519F-406C-B51C-3F138163B806}" srcOrd="8" destOrd="0" presId="urn:microsoft.com/office/officeart/2005/8/layout/vList5"/>
    <dgm:cxn modelId="{A4C3DC67-0662-4DF3-98BD-93ADC1033D60}" type="presParOf" srcId="{1DBDD6E1-519F-406C-B51C-3F138163B806}" destId="{C887569A-E933-4ADA-87A8-EA2C6837CA98}" srcOrd="0" destOrd="0" presId="urn:microsoft.com/office/officeart/2005/8/layout/vList5"/>
    <dgm:cxn modelId="{3B0F94CD-0917-4033-8436-C6813BDD29C5}" type="presParOf" srcId="{1DBDD6E1-519F-406C-B51C-3F138163B806}" destId="{43742A77-783C-4BF1-A44D-A984B2081289}" srcOrd="1" destOrd="0" presId="urn:microsoft.com/office/officeart/2005/8/layout/vList5"/>
    <dgm:cxn modelId="{DA79D772-C97A-4EF0-9A81-DD51F3A6F24B}" type="presParOf" srcId="{7428F047-904D-401C-808A-1D22A1496709}" destId="{C3E26BFA-FD7A-4B0F-B81D-440414E5FD79}" srcOrd="9" destOrd="0" presId="urn:microsoft.com/office/officeart/2005/8/layout/vList5"/>
    <dgm:cxn modelId="{F7049B5C-8611-4D68-A37B-D60D433AC511}" type="presParOf" srcId="{7428F047-904D-401C-808A-1D22A1496709}" destId="{F71AD8C6-93DB-430A-8EF6-58AC0FAEDF9E}" srcOrd="10" destOrd="0" presId="urn:microsoft.com/office/officeart/2005/8/layout/vList5"/>
    <dgm:cxn modelId="{9E4F0AC0-CBF2-42F3-B7AC-457B7C4BB879}" type="presParOf" srcId="{F71AD8C6-93DB-430A-8EF6-58AC0FAEDF9E}" destId="{31CF69B4-4BF9-4F62-93F8-7666A404C266}" srcOrd="0" destOrd="0" presId="urn:microsoft.com/office/officeart/2005/8/layout/vList5"/>
    <dgm:cxn modelId="{06E06B46-437E-44DC-8C9F-E5ECC118319C}" type="presParOf" srcId="{F71AD8C6-93DB-430A-8EF6-58AC0FAEDF9E}" destId="{0BF9EAB3-05FE-4FBF-9F2F-8D7619C92A39}" srcOrd="1" destOrd="0" presId="urn:microsoft.com/office/officeart/2005/8/layout/vList5"/>
    <dgm:cxn modelId="{3F3966FF-8DF9-44AD-B389-85233C7CC378}" type="presParOf" srcId="{7428F047-904D-401C-808A-1D22A1496709}" destId="{B9938C0B-3B22-43C9-A5F1-B4F854D2950E}" srcOrd="11" destOrd="0" presId="urn:microsoft.com/office/officeart/2005/8/layout/vList5"/>
    <dgm:cxn modelId="{0AF3607C-2779-48D9-8F8F-4143B9B1E6BE}" type="presParOf" srcId="{7428F047-904D-401C-808A-1D22A1496709}" destId="{F7DC862C-22C1-47FD-B799-99094D11E7B9}" srcOrd="12" destOrd="0" presId="urn:microsoft.com/office/officeart/2005/8/layout/vList5"/>
    <dgm:cxn modelId="{9CC9396D-AA69-4BF0-B329-7CCF8BE99162}" type="presParOf" srcId="{F7DC862C-22C1-47FD-B799-99094D11E7B9}" destId="{E48FC3C9-21D9-4CB9-A456-8278AE85035D}" srcOrd="0" destOrd="0" presId="urn:microsoft.com/office/officeart/2005/8/layout/vList5"/>
    <dgm:cxn modelId="{67A8DB35-3FF1-461C-90EE-D6A95C37CFDB}" type="presParOf" srcId="{F7DC862C-22C1-47FD-B799-99094D11E7B9}" destId="{5F7EF317-28B7-4BB8-B796-F0B17D54AC53}" srcOrd="1" destOrd="0" presId="urn:microsoft.com/office/officeart/2005/8/layout/vList5"/>
    <dgm:cxn modelId="{A3FF7A3D-0DDB-43F5-86EB-620AB7021EA8}" type="presParOf" srcId="{7428F047-904D-401C-808A-1D22A1496709}" destId="{A071EC39-B25D-4097-9A21-AA9E71B386E1}" srcOrd="13" destOrd="0" presId="urn:microsoft.com/office/officeart/2005/8/layout/vList5"/>
    <dgm:cxn modelId="{6F59FA98-3891-40D0-8930-43945647EE7A}" type="presParOf" srcId="{7428F047-904D-401C-808A-1D22A1496709}" destId="{02BA848C-446C-4F00-B48E-6672C4BD3829}" srcOrd="14" destOrd="0" presId="urn:microsoft.com/office/officeart/2005/8/layout/vList5"/>
    <dgm:cxn modelId="{8C040713-15E2-4FD9-B3BC-E8F5D2BEA5C1}" type="presParOf" srcId="{02BA848C-446C-4F00-B48E-6672C4BD3829}" destId="{4BD9301C-B43D-425D-BE55-349A81AB7660}" srcOrd="0" destOrd="0" presId="urn:microsoft.com/office/officeart/2005/8/layout/vList5"/>
    <dgm:cxn modelId="{AB28B5B0-F115-45F5-B854-55CA89E95AE7}" type="presParOf" srcId="{02BA848C-446C-4F00-B48E-6672C4BD3829}" destId="{B6E48A94-E7F2-4769-9E66-B6874013E75B}" srcOrd="1" destOrd="0" presId="urn:microsoft.com/office/officeart/2005/8/layout/vList5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A754FD-F01E-43F7-B21F-478421ADC0EB}">
      <dsp:nvSpPr>
        <dsp:cNvPr id="0" name=""/>
        <dsp:cNvSpPr/>
      </dsp:nvSpPr>
      <dsp:spPr>
        <a:xfrm>
          <a:off x="0" y="63"/>
          <a:ext cx="2520280" cy="35991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СИБИРСКАЯ ЯЗВА</a:t>
          </a:r>
          <a:endParaRPr lang="ru-RU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17569" y="17632"/>
        <a:ext cx="2485142" cy="3247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BB2D6E-1AC7-4119-9F0A-69E3C92962E4}">
      <dsp:nvSpPr>
        <dsp:cNvPr id="0" name=""/>
        <dsp:cNvSpPr/>
      </dsp:nvSpPr>
      <dsp:spPr>
        <a:xfrm>
          <a:off x="197944" y="3"/>
          <a:ext cx="2952842" cy="1656176"/>
        </a:xfrm>
        <a:prstGeom prst="ellipse">
          <a:avLst/>
        </a:prstGeom>
        <a:gradFill rotWithShape="1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Arial" pitchFamily="34" charset="0"/>
              <a:cs typeface="Arial" pitchFamily="34" charset="0"/>
            </a:rPr>
            <a:t>В 2016 году оздоровлено </a:t>
          </a:r>
          <a:br>
            <a:rPr lang="ru-RU" sz="1200" b="1" kern="1200" dirty="0" smtClean="0">
              <a:latin typeface="Arial" pitchFamily="34" charset="0"/>
              <a:cs typeface="Arial" pitchFamily="34" charset="0"/>
            </a:rPr>
          </a:br>
          <a:r>
            <a:rPr lang="ru-RU" sz="1200" b="1" kern="1200" dirty="0" smtClean="0">
              <a:latin typeface="Arial" pitchFamily="34" charset="0"/>
              <a:cs typeface="Arial" pitchFamily="34" charset="0"/>
            </a:rPr>
            <a:t>5 неблагополучных хозяйств: один </a:t>
          </a:r>
          <a:br>
            <a:rPr lang="ru-RU" sz="1200" b="1" kern="1200" dirty="0" smtClean="0">
              <a:latin typeface="Arial" pitchFamily="34" charset="0"/>
              <a:cs typeface="Arial" pitchFamily="34" charset="0"/>
            </a:rPr>
          </a:br>
          <a:r>
            <a:rPr lang="ru-RU" sz="1200" b="1" kern="1200" dirty="0" smtClean="0">
              <a:latin typeface="Arial" pitchFamily="34" charset="0"/>
              <a:cs typeface="Arial" pitchFamily="34" charset="0"/>
            </a:rPr>
            <a:t>в Черемшанском районе </a:t>
          </a:r>
          <a:br>
            <a:rPr lang="ru-RU" sz="1200" b="1" kern="1200" dirty="0" smtClean="0">
              <a:latin typeface="Arial" pitchFamily="34" charset="0"/>
              <a:cs typeface="Arial" pitchFamily="34" charset="0"/>
            </a:rPr>
          </a:br>
          <a:r>
            <a:rPr lang="ru-RU" sz="1200" b="1" kern="1200" dirty="0" smtClean="0">
              <a:latin typeface="Arial" pitchFamily="34" charset="0"/>
              <a:cs typeface="Arial" pitchFamily="34" charset="0"/>
            </a:rPr>
            <a:t>и 4 хозяйства КВ Агро Алькеевского района. Черемшанский район полностью оздоровлен. </a:t>
          </a:r>
          <a:endParaRPr lang="ru-RU" sz="1200" b="1" kern="1200" dirty="0">
            <a:latin typeface="Arial" pitchFamily="34" charset="0"/>
            <a:cs typeface="Arial" pitchFamily="34" charset="0"/>
          </a:endParaRPr>
        </a:p>
      </dsp:txBody>
      <dsp:txXfrm>
        <a:off x="630378" y="242544"/>
        <a:ext cx="2087974" cy="1171094"/>
      </dsp:txXfrm>
    </dsp:sp>
    <dsp:sp modelId="{A3A20AFE-E910-4305-BEB4-AC7CE722A011}">
      <dsp:nvSpPr>
        <dsp:cNvPr id="0" name=""/>
        <dsp:cNvSpPr/>
      </dsp:nvSpPr>
      <dsp:spPr>
        <a:xfrm>
          <a:off x="3294279" y="0"/>
          <a:ext cx="2664823" cy="1655663"/>
        </a:xfrm>
        <a:prstGeom prst="ellipse">
          <a:avLst/>
        </a:prstGeom>
        <a:gradFill rotWithShape="1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Arial" pitchFamily="34" charset="0"/>
              <a:cs typeface="Arial" pitchFamily="34" charset="0"/>
            </a:rPr>
            <a:t>На 1 ноября 2016 года </a:t>
          </a:r>
          <a:br>
            <a:rPr lang="ru-RU" sz="1200" b="1" kern="1200" dirty="0" smtClean="0">
              <a:latin typeface="Arial" pitchFamily="34" charset="0"/>
              <a:cs typeface="Arial" pitchFamily="34" charset="0"/>
            </a:rPr>
          </a:br>
          <a:r>
            <a:rPr lang="ru-RU" sz="1200" b="1" kern="1200" dirty="0" smtClean="0">
              <a:latin typeface="Arial" pitchFamily="34" charset="0"/>
              <a:cs typeface="Arial" pitchFamily="34" charset="0"/>
            </a:rPr>
            <a:t>в Республике Татарстан имеется </a:t>
          </a:r>
          <a:br>
            <a:rPr lang="ru-RU" sz="1200" b="1" kern="1200" dirty="0" smtClean="0">
              <a:latin typeface="Arial" pitchFamily="34" charset="0"/>
              <a:cs typeface="Arial" pitchFamily="34" charset="0"/>
            </a:rPr>
          </a:br>
          <a:r>
            <a:rPr lang="ru-RU" sz="1200" b="1" kern="1200" dirty="0" smtClean="0">
              <a:latin typeface="Arial" pitchFamily="34" charset="0"/>
              <a:cs typeface="Arial" pitchFamily="34" charset="0"/>
            </a:rPr>
            <a:t>1 небл. пункт </a:t>
          </a:r>
          <a:br>
            <a:rPr lang="ru-RU" sz="1200" b="1" kern="1200" dirty="0" smtClean="0">
              <a:latin typeface="Arial" pitchFamily="34" charset="0"/>
              <a:cs typeface="Arial" pitchFamily="34" charset="0"/>
            </a:rPr>
          </a:br>
          <a:r>
            <a:rPr lang="ru-RU" sz="1200" b="1" kern="1200" dirty="0" smtClean="0">
              <a:latin typeface="Arial" pitchFamily="34" charset="0"/>
              <a:cs typeface="Arial" pitchFamily="34" charset="0"/>
            </a:rPr>
            <a:t>по туберкулезу </a:t>
          </a:r>
          <a:br>
            <a:rPr lang="ru-RU" sz="1200" b="1" kern="1200" dirty="0" smtClean="0">
              <a:latin typeface="Arial" pitchFamily="34" charset="0"/>
              <a:cs typeface="Arial" pitchFamily="34" charset="0"/>
            </a:rPr>
          </a:br>
          <a:r>
            <a:rPr lang="ru-RU" sz="1200" b="1" kern="1200" dirty="0" smtClean="0">
              <a:latin typeface="Arial" pitchFamily="34" charset="0"/>
              <a:cs typeface="Arial" pitchFamily="34" charset="0"/>
            </a:rPr>
            <a:t>крупного рогатого скота - ЖК «Челны» </a:t>
          </a:r>
          <a:br>
            <a:rPr lang="ru-RU" sz="1200" b="1" kern="1200" dirty="0" smtClean="0">
              <a:latin typeface="Arial" pitchFamily="34" charset="0"/>
              <a:cs typeface="Arial" pitchFamily="34" charset="0"/>
            </a:rPr>
          </a:br>
          <a:r>
            <a:rPr lang="ru-RU" sz="1200" b="1" kern="1200" dirty="0" smtClean="0">
              <a:latin typeface="Arial" pitchFamily="34" charset="0"/>
              <a:cs typeface="Arial" pitchFamily="34" charset="0"/>
            </a:rPr>
            <a:t>ОАО КВ-Агро. </a:t>
          </a:r>
          <a:endParaRPr lang="ru-RU" sz="1200" b="1" kern="1200" dirty="0">
            <a:latin typeface="Arial" pitchFamily="34" charset="0"/>
            <a:cs typeface="Arial" pitchFamily="34" charset="0"/>
          </a:endParaRPr>
        </a:p>
      </dsp:txBody>
      <dsp:txXfrm>
        <a:off x="3684533" y="242466"/>
        <a:ext cx="1884315" cy="1170731"/>
      </dsp:txXfrm>
    </dsp:sp>
    <dsp:sp modelId="{7CEC40AF-C8C3-4101-AE79-2F975B41463F}">
      <dsp:nvSpPr>
        <dsp:cNvPr id="0" name=""/>
        <dsp:cNvSpPr/>
      </dsp:nvSpPr>
      <dsp:spPr>
        <a:xfrm>
          <a:off x="6102595" y="0"/>
          <a:ext cx="2808832" cy="1655663"/>
        </a:xfrm>
        <a:prstGeom prst="ellipse">
          <a:avLst/>
        </a:prstGeom>
        <a:gradFill rotWithShape="1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Arial" pitchFamily="34" charset="0"/>
              <a:cs typeface="Arial" pitchFamily="34" charset="0"/>
            </a:rPr>
            <a:t>Завершение оздоровительных мероприятий </a:t>
          </a:r>
          <a:br>
            <a:rPr lang="ru-RU" sz="1200" b="1" kern="1200" dirty="0" smtClean="0">
              <a:latin typeface="Arial" pitchFamily="34" charset="0"/>
              <a:cs typeface="Arial" pitchFamily="34" charset="0"/>
            </a:rPr>
          </a:br>
          <a:r>
            <a:rPr lang="ru-RU" sz="1200" b="1" kern="1200" dirty="0" smtClean="0">
              <a:latin typeface="Arial" pitchFamily="34" charset="0"/>
              <a:cs typeface="Arial" pitchFamily="34" charset="0"/>
            </a:rPr>
            <a:t>в ЖК «Челны» планируется </a:t>
          </a:r>
          <a:br>
            <a:rPr lang="ru-RU" sz="1200" b="1" kern="1200" dirty="0" smtClean="0">
              <a:latin typeface="Arial" pitchFamily="34" charset="0"/>
              <a:cs typeface="Arial" pitchFamily="34" charset="0"/>
            </a:rPr>
          </a:br>
          <a:r>
            <a:rPr lang="ru-RU" sz="1200" b="1" kern="1200" dirty="0" smtClean="0">
              <a:latin typeface="Arial" pitchFamily="34" charset="0"/>
              <a:cs typeface="Arial" pitchFamily="34" charset="0"/>
            </a:rPr>
            <a:t>во 2 квартале 2017 года, для чего требуется сдать около 2,5 </a:t>
          </a:r>
          <a:r>
            <a:rPr lang="ru-RU" sz="1200" b="1" kern="1200" dirty="0" err="1" smtClean="0">
              <a:latin typeface="Arial" pitchFamily="34" charset="0"/>
              <a:cs typeface="Arial" pitchFamily="34" charset="0"/>
            </a:rPr>
            <a:t>тыс.гол</a:t>
          </a:r>
          <a:r>
            <a:rPr lang="ru-RU" sz="1200" b="1" kern="1200" dirty="0" smtClean="0">
              <a:latin typeface="Arial" pitchFamily="34" charset="0"/>
              <a:cs typeface="Arial" pitchFamily="34" charset="0"/>
            </a:rPr>
            <a:t>. КРС.</a:t>
          </a:r>
          <a:endParaRPr lang="ru-RU" sz="1200" b="1" kern="1200" dirty="0">
            <a:latin typeface="Arial" pitchFamily="34" charset="0"/>
            <a:cs typeface="Arial" pitchFamily="34" charset="0"/>
          </a:endParaRPr>
        </a:p>
      </dsp:txBody>
      <dsp:txXfrm>
        <a:off x="6513939" y="242466"/>
        <a:ext cx="1986144" cy="117073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338E07-2F89-4732-93C3-BAF3992B4F1F}">
      <dsp:nvSpPr>
        <dsp:cNvPr id="0" name=""/>
        <dsp:cNvSpPr/>
      </dsp:nvSpPr>
      <dsp:spPr>
        <a:xfrm>
          <a:off x="2463" y="0"/>
          <a:ext cx="2848735" cy="1546860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48006" rIns="62230" bIns="0" numCol="1" spcCol="1270" anchor="t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Лейкоз КРС:</a:t>
          </a:r>
        </a:p>
      </dsp:txBody>
      <dsp:txXfrm rot="16200000">
        <a:off x="-346875" y="349339"/>
        <a:ext cx="1268425" cy="569747"/>
      </dsp:txXfrm>
    </dsp:sp>
    <dsp:sp modelId="{F2D06CC3-6EEE-4709-8989-40B388C9E7B1}">
      <dsp:nvSpPr>
        <dsp:cNvPr id="0" name=""/>
        <dsp:cNvSpPr/>
      </dsp:nvSpPr>
      <dsp:spPr>
        <a:xfrm>
          <a:off x="572210" y="0"/>
          <a:ext cx="2122308" cy="1546860"/>
        </a:xfrm>
        <a:prstGeom prst="rect">
          <a:avLst/>
        </a:prstGeom>
        <a:noFill/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p3d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37719" rIns="0" bIns="0" numCol="1" spcCol="1270" anchor="t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В связи с принятием технического регламента Таможенного Союза </a:t>
          </a:r>
          <a:r>
            <a:rPr lang="ru-RU" sz="11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/>
          </a:r>
          <a:br>
            <a:rPr lang="ru-RU" sz="11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</a:br>
          <a:r>
            <a:rPr lang="ru-RU" sz="11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«</a:t>
          </a:r>
          <a:r>
            <a:rPr lang="ru-RU" sz="11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О безопасности пищевой продукции», конкретно стоит вопрос о запрете использования молока </a:t>
          </a:r>
          <a:r>
            <a:rPr lang="ru-RU" sz="11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/>
          </a:r>
          <a:br>
            <a:rPr lang="ru-RU" sz="11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</a:br>
          <a:r>
            <a:rPr lang="ru-RU" sz="11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от </a:t>
          </a:r>
          <a:r>
            <a:rPr lang="ru-RU" sz="11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инфицированных коров. </a:t>
          </a:r>
        </a:p>
      </dsp:txBody>
      <dsp:txXfrm>
        <a:off x="572210" y="0"/>
        <a:ext cx="2122308" cy="1546860"/>
      </dsp:txXfrm>
    </dsp:sp>
    <dsp:sp modelId="{B49BED69-D4C0-4756-B994-7B981658E29E}">
      <dsp:nvSpPr>
        <dsp:cNvPr id="0" name=""/>
        <dsp:cNvSpPr/>
      </dsp:nvSpPr>
      <dsp:spPr>
        <a:xfrm>
          <a:off x="2971387" y="0"/>
          <a:ext cx="2978267" cy="1546860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48006" rIns="62230" bIns="0" numCol="1" spcCol="1270" anchor="t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Лейкоз КРС:</a:t>
          </a:r>
        </a:p>
      </dsp:txBody>
      <dsp:txXfrm rot="16200000">
        <a:off x="2635001" y="336385"/>
        <a:ext cx="1268425" cy="595653"/>
      </dsp:txXfrm>
    </dsp:sp>
    <dsp:sp modelId="{D01F9667-5CA5-4860-9087-FE41F9D37990}">
      <dsp:nvSpPr>
        <dsp:cNvPr id="0" name=""/>
        <dsp:cNvSpPr/>
      </dsp:nvSpPr>
      <dsp:spPr>
        <a:xfrm rot="5400000">
          <a:off x="2851491" y="1112340"/>
          <a:ext cx="227313" cy="427310"/>
        </a:xfrm>
        <a:prstGeom prst="flowChartExtract">
          <a:avLst/>
        </a:prstGeom>
        <a:solidFill>
          <a:srgbClr val="FF0000"/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A173073-B4A4-4736-8269-7F3969E8B3EC}">
      <dsp:nvSpPr>
        <dsp:cNvPr id="0" name=""/>
        <dsp:cNvSpPr/>
      </dsp:nvSpPr>
      <dsp:spPr>
        <a:xfrm>
          <a:off x="3557649" y="0"/>
          <a:ext cx="2218809" cy="1546860"/>
        </a:xfrm>
        <a:prstGeom prst="rect">
          <a:avLst/>
        </a:prstGeom>
        <a:noFill/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p3d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37719" rIns="0" bIns="0" numCol="1" spcCol="1270" anchor="t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В соответствии с письмом </a:t>
          </a:r>
          <a:r>
            <a:rPr lang="ru-RU" sz="11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Д.Х.Хатуова</a:t>
          </a:r>
          <a:r>
            <a:rPr lang="ru-RU" sz="11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 МСХ РФ ставит задачу в максимально короткие сроки предусмотреть поэтапное освобождение от инфицированных вирусом лейкоза животных </a:t>
          </a:r>
          <a:r>
            <a:rPr lang="ru-RU" sz="11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/>
          </a:r>
          <a:br>
            <a:rPr lang="ru-RU" sz="11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</a:br>
          <a:r>
            <a:rPr lang="ru-RU" sz="11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до 2020 </a:t>
          </a:r>
          <a:r>
            <a:rPr lang="ru-RU" sz="11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года. Степень инфицированности в РТ </a:t>
          </a:r>
          <a:r>
            <a:rPr lang="ru-RU" sz="11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/>
          </a:r>
          <a:br>
            <a:rPr lang="ru-RU" sz="11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</a:br>
          <a:r>
            <a:rPr lang="ru-RU" sz="11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не </a:t>
          </a:r>
          <a:r>
            <a:rPr lang="ru-RU" sz="11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превышает 15%. </a:t>
          </a:r>
        </a:p>
      </dsp:txBody>
      <dsp:txXfrm>
        <a:off x="3557649" y="0"/>
        <a:ext cx="2218809" cy="1546860"/>
      </dsp:txXfrm>
    </dsp:sp>
    <dsp:sp modelId="{D7DA7551-1F06-440F-9572-38388CD6BCE0}">
      <dsp:nvSpPr>
        <dsp:cNvPr id="0" name=""/>
        <dsp:cNvSpPr/>
      </dsp:nvSpPr>
      <dsp:spPr>
        <a:xfrm>
          <a:off x="6031342" y="0"/>
          <a:ext cx="2848735" cy="1546860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48006" rIns="62230" bIns="0" numCol="1" spcCol="1270" anchor="t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Лейкоз КРС:</a:t>
          </a:r>
        </a:p>
      </dsp:txBody>
      <dsp:txXfrm rot="16200000">
        <a:off x="5682003" y="349339"/>
        <a:ext cx="1268425" cy="569747"/>
      </dsp:txXfrm>
    </dsp:sp>
    <dsp:sp modelId="{A340FBAD-2915-4039-B1E4-380D9AA037CC}">
      <dsp:nvSpPr>
        <dsp:cNvPr id="0" name=""/>
        <dsp:cNvSpPr/>
      </dsp:nvSpPr>
      <dsp:spPr>
        <a:xfrm rot="5400000">
          <a:off x="5929465" y="1112340"/>
          <a:ext cx="227313" cy="427310"/>
        </a:xfrm>
        <a:prstGeom prst="flowChartExtract">
          <a:avLst/>
        </a:prstGeom>
        <a:solidFill>
          <a:srgbClr val="FF0000"/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342D205-1552-43BD-AC7D-08F336C56E5A}">
      <dsp:nvSpPr>
        <dsp:cNvPr id="0" name=""/>
        <dsp:cNvSpPr/>
      </dsp:nvSpPr>
      <dsp:spPr>
        <a:xfrm>
          <a:off x="6601089" y="0"/>
          <a:ext cx="2122308" cy="1546860"/>
        </a:xfrm>
        <a:prstGeom prst="flowChartDocument">
          <a:avLst/>
        </a:prstGeom>
        <a:noFill/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p3d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37719" rIns="0" bIns="0" numCol="1" spcCol="1270" anchor="t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В республике полностью выяснена эпизоотическая ситуация по лейкозу </a:t>
          </a:r>
          <a:r>
            <a:rPr lang="ru-RU" sz="11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/>
          </a:r>
          <a:br>
            <a:rPr lang="ru-RU" sz="11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</a:br>
          <a:r>
            <a:rPr lang="ru-RU" sz="11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и </a:t>
          </a:r>
          <a:r>
            <a:rPr lang="ru-RU" sz="11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ведется реестр с/х предприятий. Своевременное выявление </a:t>
          </a:r>
          <a:r>
            <a:rPr lang="ru-RU" sz="11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гематологически</a:t>
          </a:r>
          <a:r>
            <a:rPr lang="ru-RU" sz="11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 больных животных обеспечивает получение безопасной продукции животноводства.</a:t>
          </a:r>
        </a:p>
      </dsp:txBody>
      <dsp:txXfrm>
        <a:off x="6601089" y="0"/>
        <a:ext cx="2122308" cy="124049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CE6F7C-B98A-4CB9-A1C6-583C69E13F17}">
      <dsp:nvSpPr>
        <dsp:cNvPr id="0" name=""/>
        <dsp:cNvSpPr/>
      </dsp:nvSpPr>
      <dsp:spPr>
        <a:xfrm rot="5400000">
          <a:off x="3104142" y="-1246619"/>
          <a:ext cx="548943" cy="3179872"/>
        </a:xfrm>
        <a:prstGeom prst="round2SameRect">
          <a:avLst/>
        </a:prstGeom>
        <a:solidFill>
          <a:srgbClr val="FFC000">
            <a:alpha val="9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Альметьевский</a:t>
          </a:r>
          <a:endParaRPr lang="ru-RU" sz="24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 rot="-5400000">
        <a:off x="1788678" y="95642"/>
        <a:ext cx="3153075" cy="495349"/>
      </dsp:txXfrm>
    </dsp:sp>
    <dsp:sp modelId="{DB2A0919-0368-4E25-8628-0C19CF13160E}">
      <dsp:nvSpPr>
        <dsp:cNvPr id="0" name=""/>
        <dsp:cNvSpPr/>
      </dsp:nvSpPr>
      <dsp:spPr>
        <a:xfrm>
          <a:off x="0" y="227"/>
          <a:ext cx="1788678" cy="686179"/>
        </a:xfrm>
        <a:prstGeom prst="roundRect">
          <a:avLst/>
        </a:prstGeom>
        <a:solidFill>
          <a:schemeClr val="accent2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b="1" i="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18</a:t>
          </a:r>
          <a:endParaRPr lang="ru-RU" sz="3400" b="1" i="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33496" y="33723"/>
        <a:ext cx="1721686" cy="619187"/>
      </dsp:txXfrm>
    </dsp:sp>
    <dsp:sp modelId="{4C520BC3-2BB2-42C7-A19D-CB820A176A8D}">
      <dsp:nvSpPr>
        <dsp:cNvPr id="0" name=""/>
        <dsp:cNvSpPr/>
      </dsp:nvSpPr>
      <dsp:spPr>
        <a:xfrm rot="5400000">
          <a:off x="3104142" y="-526130"/>
          <a:ext cx="548943" cy="3179872"/>
        </a:xfrm>
        <a:prstGeom prst="round2SameRect">
          <a:avLst/>
        </a:prstGeom>
        <a:solidFill>
          <a:srgbClr val="FFFF00">
            <a:alpha val="9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Бавлинский</a:t>
          </a:r>
          <a:endParaRPr lang="ru-RU" sz="24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 rot="-5400000">
        <a:off x="1788678" y="816131"/>
        <a:ext cx="3153075" cy="495349"/>
      </dsp:txXfrm>
    </dsp:sp>
    <dsp:sp modelId="{6F5EE668-D087-4A32-A4D8-C5ECEA0CBBB5}">
      <dsp:nvSpPr>
        <dsp:cNvPr id="0" name=""/>
        <dsp:cNvSpPr/>
      </dsp:nvSpPr>
      <dsp:spPr>
        <a:xfrm>
          <a:off x="0" y="720716"/>
          <a:ext cx="1788678" cy="686179"/>
        </a:xfrm>
        <a:prstGeom prst="roundRect">
          <a:avLst/>
        </a:prstGeom>
        <a:solidFill>
          <a:srgbClr val="AACB07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26</a:t>
          </a:r>
          <a:endParaRPr lang="ru-RU" sz="34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33496" y="754212"/>
        <a:ext cx="1721686" cy="619187"/>
      </dsp:txXfrm>
    </dsp:sp>
    <dsp:sp modelId="{42C64CE9-9553-4101-8A7C-71377A0F7A13}">
      <dsp:nvSpPr>
        <dsp:cNvPr id="0" name=""/>
        <dsp:cNvSpPr/>
      </dsp:nvSpPr>
      <dsp:spPr>
        <a:xfrm rot="5400000">
          <a:off x="3104142" y="194358"/>
          <a:ext cx="548943" cy="3179872"/>
        </a:xfrm>
        <a:prstGeom prst="round2SameRect">
          <a:avLst/>
        </a:prstGeom>
        <a:solidFill>
          <a:srgbClr val="92D050">
            <a:alpha val="9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4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Алькеевский</a:t>
          </a:r>
          <a:endParaRPr lang="ru-RU" sz="24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4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 rot="-5400000">
        <a:off x="1788678" y="1536620"/>
        <a:ext cx="3153075" cy="495349"/>
      </dsp:txXfrm>
    </dsp:sp>
    <dsp:sp modelId="{47275C67-24DA-40EF-8DEB-FE3F020B79F0}">
      <dsp:nvSpPr>
        <dsp:cNvPr id="0" name=""/>
        <dsp:cNvSpPr/>
      </dsp:nvSpPr>
      <dsp:spPr>
        <a:xfrm>
          <a:off x="0" y="1441205"/>
          <a:ext cx="1788678" cy="686179"/>
        </a:xfrm>
        <a:prstGeom prst="roundRect">
          <a:avLst/>
        </a:prstGeom>
        <a:solidFill>
          <a:srgbClr val="5EC80E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14</a:t>
          </a:r>
          <a:endParaRPr lang="ru-RU" sz="34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33496" y="1474701"/>
        <a:ext cx="1721686" cy="619187"/>
      </dsp:txXfrm>
    </dsp:sp>
    <dsp:sp modelId="{0C3CBC72-6F73-41BA-A620-DE61E016B369}">
      <dsp:nvSpPr>
        <dsp:cNvPr id="0" name=""/>
        <dsp:cNvSpPr/>
      </dsp:nvSpPr>
      <dsp:spPr>
        <a:xfrm rot="5400000">
          <a:off x="3104142" y="914847"/>
          <a:ext cx="548943" cy="3179872"/>
        </a:xfrm>
        <a:prstGeom prst="round2SameRect">
          <a:avLst/>
        </a:prstGeom>
        <a:solidFill>
          <a:srgbClr val="00B050">
            <a:alpha val="9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400" b="1" kern="120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В.Услонский</a:t>
          </a:r>
          <a:endParaRPr lang="ru-RU" sz="24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400" b="1" kern="12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 rot="-5400000">
        <a:off x="1788678" y="2257109"/>
        <a:ext cx="3153075" cy="495349"/>
      </dsp:txXfrm>
    </dsp:sp>
    <dsp:sp modelId="{AFEE7273-C905-40C3-B5C6-C01210981FDE}">
      <dsp:nvSpPr>
        <dsp:cNvPr id="0" name=""/>
        <dsp:cNvSpPr/>
      </dsp:nvSpPr>
      <dsp:spPr>
        <a:xfrm>
          <a:off x="0" y="2161694"/>
          <a:ext cx="1788678" cy="686179"/>
        </a:xfrm>
        <a:prstGeom prst="roundRect">
          <a:avLst/>
        </a:prstGeom>
        <a:solidFill>
          <a:srgbClr val="18D218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13</a:t>
          </a:r>
          <a:endParaRPr lang="ru-RU" sz="34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33496" y="2195190"/>
        <a:ext cx="1721686" cy="619187"/>
      </dsp:txXfrm>
    </dsp:sp>
    <dsp:sp modelId="{43742A77-783C-4BF1-A44D-A984B2081289}">
      <dsp:nvSpPr>
        <dsp:cNvPr id="0" name=""/>
        <dsp:cNvSpPr/>
      </dsp:nvSpPr>
      <dsp:spPr>
        <a:xfrm rot="5400000">
          <a:off x="3104142" y="1635336"/>
          <a:ext cx="548943" cy="3179872"/>
        </a:xfrm>
        <a:prstGeom prst="round2SameRect">
          <a:avLst/>
        </a:prstGeom>
        <a:solidFill>
          <a:schemeClr val="accent6">
            <a:lumMod val="60000"/>
            <a:lumOff val="4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400" b="1" kern="120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Азнакаевский</a:t>
          </a:r>
          <a:endParaRPr lang="ru-RU" sz="2400" b="1" kern="120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400" b="1" kern="12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 rot="-5400000">
        <a:off x="1788678" y="2977598"/>
        <a:ext cx="3153075" cy="495349"/>
      </dsp:txXfrm>
    </dsp:sp>
    <dsp:sp modelId="{C887569A-E933-4ADA-87A8-EA2C6837CA98}">
      <dsp:nvSpPr>
        <dsp:cNvPr id="0" name=""/>
        <dsp:cNvSpPr/>
      </dsp:nvSpPr>
      <dsp:spPr>
        <a:xfrm>
          <a:off x="0" y="2882182"/>
          <a:ext cx="1788678" cy="686179"/>
        </a:xfrm>
        <a:prstGeom prst="roundRect">
          <a:avLst/>
        </a:prstGeom>
        <a:solidFill>
          <a:srgbClr val="1FC361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18</a:t>
          </a:r>
          <a:endParaRPr lang="ru-RU" sz="34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33496" y="2915678"/>
        <a:ext cx="1721686" cy="619187"/>
      </dsp:txXfrm>
    </dsp:sp>
    <dsp:sp modelId="{0BF9EAB3-05FE-4FBF-9F2F-8D7619C92A39}">
      <dsp:nvSpPr>
        <dsp:cNvPr id="0" name=""/>
        <dsp:cNvSpPr/>
      </dsp:nvSpPr>
      <dsp:spPr>
        <a:xfrm rot="5400000">
          <a:off x="3104142" y="2355825"/>
          <a:ext cx="548943" cy="3179872"/>
        </a:xfrm>
        <a:prstGeom prst="round2SameRect">
          <a:avLst/>
        </a:prstGeom>
        <a:solidFill>
          <a:schemeClr val="accent1">
            <a:lumMod val="40000"/>
            <a:lumOff val="6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400" b="1" kern="120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Алексеевский</a:t>
          </a:r>
          <a:endParaRPr lang="ru-RU" sz="2400" b="1" kern="120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400" b="1" kern="12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 rot="-5400000">
        <a:off x="1788678" y="3698087"/>
        <a:ext cx="3153075" cy="495349"/>
      </dsp:txXfrm>
    </dsp:sp>
    <dsp:sp modelId="{31CF69B4-4BF9-4F62-93F8-7666A404C266}">
      <dsp:nvSpPr>
        <dsp:cNvPr id="0" name=""/>
        <dsp:cNvSpPr/>
      </dsp:nvSpPr>
      <dsp:spPr>
        <a:xfrm>
          <a:off x="0" y="3602671"/>
          <a:ext cx="1788678" cy="686179"/>
        </a:xfrm>
        <a:prstGeom prst="roundRect">
          <a:avLst/>
        </a:prstGeom>
        <a:solidFill>
          <a:srgbClr val="26B499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13</a:t>
          </a:r>
          <a:endParaRPr lang="ru-RU" sz="34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33496" y="3636167"/>
        <a:ext cx="1721686" cy="619187"/>
      </dsp:txXfrm>
    </dsp:sp>
    <dsp:sp modelId="{5F7EF317-28B7-4BB8-B796-F0B17D54AC53}">
      <dsp:nvSpPr>
        <dsp:cNvPr id="0" name=""/>
        <dsp:cNvSpPr/>
      </dsp:nvSpPr>
      <dsp:spPr>
        <a:xfrm rot="5400000">
          <a:off x="3104142" y="3076314"/>
          <a:ext cx="548943" cy="3179872"/>
        </a:xfrm>
        <a:prstGeom prst="round2SameRect">
          <a:avLst/>
        </a:prstGeom>
        <a:solidFill>
          <a:srgbClr val="00B0F0">
            <a:alpha val="9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400" b="1" kern="120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Итого </a:t>
          </a:r>
          <a:endParaRPr lang="ru-RU" sz="2400" b="1" kern="120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400" b="1" kern="12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 rot="-5400000">
        <a:off x="1788678" y="4418576"/>
        <a:ext cx="3153075" cy="495349"/>
      </dsp:txXfrm>
    </dsp:sp>
    <dsp:sp modelId="{E48FC3C9-21D9-4CB9-A456-8278AE85035D}">
      <dsp:nvSpPr>
        <dsp:cNvPr id="0" name=""/>
        <dsp:cNvSpPr/>
      </dsp:nvSpPr>
      <dsp:spPr>
        <a:xfrm>
          <a:off x="0" y="4323160"/>
          <a:ext cx="1788678" cy="686179"/>
        </a:xfrm>
        <a:prstGeom prst="roundRect">
          <a:avLst/>
        </a:prstGeom>
        <a:solidFill>
          <a:srgbClr val="2F94B3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102</a:t>
          </a:r>
          <a:endParaRPr lang="ru-RU" sz="34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33496" y="4356656"/>
        <a:ext cx="1721686" cy="619187"/>
      </dsp:txXfrm>
    </dsp:sp>
    <dsp:sp modelId="{B6E48A94-E7F2-4769-9E66-B6874013E75B}">
      <dsp:nvSpPr>
        <dsp:cNvPr id="0" name=""/>
        <dsp:cNvSpPr/>
      </dsp:nvSpPr>
      <dsp:spPr>
        <a:xfrm rot="5400000">
          <a:off x="3104142" y="3796803"/>
          <a:ext cx="548943" cy="3179872"/>
        </a:xfrm>
        <a:prstGeom prst="round2SameRect">
          <a:avLst/>
        </a:prstGeom>
        <a:solidFill>
          <a:schemeClr val="accent1">
            <a:lumMod val="75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400" b="1" kern="120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Муслюмовский</a:t>
          </a:r>
          <a:endParaRPr lang="ru-RU" sz="2400" b="1" kern="120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400" b="1" kern="12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 rot="-5400000">
        <a:off x="1788678" y="5139065"/>
        <a:ext cx="3153075" cy="495349"/>
      </dsp:txXfrm>
    </dsp:sp>
    <dsp:sp modelId="{4BD9301C-B43D-425D-BE55-349A81AB7660}">
      <dsp:nvSpPr>
        <dsp:cNvPr id="0" name=""/>
        <dsp:cNvSpPr/>
      </dsp:nvSpPr>
      <dsp:spPr>
        <a:xfrm>
          <a:off x="0" y="5043649"/>
          <a:ext cx="1788678" cy="686179"/>
        </a:xfrm>
        <a:prstGeom prst="roundRect">
          <a:avLst/>
        </a:prstGeom>
        <a:solidFill>
          <a:srgbClr val="355EA9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12</a:t>
          </a:r>
          <a:endParaRPr lang="ru-RU" sz="34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33496" y="5077145"/>
        <a:ext cx="1721686" cy="6191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0.17396</cdr:x>
      <cdr:y>0.00769</cdr:y>
    </cdr:from>
    <cdr:to>
      <cdr:x>0.44896</cdr:x>
      <cdr:y>0.09629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503203" y="40987"/>
          <a:ext cx="2376264" cy="47211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2400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пало голов</a:t>
          </a:r>
          <a:endParaRPr lang="ru-RU" sz="2400" b="1" i="1" dirty="0">
            <a:solidFill>
              <a:srgbClr val="0070C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0.16456</cdr:x>
      <cdr:y>0.29341</cdr:y>
    </cdr:from>
    <cdr:to>
      <cdr:x>0.40622</cdr:x>
      <cdr:y>0.39468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1421939" y="1563481"/>
          <a:ext cx="2088232" cy="53960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24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к приплоду</a:t>
          </a:r>
          <a:endParaRPr lang="ru-RU" sz="2400" b="1" i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0.04167</cdr:x>
      <cdr:y>0.87838</cdr:y>
    </cdr:from>
    <cdr:to>
      <cdr:x>0.28333</cdr:x>
      <cdr:y>0.97297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360069" y="4680520"/>
          <a:ext cx="2088174" cy="504056"/>
        </a:xfrm>
        <a:prstGeom xmlns:a="http://schemas.openxmlformats.org/drawingml/2006/main" prst="rect">
          <a:avLst/>
        </a:prstGeom>
        <a:solidFill xmlns:a="http://schemas.openxmlformats.org/drawingml/2006/main">
          <a:srgbClr val="D8CFE3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2014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0.35833</cdr:x>
      <cdr:y>0.87838</cdr:y>
    </cdr:from>
    <cdr:to>
      <cdr:x>0.60833</cdr:x>
      <cdr:y>0.97297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3096315" y="4680520"/>
          <a:ext cx="2160240" cy="504056"/>
        </a:xfrm>
        <a:prstGeom xmlns:a="http://schemas.openxmlformats.org/drawingml/2006/main" prst="rect">
          <a:avLst/>
        </a:prstGeom>
        <a:solidFill xmlns:a="http://schemas.openxmlformats.org/drawingml/2006/main">
          <a:srgbClr val="D8CFE3"/>
        </a:solidFill>
        <a:ln xmlns:a="http://schemas.openxmlformats.org/drawingml/2006/main" w="12700">
          <a:noFill/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2015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0.68333</cdr:x>
      <cdr:y>0.87838</cdr:y>
    </cdr:from>
    <cdr:to>
      <cdr:x>0.94167</cdr:x>
      <cdr:y>0.97297</cdr:y>
    </cdr:to>
    <cdr:sp macro="" textlink="">
      <cdr:nvSpPr>
        <cdr:cNvPr id="6" name="Прямоугольник 5"/>
        <cdr:cNvSpPr/>
      </cdr:nvSpPr>
      <cdr:spPr>
        <a:xfrm xmlns:a="http://schemas.openxmlformats.org/drawingml/2006/main">
          <a:off x="5904627" y="4680520"/>
          <a:ext cx="2232306" cy="504056"/>
        </a:xfrm>
        <a:prstGeom xmlns:a="http://schemas.openxmlformats.org/drawingml/2006/main" prst="rect">
          <a:avLst/>
        </a:prstGeom>
        <a:solidFill xmlns:a="http://schemas.openxmlformats.org/drawingml/2006/main">
          <a:srgbClr val="D8CFE3"/>
        </a:solidFill>
        <a:ln xmlns:a="http://schemas.openxmlformats.org/drawingml/2006/main" w="25400">
          <a:noFill/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2016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0.21311</cdr:x>
      <cdr:y>0.1</cdr:y>
    </cdr:from>
    <cdr:to>
      <cdr:x>0.36885</cdr:x>
      <cdr:y>0.24286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872208" y="504056"/>
          <a:ext cx="1368152" cy="72008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800" b="1" i="1" dirty="0" smtClean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получено </a:t>
          </a:r>
        </a:p>
        <a:p xmlns:a="http://schemas.openxmlformats.org/drawingml/2006/main">
          <a:r>
            <a:rPr lang="ru-RU" sz="1800" b="1" i="1" dirty="0" smtClean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телят</a:t>
          </a:r>
          <a:endParaRPr lang="ru-RU" sz="1800" b="1" i="1" dirty="0">
            <a:solidFill>
              <a:srgbClr val="9933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0.19672</cdr:x>
      <cdr:y>0.45714</cdr:y>
    </cdr:from>
    <cdr:to>
      <cdr:x>0.40984</cdr:x>
      <cdr:y>0.54286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1728192" y="2304256"/>
          <a:ext cx="1872208" cy="43204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2000" b="1" i="1" dirty="0" smtClean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на 100 голов</a:t>
          </a:r>
          <a:endParaRPr lang="ru-RU" sz="2000" b="1" i="1" dirty="0">
            <a:solidFill>
              <a:srgbClr val="0066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0.34426</cdr:x>
      <cdr:y>0.90433</cdr:y>
    </cdr:from>
    <cdr:to>
      <cdr:x>0.65574</cdr:x>
      <cdr:y>1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3024316" y="4558342"/>
          <a:ext cx="2736344" cy="482217"/>
        </a:xfrm>
        <a:prstGeom xmlns:a="http://schemas.openxmlformats.org/drawingml/2006/main" prst="rect">
          <a:avLst/>
        </a:prstGeom>
        <a:solidFill xmlns:a="http://schemas.openxmlformats.org/drawingml/2006/main">
          <a:srgbClr val="D8CFE3"/>
        </a:solidFill>
        <a:ln xmlns:a="http://schemas.openxmlformats.org/drawingml/2006/main" w="12700">
          <a:noFill/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2015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0.60179</cdr:x>
      <cdr:y>0.02597</cdr:y>
    </cdr:from>
    <cdr:to>
      <cdr:x>0.96555</cdr:x>
      <cdr:y>0.12987</cdr:y>
    </cdr:to>
    <cdr:sp macro="" textlink="">
      <cdr:nvSpPr>
        <cdr:cNvPr id="3" name="Скругленный прямоугольник 2"/>
        <cdr:cNvSpPr/>
      </cdr:nvSpPr>
      <cdr:spPr>
        <a:xfrm xmlns:a="http://schemas.openxmlformats.org/drawingml/2006/main">
          <a:off x="5308050" y="144016"/>
          <a:ext cx="3208571" cy="576064"/>
        </a:xfrm>
        <a:prstGeom xmlns:a="http://schemas.openxmlformats.org/drawingml/2006/main" prst="round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2400" b="1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% больных коров</a:t>
          </a:r>
          <a:endParaRPr lang="ru-RU" sz="2400" b="1" i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</cdr:x>
      <cdr:y>0.85714</cdr:y>
    </cdr:from>
    <cdr:to>
      <cdr:x>0.16327</cdr:x>
      <cdr:y>0.97403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0" y="4752512"/>
          <a:ext cx="1440160" cy="64811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sz="1200" b="1" dirty="0"/>
        </a:p>
      </cdr:txBody>
    </cdr:sp>
  </cdr:relSizeAnchor>
  <cdr:relSizeAnchor xmlns:cdr="http://schemas.openxmlformats.org/drawingml/2006/chartDrawing">
    <cdr:from>
      <cdr:x>0.34599</cdr:x>
      <cdr:y>0.90909</cdr:y>
    </cdr:from>
    <cdr:to>
      <cdr:x>0.64493</cdr:x>
      <cdr:y>1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3051756" y="5040555"/>
          <a:ext cx="2636875" cy="504061"/>
        </a:xfrm>
        <a:prstGeom xmlns:a="http://schemas.openxmlformats.org/drawingml/2006/main" prst="rect">
          <a:avLst/>
        </a:prstGeom>
        <a:solidFill xmlns:a="http://schemas.openxmlformats.org/drawingml/2006/main">
          <a:srgbClr val="D8CFE3"/>
        </a:solidFill>
        <a:ln xmlns:a="http://schemas.openxmlformats.org/drawingml/2006/main" w="12700">
          <a:noFill/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600" b="1" u="non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2015</a:t>
          </a:r>
          <a:endParaRPr lang="ru-RU" sz="1600" b="1" u="none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0.0139</cdr:x>
      <cdr:y>0.76796</cdr:y>
    </cdr:from>
    <cdr:to>
      <cdr:x>0.98538</cdr:x>
      <cdr:y>0.83289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122597" y="4258017"/>
          <a:ext cx="8568912" cy="360040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800" b="1" i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количество исследованных коров  </a:t>
          </a:r>
          <a:endParaRPr lang="ru-RU" sz="1800" b="1" i="1" dirty="0">
            <a:solidFill>
              <a:schemeClr val="accent6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0.07895</cdr:x>
      <cdr:y>0.89813</cdr:y>
    </cdr:from>
    <cdr:to>
      <cdr:x>0.31579</cdr:x>
      <cdr:y>0.99402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648072" y="4721071"/>
          <a:ext cx="1944198" cy="504054"/>
        </a:xfrm>
        <a:prstGeom xmlns:a="http://schemas.openxmlformats.org/drawingml/2006/main" prst="rect">
          <a:avLst/>
        </a:prstGeom>
        <a:solidFill xmlns:a="http://schemas.openxmlformats.org/drawingml/2006/main">
          <a:srgbClr val="D8CFE3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800" b="1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2014</a:t>
          </a:r>
          <a:endParaRPr lang="ru-RU" sz="1800" b="1" i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0.40351</cdr:x>
      <cdr:y>0.89701</cdr:y>
    </cdr:from>
    <cdr:to>
      <cdr:x>0.64035</cdr:x>
      <cdr:y>0.9929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3312368" y="4715207"/>
          <a:ext cx="1944199" cy="504053"/>
        </a:xfrm>
        <a:prstGeom xmlns:a="http://schemas.openxmlformats.org/drawingml/2006/main" prst="rect">
          <a:avLst/>
        </a:prstGeom>
        <a:solidFill xmlns:a="http://schemas.openxmlformats.org/drawingml/2006/main">
          <a:srgbClr val="D8CFE3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2015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0.01754</cdr:x>
      <cdr:y>0.0137</cdr:y>
    </cdr:from>
    <cdr:to>
      <cdr:x>0.78947</cdr:x>
      <cdr:y>0.10959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143984" y="72008"/>
          <a:ext cx="6336706" cy="50405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2000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количество выявленных нарушений</a:t>
          </a:r>
          <a:endParaRPr lang="ru-RU" sz="2000" b="1" i="1" dirty="0">
            <a:solidFill>
              <a:srgbClr val="0070C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0.01754</cdr:x>
      <cdr:y>0.09589</cdr:y>
    </cdr:from>
    <cdr:to>
      <cdr:x>0.76316</cdr:x>
      <cdr:y>0.17808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143984" y="504056"/>
          <a:ext cx="6120729" cy="43203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2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с</a:t>
          </a:r>
          <a:r>
            <a:rPr lang="ru-RU" sz="20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умма наложенных  штрафов (тыс. </a:t>
          </a:r>
          <a:r>
            <a:rPr lang="ru-RU" sz="2000" b="1" i="1" strike="sngStrike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Р</a:t>
          </a:r>
          <a:r>
            <a:rPr lang="ru-RU" sz="20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)</a:t>
          </a:r>
          <a:endParaRPr lang="ru-RU" sz="2000" b="1" i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0.68908</cdr:x>
      <cdr:y>0</cdr:y>
    </cdr:from>
    <cdr:to>
      <cdr:x>1</cdr:x>
      <cdr:y>0.10959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904657" y="0"/>
          <a:ext cx="2664295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ru-RU" sz="2200" b="1" i="0" u="none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Всего</a:t>
          </a:r>
          <a:r>
            <a:rPr lang="ru-RU" sz="2200" b="1" i="0" u="none" baseline="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 </a:t>
          </a:r>
          <a:r>
            <a:rPr lang="ru-RU" sz="3000" b="1" i="0" u="none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418 </a:t>
          </a:r>
          <a:r>
            <a:rPr lang="ru-RU" sz="2200" b="1" i="0" u="none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млн </a:t>
          </a:r>
          <a:r>
            <a:rPr lang="ru-RU" sz="2200" b="1" strike="sngStrike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Р</a:t>
          </a:r>
          <a:endParaRPr lang="ru-RU" sz="2200" b="1" i="0" u="none" dirty="0">
            <a:solidFill>
              <a:srgbClr val="0070C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0.69227</cdr:x>
      <cdr:y>0.18408</cdr:y>
    </cdr:from>
    <cdr:to>
      <cdr:x>0.82904</cdr:x>
      <cdr:y>0.31153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915816" y="936104"/>
          <a:ext cx="576064" cy="6480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0.67517</cdr:x>
      <cdr:y>0.16992</cdr:y>
    </cdr:from>
    <cdr:to>
      <cdr:x>0.91452</cdr:x>
      <cdr:y>0.28321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843808" y="864096"/>
          <a:ext cx="1008112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0.04119</cdr:x>
      <cdr:y>0.0411</cdr:y>
    </cdr:from>
    <cdr:to>
      <cdr:x>0.35212</cdr:x>
      <cdr:y>0.30137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68134" y="216024"/>
          <a:ext cx="2778758" cy="13681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550" b="1" i="1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Ветеринарный осмотр животных и продукции животного происхождения</a:t>
          </a:r>
          <a:br>
            <a:rPr lang="ru-RU" sz="1550" b="1" i="1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</a:br>
          <a:r>
            <a:rPr lang="ru-RU" sz="1550" b="1" i="1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203 млн </a:t>
          </a:r>
          <a:r>
            <a:rPr lang="ru-RU" sz="1550" b="1" i="1" strike="sngStrike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Р</a:t>
          </a:r>
          <a:endParaRPr lang="ru-RU" sz="1550" b="1" i="1" strike="sngStrike" dirty="0"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0.74019</cdr:x>
      <cdr:y>0.17808</cdr:y>
    </cdr:from>
    <cdr:to>
      <cdr:x>0.98389</cdr:x>
      <cdr:y>0.41096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6615102" y="936086"/>
          <a:ext cx="2177968" cy="12241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550" b="1" i="1" dirty="0" err="1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Противоэпизооти-ческие</a:t>
          </a:r>
          <a:r>
            <a:rPr lang="ru-RU" sz="1550" b="1" i="1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 мероприятия</a:t>
          </a:r>
        </a:p>
        <a:p xmlns:a="http://schemas.openxmlformats.org/drawingml/2006/main">
          <a:pPr algn="ctr"/>
          <a:r>
            <a:rPr lang="ru-RU" sz="1550" b="1" i="1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91 млн</a:t>
          </a:r>
          <a:r>
            <a:rPr lang="ru-RU" sz="1550" b="1" i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ru-RU" sz="1550" b="1" i="1" strike="sngStrike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Р</a:t>
          </a:r>
          <a:endParaRPr lang="ru-RU" sz="1550" b="1" i="1" dirty="0"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0.4924</cdr:x>
      <cdr:y>0.83008</cdr:y>
    </cdr:from>
    <cdr:to>
      <cdr:x>0.80332</cdr:x>
      <cdr:y>1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4400582" y="4363385"/>
          <a:ext cx="2778802" cy="8931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550" b="1" i="1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Ветеринарно-санитарная экспертиза </a:t>
          </a:r>
        </a:p>
        <a:p xmlns:a="http://schemas.openxmlformats.org/drawingml/2006/main">
          <a:pPr algn="ctr"/>
          <a:r>
            <a:rPr lang="ru-RU" sz="1550" b="1" i="1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50 млн </a:t>
          </a:r>
          <a:r>
            <a:rPr lang="ru-RU" sz="1550" b="1" i="1" strike="sngStrike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Р</a:t>
          </a:r>
          <a:endParaRPr lang="ru-RU" sz="1550" b="1" i="1" dirty="0"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0.16205</cdr:x>
      <cdr:y>0.75342</cdr:y>
    </cdr:from>
    <cdr:to>
      <cdr:x>0.43096</cdr:x>
      <cdr:y>0.93751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1448254" y="3960440"/>
          <a:ext cx="2403250" cy="9676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550" b="1" i="1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Реализация </a:t>
          </a:r>
          <a:r>
            <a:rPr lang="ru-RU" sz="1550" b="1" i="1" dirty="0" err="1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ветпрепаратов</a:t>
          </a:r>
          <a:r>
            <a:rPr lang="ru-RU" sz="1550" b="1" i="1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 </a:t>
          </a:r>
        </a:p>
        <a:p xmlns:a="http://schemas.openxmlformats.org/drawingml/2006/main">
          <a:pPr algn="ctr"/>
          <a:r>
            <a:rPr lang="ru-RU" sz="1550" b="1" i="1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12 млн </a:t>
          </a:r>
          <a:r>
            <a:rPr lang="ru-RU" sz="1550" b="1" i="1" strike="sngStrike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Р</a:t>
          </a:r>
          <a:endParaRPr lang="ru-RU" sz="1550" b="1" i="1" dirty="0"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0.71294</cdr:x>
      <cdr:y>0.57534</cdr:y>
    </cdr:from>
    <cdr:to>
      <cdr:x>0.98648</cdr:x>
      <cdr:y>0.79452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6371612" y="3024336"/>
          <a:ext cx="2444650" cy="11521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550" b="1" i="1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Лабораторно-диагностические исследования </a:t>
          </a:r>
          <a:br>
            <a:rPr lang="ru-RU" sz="1550" b="1" i="1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</a:br>
          <a:r>
            <a:rPr lang="ru-RU" sz="1550" b="1" i="1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62 млн </a:t>
          </a:r>
          <a:r>
            <a:rPr lang="ru-RU" sz="1550" b="1" i="1" strike="sngStrike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Р</a:t>
          </a:r>
          <a:endParaRPr lang="ru-RU" sz="1550" b="1" i="1" dirty="0"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0.60165</cdr:x>
      <cdr:y>0.60174</cdr:y>
    </cdr:from>
    <cdr:to>
      <cdr:x>0.67665</cdr:x>
      <cdr:y>0.69896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5198864" y="3119760"/>
          <a:ext cx="648072" cy="50405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 dirty="0">
            <a:solidFill>
              <a:schemeClr val="tx1">
                <a:lumMod val="95000"/>
                <a:lumOff val="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0.28333</cdr:x>
      <cdr:y>0.56262</cdr:y>
    </cdr:from>
    <cdr:to>
      <cdr:x>0.38333</cdr:x>
      <cdr:y>0.65984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2448272" y="2916923"/>
          <a:ext cx="864096" cy="50404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11%</a:t>
          </a:r>
          <a:endParaRPr lang="ru-RU" sz="24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0.38333</cdr:x>
      <cdr:y>0.73611</cdr:y>
    </cdr:from>
    <cdr:to>
      <cdr:x>0.49167</cdr:x>
      <cdr:y>0.83333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3312368" y="3816424"/>
          <a:ext cx="936104" cy="50404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17%</a:t>
          </a:r>
          <a:endParaRPr lang="ru-RU" sz="24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0.60165</cdr:x>
      <cdr:y>0.60174</cdr:y>
    </cdr:from>
    <cdr:to>
      <cdr:x>0.67665</cdr:x>
      <cdr:y>0.69896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5198864" y="3119760"/>
          <a:ext cx="648072" cy="50405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 dirty="0">
            <a:solidFill>
              <a:schemeClr val="tx1">
                <a:lumMod val="95000"/>
                <a:lumOff val="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0.39167</cdr:x>
      <cdr:y>0.18056</cdr:y>
    </cdr:from>
    <cdr:to>
      <cdr:x>0.46667</cdr:x>
      <cdr:y>0.27778</cdr:y>
    </cdr:to>
    <cdr:sp macro="" textlink="">
      <cdr:nvSpPr>
        <cdr:cNvPr id="6" name="Прямоугольник 5"/>
        <cdr:cNvSpPr/>
      </cdr:nvSpPr>
      <cdr:spPr>
        <a:xfrm xmlns:a="http://schemas.openxmlformats.org/drawingml/2006/main">
          <a:off x="3384376" y="936104"/>
          <a:ext cx="648072" cy="50404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6%</a:t>
          </a:r>
          <a:endParaRPr lang="ru-RU" sz="24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0.27918</cdr:x>
      <cdr:y>0.36808</cdr:y>
    </cdr:from>
    <cdr:to>
      <cdr:x>0.37918</cdr:x>
      <cdr:y>0.46531</cdr:y>
    </cdr:to>
    <cdr:sp macro="" textlink="">
      <cdr:nvSpPr>
        <cdr:cNvPr id="7" name="Прямоугольник 6"/>
        <cdr:cNvSpPr/>
      </cdr:nvSpPr>
      <cdr:spPr>
        <a:xfrm xmlns:a="http://schemas.openxmlformats.org/drawingml/2006/main">
          <a:off x="2412413" y="1908317"/>
          <a:ext cx="864096" cy="50409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9%</a:t>
          </a:r>
          <a:endParaRPr lang="ru-RU" sz="24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0.325</cdr:x>
      <cdr:y>0.24303</cdr:y>
    </cdr:from>
    <cdr:to>
      <cdr:x>0.40833</cdr:x>
      <cdr:y>0.34026</cdr:y>
    </cdr:to>
    <cdr:sp macro="" textlink="">
      <cdr:nvSpPr>
        <cdr:cNvPr id="8" name="Прямоугольник 7"/>
        <cdr:cNvSpPr/>
      </cdr:nvSpPr>
      <cdr:spPr>
        <a:xfrm xmlns:a="http://schemas.openxmlformats.org/drawingml/2006/main">
          <a:off x="2808312" y="1259995"/>
          <a:ext cx="720080" cy="50409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6%</a:t>
          </a:r>
          <a:endParaRPr lang="ru-RU" sz="24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0.45417</cdr:x>
      <cdr:y>0.13889</cdr:y>
    </cdr:from>
    <cdr:to>
      <cdr:x>0.54583</cdr:x>
      <cdr:y>0.23611</cdr:y>
    </cdr:to>
    <cdr:sp macro="" textlink="">
      <cdr:nvSpPr>
        <cdr:cNvPr id="9" name="Прямоугольник 8"/>
        <cdr:cNvSpPr/>
      </cdr:nvSpPr>
      <cdr:spPr>
        <a:xfrm xmlns:a="http://schemas.openxmlformats.org/drawingml/2006/main">
          <a:off x="3924436" y="720080"/>
          <a:ext cx="792088" cy="50404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3%</a:t>
          </a:r>
          <a:endParaRPr lang="ru-RU" sz="24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0.69167</cdr:x>
      <cdr:y>0.84722</cdr:y>
    </cdr:from>
    <cdr:to>
      <cdr:x>1</cdr:x>
      <cdr:y>1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5976664" y="4392488"/>
          <a:ext cx="2664296" cy="7920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2200" b="1" i="0" u="none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всего</a:t>
          </a:r>
          <a:r>
            <a:rPr lang="ru-RU" sz="2200" b="1" i="0" u="none" baseline="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 </a:t>
          </a:r>
          <a:r>
            <a:rPr lang="ru-RU" sz="3000" b="1" i="0" u="none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418</a:t>
          </a:r>
          <a:r>
            <a:rPr lang="ru-RU" sz="2000" b="1" i="0" u="none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 </a:t>
          </a:r>
          <a:r>
            <a:rPr lang="ru-RU" sz="2200" b="1" i="0" u="none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млн </a:t>
          </a:r>
          <a:r>
            <a:rPr lang="ru-RU" sz="2200" b="1" i="0" strike="sngStrike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Р</a:t>
          </a:r>
          <a:endParaRPr lang="ru-RU" sz="2200" b="1" i="0" u="none" dirty="0">
            <a:solidFill>
              <a:srgbClr val="0070C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217" cy="497524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5981" y="0"/>
            <a:ext cx="2951217" cy="497524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r">
              <a:defRPr sz="1200"/>
            </a:lvl1pPr>
          </a:lstStyle>
          <a:p>
            <a:fld id="{31066FFE-2648-4CD8-971A-89D825BAA5D1}" type="datetimeFigureOut">
              <a:rPr lang="ru-RU" smtClean="0"/>
              <a:t>02.11.2016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70462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68" tIns="45784" rIns="91568" bIns="4578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562" y="4722497"/>
            <a:ext cx="5447666" cy="4472939"/>
          </a:xfrm>
          <a:prstGeom prst="rect">
            <a:avLst/>
          </a:prstGeom>
        </p:spPr>
        <p:txBody>
          <a:bodyPr vert="horz" lIns="91568" tIns="45784" rIns="91568" bIns="45784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1812"/>
            <a:ext cx="2951217" cy="497524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5981" y="9441812"/>
            <a:ext cx="2951217" cy="497524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r">
              <a:defRPr sz="1200"/>
            </a:lvl1pPr>
          </a:lstStyle>
          <a:p>
            <a:fld id="{78DB1CD8-9F82-4F4C-B767-899C8E5FFB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9795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DB1CD8-9F82-4F4C-B767-899C8E5FFBC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34833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DB1CD8-9F82-4F4C-B767-899C8E5FFBC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53118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DB1CD8-9F82-4F4C-B767-899C8E5FFBC0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8696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70462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7DB151-AA59-4918-833E-5C55947E0775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8514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E24D6-0696-4283-9CE7-F1143376231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E88A6-8B33-4F58-98B7-CCFF0240A2D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9901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E24D6-0696-4283-9CE7-F1143376231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E88A6-8B33-4F58-98B7-CCFF0240A2D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8857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E24D6-0696-4283-9CE7-F1143376231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E88A6-8B33-4F58-98B7-CCFF0240A2D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6963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E24D6-0696-4283-9CE7-F1143376231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E88A6-8B33-4F58-98B7-CCFF0240A2D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7416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E24D6-0696-4283-9CE7-F1143376231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E88A6-8B33-4F58-98B7-CCFF0240A2D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6903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E24D6-0696-4283-9CE7-F1143376231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E88A6-8B33-4F58-98B7-CCFF0240A2D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6704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E24D6-0696-4283-9CE7-F1143376231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E88A6-8B33-4F58-98B7-CCFF0240A2D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5044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E24D6-0696-4283-9CE7-F1143376231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E88A6-8B33-4F58-98B7-CCFF0240A2D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759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E24D6-0696-4283-9CE7-F1143376231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E88A6-8B33-4F58-98B7-CCFF0240A2D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9287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E24D6-0696-4283-9CE7-F1143376231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E88A6-8B33-4F58-98B7-CCFF0240A2D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7211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E24D6-0696-4283-9CE7-F1143376231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E88A6-8B33-4F58-98B7-CCFF0240A2D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153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3E24D6-0696-4283-9CE7-F1143376231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E88A6-8B33-4F58-98B7-CCFF0240A2D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676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7.xml"/><Relationship Id="rId5" Type="http://schemas.microsoft.com/office/2007/relationships/hdphoto" Target="../media/hdphoto2.wdp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6.jpeg"/><Relationship Id="rId7" Type="http://schemas.openxmlformats.org/officeDocument/2006/relationships/diagramColors" Target="../diagrams/colors4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7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diagramLayout" Target="../diagrams/layout1.xml"/><Relationship Id="rId7" Type="http://schemas.openxmlformats.org/officeDocument/2006/relationships/chart" Target="../charts/char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6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microsoft.com/office/2007/relationships/hdphoto" Target="../media/hdphoto1.wdp"/><Relationship Id="rId9" Type="http://schemas.microsoft.com/office/2007/relationships/diagramDrawing" Target="../diagrams/drawing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856984" cy="1224136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lnSpc>
                <a:spcPts val="3400"/>
              </a:lnSpc>
            </a:pPr>
            <a:r>
              <a:rPr lang="ru-RU" sz="2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ГЛАВНОЕ УПРАВЛЕНИЕ ВЕТЕРИНАРИИ </a:t>
            </a:r>
            <a:br>
              <a:rPr lang="ru-RU" sz="2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КАБИНЕТА МИНИСТРОВ </a:t>
            </a:r>
            <a:br>
              <a:rPr lang="ru-RU" sz="2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РЕСПУБЛИКИ ТАТАРСТАН</a:t>
            </a:r>
            <a:endParaRPr lang="ru-RU" sz="26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15816" y="6237312"/>
            <a:ext cx="3240360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31 октября 2016 г. 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2627784" y="1954955"/>
            <a:ext cx="3744416" cy="3778301"/>
            <a:chOff x="2627784" y="1954955"/>
            <a:chExt cx="3744416" cy="377830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" name="Прямоугольник 4"/>
            <p:cNvSpPr/>
            <p:nvPr/>
          </p:nvSpPr>
          <p:spPr>
            <a:xfrm>
              <a:off x="2987824" y="3501008"/>
              <a:ext cx="3024336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7784" y="1954955"/>
              <a:ext cx="3744416" cy="3778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6908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D8CFE3"/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856984" cy="864096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Меры принятые ГУВ КМ РТ 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 </a:t>
            </a: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улучшению сохранности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853612"/>
              </p:ext>
            </p:extLst>
          </p:nvPr>
        </p:nvGraphicFramePr>
        <p:xfrm>
          <a:off x="314563" y="966819"/>
          <a:ext cx="8568952" cy="569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6"/>
                <a:gridCol w="8064896"/>
              </a:tblGrid>
              <a:tr h="130671">
                <a:tc>
                  <a:txBody>
                    <a:bodyPr/>
                    <a:lstStyle/>
                    <a:p>
                      <a:pPr algn="r"/>
                      <a:r>
                        <a:rPr lang="ru-RU" sz="2000" b="1" i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1.</a:t>
                      </a:r>
                      <a:endParaRPr lang="ru-RU" sz="2000" b="1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i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Закрепление</a:t>
                      </a:r>
                      <a:r>
                        <a:rPr lang="ru-RU" sz="2000" b="1" i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специалистов ГУВ КМ РТ за проблемными районами</a:t>
                      </a:r>
                      <a:endParaRPr lang="ru-RU" sz="2000" b="1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30671">
                <a:tc>
                  <a:txBody>
                    <a:bodyPr/>
                    <a:lstStyle/>
                    <a:p>
                      <a:pPr algn="r"/>
                      <a:r>
                        <a:rPr lang="ru-RU" sz="2000" b="1" i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2. </a:t>
                      </a:r>
                      <a:endParaRPr lang="ru-RU" sz="2000" b="1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i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Бесплатное</a:t>
                      </a:r>
                      <a:r>
                        <a:rPr lang="ru-RU" sz="2000" b="1" i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бактериологическое исследование </a:t>
                      </a:r>
                      <a:r>
                        <a:rPr lang="ru-RU" sz="2000" b="1" i="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патматериала</a:t>
                      </a:r>
                      <a:r>
                        <a:rPr lang="ru-RU" sz="2000" b="1" i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молодняка до 6 месячного возраста </a:t>
                      </a:r>
                      <a:endParaRPr lang="ru-RU" sz="2000" b="1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64350">
                <a:tc>
                  <a:txBody>
                    <a:bodyPr/>
                    <a:lstStyle/>
                    <a:p>
                      <a:pPr algn="r"/>
                      <a:r>
                        <a:rPr lang="ru-RU" sz="2000" b="1" i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3.</a:t>
                      </a:r>
                      <a:endParaRPr lang="ru-RU" sz="2000" b="1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i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Совместно с фирмой «</a:t>
                      </a:r>
                      <a:r>
                        <a:rPr lang="ru-RU" sz="2000" b="1" i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Хипра</a:t>
                      </a:r>
                      <a:r>
                        <a:rPr lang="ru-RU" sz="2000" b="1" i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» (Испания)</a:t>
                      </a:r>
                      <a:r>
                        <a:rPr lang="ru-RU" sz="2000" b="1" i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создается вирусологический отдел, диагностику мы закуплены</a:t>
                      </a:r>
                    </a:p>
                    <a:p>
                      <a:pPr algn="r"/>
                      <a:r>
                        <a:rPr lang="ru-RU" sz="1600" b="1" i="1" u="none" baseline="0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март</a:t>
                      </a:r>
                      <a:endParaRPr lang="ru-RU" sz="1600" b="1" i="1" u="none" dirty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70382">
                <a:tc>
                  <a:txBody>
                    <a:bodyPr/>
                    <a:lstStyle/>
                    <a:p>
                      <a:pPr algn="r"/>
                      <a:r>
                        <a:rPr lang="ru-RU" sz="2000" b="1" i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r>
                        <a:rPr lang="ru-RU" sz="2000" b="1" i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. </a:t>
                      </a:r>
                      <a:endParaRPr lang="ru-RU" sz="2000" b="1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i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Повсеместное внедрение иммунопрофилактики </a:t>
                      </a:r>
                      <a:r>
                        <a:rPr lang="en-US" sz="2000" b="1" i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/>
                      </a:r>
                      <a:br>
                        <a:rPr lang="en-US" sz="2000" b="1" i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2000" b="1" i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сухостойной группы и молодняка (закуплено импортной вакцины в 2015 году на 84 млн. за счет бюджета </a:t>
                      </a:r>
                      <a:r>
                        <a:rPr lang="ru-RU" sz="2000" b="1" i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Комбовак</a:t>
                      </a:r>
                      <a:r>
                        <a:rPr lang="ru-RU" sz="2000" b="1" i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1" i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/>
                      </a:r>
                      <a:br>
                        <a:rPr lang="en-US" sz="2000" b="1" i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2000" b="1" i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2015</a:t>
                      </a:r>
                      <a:r>
                        <a:rPr lang="ru-RU" sz="2000" b="1" i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- 2016 годах </a:t>
                      </a:r>
                      <a:r>
                        <a:rPr lang="ru-RU" sz="2000" b="1" i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на 12 млн </a:t>
                      </a:r>
                      <a:r>
                        <a:rPr lang="ru-RU" sz="2000" b="1" i="0" strike="sng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r>
                        <a:rPr lang="ru-RU" sz="2000" b="1" i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</a:p>
                    <a:p>
                      <a:pPr algn="r"/>
                      <a:r>
                        <a:rPr lang="ru-RU" sz="1600" b="1" i="1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надо 12 млн </a:t>
                      </a:r>
                      <a:r>
                        <a:rPr lang="ru-RU" sz="1600" b="1" i="1" strike="sngStrike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1600" b="1" i="1" dirty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ru-RU" sz="2000" b="1" i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5. </a:t>
                      </a:r>
                      <a:endParaRPr lang="ru-RU" sz="2000" b="1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i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В 80-85% хозяйствах созданы «банки молозива».</a:t>
                      </a:r>
                      <a:endParaRPr lang="ru-RU" sz="2000" b="1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87485">
                <a:tc>
                  <a:txBody>
                    <a:bodyPr/>
                    <a:lstStyle/>
                    <a:p>
                      <a:pPr algn="r"/>
                      <a:r>
                        <a:rPr lang="ru-RU" sz="2000" b="1" i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6. </a:t>
                      </a:r>
                      <a:endParaRPr lang="ru-RU" sz="2000" b="1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i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Увеличен автопарк </a:t>
                      </a:r>
                      <a:r>
                        <a:rPr lang="ru-RU" sz="2000" b="1" i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ветобъединений</a:t>
                      </a:r>
                      <a:r>
                        <a:rPr lang="ru-RU" sz="2000" b="1" i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, установлены </a:t>
                      </a:r>
                      <a:r>
                        <a:rPr lang="en-US" sz="2000" b="1" i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GPS </a:t>
                      </a:r>
                      <a:r>
                        <a:rPr lang="ru-RU" sz="2000" b="1" i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– системы (усилен контроль со стороны руководителей</a:t>
                      </a:r>
                      <a:r>
                        <a:rPr lang="ru-RU" sz="2000" b="1" i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1" i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/>
                      </a:r>
                      <a:br>
                        <a:rPr lang="en-US" sz="2000" b="1" i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2000" b="1" i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и специалистов РГВО)</a:t>
                      </a:r>
                      <a:endParaRPr lang="ru-RU" sz="2000" b="1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ru-RU" sz="2000" b="1" i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7.</a:t>
                      </a:r>
                      <a:endParaRPr lang="ru-RU" sz="2000" b="1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i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Проводятся семинар учёбы</a:t>
                      </a:r>
                      <a:r>
                        <a:rPr lang="ru-RU" sz="2000" b="1" i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в районах РТ</a:t>
                      </a:r>
                      <a:endParaRPr lang="ru-RU" sz="2000" b="1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51787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D8CFE3"/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16024"/>
            <a:ext cx="7886700" cy="836712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Приплод </a:t>
            </a:r>
            <a:endParaRPr lang="ru-RU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8299744"/>
              </p:ext>
            </p:extLst>
          </p:nvPr>
        </p:nvGraphicFramePr>
        <p:xfrm>
          <a:off x="179512" y="1556792"/>
          <a:ext cx="8784976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074" name="Picture 2" descr="C:\Users\Orgotdel\Desktop\article-2105384-11DF7ACE000005DC-689_638x42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32"/>
          <a:stretch/>
        </p:blipFill>
        <p:spPr bwMode="auto">
          <a:xfrm>
            <a:off x="6447417" y="109500"/>
            <a:ext cx="2344910" cy="16055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75" name="Picture 3" descr="C:\Users\Orgotdel\Desktop\2863555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48" y="116632"/>
            <a:ext cx="2234428" cy="15983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6" name="Прямоугольник 5"/>
          <p:cNvSpPr/>
          <p:nvPr/>
        </p:nvSpPr>
        <p:spPr>
          <a:xfrm>
            <a:off x="422421" y="6115135"/>
            <a:ext cx="2709419" cy="554225"/>
          </a:xfrm>
          <a:prstGeom prst="rect">
            <a:avLst/>
          </a:prstGeom>
          <a:solidFill>
            <a:srgbClr val="D8CFE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2014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4167" y="6165304"/>
            <a:ext cx="2664296" cy="469112"/>
          </a:xfrm>
          <a:prstGeom prst="rect">
            <a:avLst/>
          </a:prstGeom>
          <a:solidFill>
            <a:srgbClr val="D8CFE3"/>
          </a:solidFill>
          <a:ln w="254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2016</a:t>
            </a:r>
            <a:endPara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876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D8CFE3"/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0545"/>
            <a:ext cx="7814692" cy="656167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Мастит </a:t>
            </a:r>
            <a:endParaRPr lang="ru-RU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48807"/>
              </p:ext>
            </p:extLst>
          </p:nvPr>
        </p:nvGraphicFramePr>
        <p:xfrm>
          <a:off x="251520" y="944868"/>
          <a:ext cx="8820472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26" name="Picture 2" descr="C:\Users\Orgotdel\Desktop\1-45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0381" y="3268713"/>
            <a:ext cx="2547760" cy="1696807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Orgotdel\Desktop\DSCN1860(3)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018"/>
          <a:stretch/>
        </p:blipFill>
        <p:spPr bwMode="auto">
          <a:xfrm>
            <a:off x="487180" y="3268713"/>
            <a:ext cx="2518556" cy="1696807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228184" y="5985428"/>
            <a:ext cx="2664296" cy="504056"/>
          </a:xfrm>
          <a:prstGeom prst="rect">
            <a:avLst/>
          </a:prstGeom>
          <a:solidFill>
            <a:srgbClr val="D8CFE3"/>
          </a:solidFill>
          <a:ln w="254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2016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6005135"/>
            <a:ext cx="2520262" cy="504054"/>
          </a:xfrm>
          <a:prstGeom prst="rect">
            <a:avLst/>
          </a:prstGeom>
          <a:solidFill>
            <a:srgbClr val="D8CFE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2014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712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D8CFE3"/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936103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Меры принятые ГУВ КМ РТ </a:t>
            </a:r>
            <a:b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 снижению заболеваемости коров маститом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1102960"/>
              </p:ext>
            </p:extLst>
          </p:nvPr>
        </p:nvGraphicFramePr>
        <p:xfrm>
          <a:off x="224337" y="1223935"/>
          <a:ext cx="8712968" cy="53285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5504"/>
                <a:gridCol w="8267464"/>
              </a:tblGrid>
              <a:tr h="104668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2000" b="1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1.</a:t>
                      </a:r>
                      <a:endParaRPr lang="ru-RU" sz="2000" b="1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2000" b="1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Специалистами республиканской ветеринарной лаборатории проведены исследования молока по содержанию ингибирующих веществ и антибиотиков</a:t>
                      </a:r>
                      <a:endParaRPr lang="ru-RU" sz="2000" b="1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04668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2000" b="1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2. </a:t>
                      </a:r>
                      <a:endParaRPr lang="ru-RU" sz="2000" b="1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2000" b="1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Республиканская и районные ветеринарные лаборатории проводят ежемесячные мониторинговые исследования качества молока</a:t>
                      </a:r>
                      <a:endParaRPr lang="ru-RU" sz="2000" b="1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1233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2000" b="1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3.</a:t>
                      </a:r>
                      <a:endParaRPr lang="ru-RU" sz="2000" b="1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2000" b="1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Проводится исследование на содержание соматических клеток</a:t>
                      </a:r>
                      <a:endParaRPr lang="ru-RU" sz="2000" b="1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1233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2000" b="1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4.</a:t>
                      </a:r>
                      <a:endParaRPr lang="ru-RU" sz="2000" b="1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2000" b="1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 показатели идентификации сырого молока </a:t>
                      </a:r>
                      <a:endParaRPr lang="ru-RU" sz="2000" b="1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68104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2000" b="1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5. </a:t>
                      </a:r>
                      <a:endParaRPr lang="ru-RU" sz="2000" b="1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2000" b="1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Исследование на количество микроорганизмов (свидетельствует о нарушениях санитарных правил </a:t>
                      </a:r>
                      <a:r>
                        <a:rPr lang="en-US" sz="2000" b="1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/>
                      </a:r>
                      <a:br>
                        <a:rPr lang="en-US" sz="2000" b="1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</a:br>
                      <a:r>
                        <a:rPr lang="ru-RU" sz="2000" b="1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и технологического режима изготовления, а также сроков </a:t>
                      </a:r>
                      <a:r>
                        <a:rPr lang="en-US" sz="2000" b="1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/>
                      </a:r>
                      <a:br>
                        <a:rPr lang="en-US" sz="2000" b="1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</a:br>
                      <a:r>
                        <a:rPr lang="ru-RU" sz="2000" b="1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и температурных режимов хранения, транспортирования </a:t>
                      </a:r>
                      <a:r>
                        <a:rPr lang="en-US" sz="2000" b="1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/>
                      </a:r>
                      <a:br>
                        <a:rPr lang="en-US" sz="2000" b="1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</a:br>
                      <a:r>
                        <a:rPr lang="ru-RU" sz="2000" b="1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и реализации)</a:t>
                      </a:r>
                      <a:endParaRPr lang="ru-RU" sz="2000" b="1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72951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2000" b="1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6.</a:t>
                      </a:r>
                      <a:endParaRPr lang="ru-RU" sz="2000" b="1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2000" b="1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Для профилактики мастита  внедряется одномоментный  запуск коров, дезинфекция сосков до и после доения</a:t>
                      </a:r>
                      <a:endParaRPr lang="ru-RU" sz="2000" b="1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1140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5861"/>
            <a:ext cx="9144000" cy="332655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Показатели качества молока в районах 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РТ</a:t>
            </a:r>
            <a:endParaRPr lang="ru-RU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6325517"/>
              </p:ext>
            </p:extLst>
          </p:nvPr>
        </p:nvGraphicFramePr>
        <p:xfrm>
          <a:off x="170330" y="421647"/>
          <a:ext cx="8812305" cy="6300921"/>
        </p:xfrm>
        <a:graphic>
          <a:graphicData uri="http://schemas.openxmlformats.org/drawingml/2006/table">
            <a:tbl>
              <a:tblPr/>
              <a:tblGrid>
                <a:gridCol w="188258"/>
                <a:gridCol w="259977"/>
                <a:gridCol w="2348753"/>
                <a:gridCol w="317214"/>
                <a:gridCol w="1296144"/>
                <a:gridCol w="224408"/>
                <a:gridCol w="313763"/>
                <a:gridCol w="2187388"/>
                <a:gridCol w="331695"/>
                <a:gridCol w="1344705"/>
              </a:tblGrid>
              <a:tr h="2025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№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5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86" marR="47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Хозяйство</a:t>
                      </a:r>
                      <a:endParaRPr lang="ru-RU" sz="95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86" marR="47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К-во проб</a:t>
                      </a:r>
                      <a:endParaRPr lang="ru-RU" sz="95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86" marR="47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Отклонения</a:t>
                      </a:r>
                      <a:endParaRPr lang="ru-RU" sz="95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86" marR="47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№</a:t>
                      </a:r>
                    </a:p>
                  </a:txBody>
                  <a:tcPr marL="4786" marR="47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5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86" marR="47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Хозяйство</a:t>
                      </a:r>
                      <a:endParaRPr lang="ru-RU" sz="95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86" marR="47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К-во проб</a:t>
                      </a:r>
                      <a:endParaRPr lang="ru-RU" sz="95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86" marR="47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Отклонения</a:t>
                      </a:r>
                      <a:endParaRPr lang="ru-RU" sz="95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86" marR="47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</a:tr>
              <a:tr h="1029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4786" marR="47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1"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 dirty="0" err="1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Апастовский</a:t>
                      </a:r>
                      <a:endParaRPr lang="ru-RU" sz="950" b="1" i="0" u="none" strike="noStrike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86" marR="4786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ООО СХП "</a:t>
                      </a:r>
                      <a:r>
                        <a:rPr lang="ru-RU" sz="95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Свияга</a:t>
                      </a:r>
                      <a:r>
                        <a:rPr lang="ru-RU" sz="9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", МТФ Шигаево</a:t>
                      </a:r>
                    </a:p>
                  </a:txBody>
                  <a:tcPr marL="72000" marR="47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4786" marR="47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5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КМАФАнМ</a:t>
                      </a:r>
                      <a:endParaRPr lang="ru-RU" sz="95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47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</a:p>
                  </a:txBody>
                  <a:tcPr marL="4786" marR="47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К.Устьинский</a:t>
                      </a:r>
                      <a:endParaRPr lang="ru-RU" sz="950" b="1" i="0" u="none" strike="noStrike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86" marR="4786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ООО  "</a:t>
                      </a:r>
                      <a:r>
                        <a:rPr lang="ru-RU" sz="95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Идель</a:t>
                      </a:r>
                      <a:r>
                        <a:rPr lang="ru-RU" sz="9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", МТФ </a:t>
                      </a:r>
                      <a:r>
                        <a:rPr lang="ru-RU" sz="95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Буртасы</a:t>
                      </a:r>
                      <a:endParaRPr lang="ru-RU" sz="95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47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4786" marR="47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5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КМАФАнМ</a:t>
                      </a:r>
                      <a:endParaRPr lang="ru-RU" sz="95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47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025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4786" marR="47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ООО СХП "</a:t>
                      </a:r>
                      <a:r>
                        <a:rPr lang="ru-RU" sz="95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Свияга</a:t>
                      </a:r>
                      <a:r>
                        <a:rPr lang="ru-RU" sz="9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", МТФ </a:t>
                      </a:r>
                      <a:r>
                        <a:rPr lang="ru-RU" sz="95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Сатламышево</a:t>
                      </a:r>
                      <a:endParaRPr lang="ru-RU" sz="95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47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4786" marR="47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5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КМАФАнМ</a:t>
                      </a:r>
                      <a:endParaRPr lang="ru-RU" sz="95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47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31</a:t>
                      </a:r>
                    </a:p>
                  </a:txBody>
                  <a:tcPr marL="4786" marR="47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ООО  "</a:t>
                      </a:r>
                      <a:r>
                        <a:rPr lang="ru-RU" sz="95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Идель</a:t>
                      </a:r>
                      <a:r>
                        <a:rPr lang="ru-RU" sz="9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", </a:t>
                      </a:r>
                      <a:r>
                        <a:rPr lang="ru-RU" sz="95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отд.М</a:t>
                      </a:r>
                      <a:r>
                        <a:rPr lang="ru-RU" sz="9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 Салтыки</a:t>
                      </a:r>
                    </a:p>
                  </a:txBody>
                  <a:tcPr marL="72000" marR="47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4786" marR="47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соматические клетки</a:t>
                      </a:r>
                    </a:p>
                  </a:txBody>
                  <a:tcPr marL="72000" marR="47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029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4786" marR="47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ООО СХП "</a:t>
                      </a:r>
                      <a:r>
                        <a:rPr lang="ru-RU" sz="95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Свияга</a:t>
                      </a:r>
                      <a:r>
                        <a:rPr lang="ru-RU" sz="9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", МТФ </a:t>
                      </a:r>
                      <a:r>
                        <a:rPr lang="ru-RU" sz="95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Азбаба</a:t>
                      </a:r>
                      <a:endParaRPr lang="ru-RU" sz="95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47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4786" marR="47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95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сомат</a:t>
                      </a:r>
                      <a:r>
                        <a:rPr lang="ru-RU" sz="9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 </a:t>
                      </a:r>
                      <a:r>
                        <a:rPr lang="ru-RU" sz="95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кл</a:t>
                      </a:r>
                      <a:endParaRPr lang="ru-RU" sz="95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47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32</a:t>
                      </a:r>
                    </a:p>
                  </a:txBody>
                  <a:tcPr marL="4786" marR="47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5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ООО  "</a:t>
                      </a:r>
                      <a:r>
                        <a:rPr lang="ru-RU" sz="950" b="1" i="0" u="none" strike="noStrike" dirty="0" err="1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Идель</a:t>
                      </a:r>
                      <a:r>
                        <a:rPr lang="ru-RU" sz="95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", </a:t>
                      </a:r>
                      <a:r>
                        <a:rPr lang="ru-RU" sz="950" b="1" i="0" u="none" strike="noStrike" dirty="0" err="1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отд.Б</a:t>
                      </a:r>
                      <a:r>
                        <a:rPr lang="ru-RU" sz="95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 Салтыки</a:t>
                      </a:r>
                    </a:p>
                  </a:txBody>
                  <a:tcPr marL="72000" marR="47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4786" marR="47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50" b="1" i="0" u="none" strike="noStrike" dirty="0" err="1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сомат.кл</a:t>
                      </a:r>
                      <a:r>
                        <a:rPr lang="ru-RU" sz="95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ru-RU" sz="950" b="1" i="0" u="none" strike="noStrike" dirty="0" err="1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КМАФАнМ</a:t>
                      </a:r>
                      <a:endParaRPr lang="ru-RU" sz="950" b="1" i="0" u="none" strike="noStrike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47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  <a:tr h="1029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4786" marR="47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ООО СХП "</a:t>
                      </a:r>
                      <a:r>
                        <a:rPr lang="ru-RU" sz="95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Свияга</a:t>
                      </a:r>
                      <a:r>
                        <a:rPr lang="ru-RU" sz="9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", МТФ </a:t>
                      </a:r>
                      <a:r>
                        <a:rPr lang="ru-RU" sz="95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Утямышево</a:t>
                      </a:r>
                      <a:endParaRPr lang="ru-RU" sz="95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47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4786" marR="47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5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КМАФАнМ</a:t>
                      </a:r>
                      <a:endParaRPr lang="ru-RU" sz="95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47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33</a:t>
                      </a:r>
                    </a:p>
                  </a:txBody>
                  <a:tcPr marL="4786" marR="47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5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ООО  "</a:t>
                      </a:r>
                      <a:r>
                        <a:rPr lang="ru-RU" sz="950" b="1" i="0" u="none" strike="noStrike" dirty="0" err="1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Идель</a:t>
                      </a:r>
                      <a:r>
                        <a:rPr lang="ru-RU" sz="95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", отд. </a:t>
                      </a:r>
                      <a:r>
                        <a:rPr lang="ru-RU" sz="950" b="1" i="0" u="none" strike="noStrike" dirty="0" err="1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Сюкеево</a:t>
                      </a:r>
                      <a:endParaRPr lang="ru-RU" sz="950" b="1" i="0" u="none" strike="noStrike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47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4786" marR="47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50" b="1" i="0" u="none" strike="noStrike" dirty="0" err="1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сомат.кл</a:t>
                      </a:r>
                      <a:r>
                        <a:rPr lang="ru-RU" sz="95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ru-RU" sz="950" b="1" i="0" u="none" strike="noStrike" dirty="0" err="1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КМАФАнМ</a:t>
                      </a:r>
                      <a:endParaRPr lang="ru-RU" sz="950" b="1" i="0" u="none" strike="noStrike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47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  <a:tr h="1029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4786" marR="47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5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ООО СХП "</a:t>
                      </a:r>
                      <a:r>
                        <a:rPr lang="ru-RU" sz="950" b="1" i="0" u="none" strike="noStrike" dirty="0" err="1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Свияга</a:t>
                      </a:r>
                      <a:r>
                        <a:rPr lang="ru-RU" sz="95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", МТФ </a:t>
                      </a:r>
                      <a:r>
                        <a:rPr lang="ru-RU" sz="950" b="1" i="0" u="none" strike="noStrike" dirty="0" err="1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Азилеево</a:t>
                      </a:r>
                      <a:endParaRPr lang="ru-RU" sz="950" b="1" i="0" u="none" strike="noStrike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47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4786" marR="47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50" b="1" i="0" u="none" strike="noStrike" dirty="0" err="1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сомат.кл</a:t>
                      </a:r>
                      <a:r>
                        <a:rPr lang="ru-RU" sz="95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ru-RU" sz="950" b="1" i="0" u="none" strike="noStrike" dirty="0" err="1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КМАФАнМ</a:t>
                      </a:r>
                      <a:endParaRPr lang="ru-RU" sz="950" b="1" i="0" u="none" strike="noStrike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47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34</a:t>
                      </a:r>
                    </a:p>
                  </a:txBody>
                  <a:tcPr marL="4786" marR="47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ООО  "</a:t>
                      </a:r>
                      <a:r>
                        <a:rPr lang="ru-RU" sz="95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Идель</a:t>
                      </a:r>
                      <a:r>
                        <a:rPr lang="ru-RU" sz="9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", </a:t>
                      </a:r>
                      <a:r>
                        <a:rPr lang="ru-RU" sz="95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отд.Картапа</a:t>
                      </a:r>
                      <a:endParaRPr lang="ru-RU" sz="95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47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4786" marR="47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50" b="1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КМАФАнМ</a:t>
                      </a:r>
                    </a:p>
                  </a:txBody>
                  <a:tcPr marL="72000" marR="47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025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L="4786" marR="47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ООО СХП "</a:t>
                      </a:r>
                      <a:r>
                        <a:rPr lang="ru-RU" sz="95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Свияга</a:t>
                      </a:r>
                      <a:r>
                        <a:rPr lang="ru-RU" sz="9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", МТФ с. </a:t>
                      </a:r>
                      <a:r>
                        <a:rPr lang="ru-RU" sz="95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Ст.Юмралы</a:t>
                      </a:r>
                      <a:endParaRPr lang="ru-RU" sz="95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47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4786" marR="47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5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КМАФАнМ</a:t>
                      </a:r>
                      <a:endParaRPr lang="ru-RU" sz="95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47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35</a:t>
                      </a:r>
                    </a:p>
                  </a:txBody>
                  <a:tcPr marL="4786" marR="47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ООО  "</a:t>
                      </a:r>
                      <a:r>
                        <a:rPr lang="ru-RU" sz="95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Идель</a:t>
                      </a:r>
                      <a:r>
                        <a:rPr lang="ru-RU" sz="9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", МТФ Варварино</a:t>
                      </a:r>
                    </a:p>
                  </a:txBody>
                  <a:tcPr marL="72000" marR="47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4786" marR="47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50" b="1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КМАФАнМ</a:t>
                      </a:r>
                    </a:p>
                  </a:txBody>
                  <a:tcPr marL="72000" marR="47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025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 marL="4786" marR="47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5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ООО СХП "</a:t>
                      </a:r>
                      <a:r>
                        <a:rPr lang="ru-RU" sz="950" b="1" i="0" u="none" strike="noStrike" dirty="0" err="1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Свияга</a:t>
                      </a:r>
                      <a:r>
                        <a:rPr lang="ru-RU" sz="95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", МТФ д. </a:t>
                      </a:r>
                      <a:r>
                        <a:rPr lang="ru-RU" sz="950" b="1" i="0" u="none" strike="noStrike" dirty="0" err="1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Альмендерово</a:t>
                      </a:r>
                      <a:endParaRPr lang="ru-RU" sz="950" b="1" i="0" u="none" strike="noStrike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47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4786" marR="47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50" b="1" i="0" u="none" strike="noStrike" dirty="0" err="1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сомат.кл</a:t>
                      </a:r>
                      <a:r>
                        <a:rPr lang="ru-RU" sz="95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950" b="1" i="0" u="none" strike="noStrike" dirty="0" err="1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КМАФАнМ</a:t>
                      </a:r>
                      <a:endParaRPr lang="ru-RU" sz="950" b="1" i="0" u="none" strike="noStrike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47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36</a:t>
                      </a:r>
                    </a:p>
                  </a:txBody>
                  <a:tcPr marL="4786" marR="47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ООО  "</a:t>
                      </a:r>
                      <a:r>
                        <a:rPr lang="ru-RU" sz="95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Идель</a:t>
                      </a:r>
                      <a:r>
                        <a:rPr lang="ru-RU" sz="9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", МТФ </a:t>
                      </a:r>
                      <a:r>
                        <a:rPr lang="ru-RU" sz="95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Клянчеево</a:t>
                      </a:r>
                      <a:endParaRPr lang="ru-RU" sz="95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47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4786" marR="47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5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КМАФАнМ</a:t>
                      </a:r>
                      <a:endParaRPr lang="ru-RU" sz="95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47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025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marL="4786" marR="47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ООО СХП "</a:t>
                      </a:r>
                      <a:r>
                        <a:rPr lang="ru-RU" sz="95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Свияга</a:t>
                      </a:r>
                      <a:r>
                        <a:rPr lang="ru-RU" sz="9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", МТФ </a:t>
                      </a:r>
                      <a:r>
                        <a:rPr lang="ru-RU" sz="95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с.Чуру-Барышево</a:t>
                      </a:r>
                      <a:endParaRPr lang="ru-RU" sz="95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47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4786" marR="47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5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КМАФАнМ</a:t>
                      </a:r>
                      <a:endParaRPr lang="ru-RU" sz="95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47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37</a:t>
                      </a:r>
                    </a:p>
                  </a:txBody>
                  <a:tcPr marL="4786" marR="47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ОАО "Большие </a:t>
                      </a:r>
                      <a:r>
                        <a:rPr lang="ru-RU" sz="95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Кляри</a:t>
                      </a:r>
                      <a:r>
                        <a:rPr lang="ru-RU" sz="9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"</a:t>
                      </a:r>
                    </a:p>
                  </a:txBody>
                  <a:tcPr marL="72000" marR="47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4786" marR="47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5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КМАФАнМ</a:t>
                      </a:r>
                      <a:endParaRPr lang="ru-RU" sz="95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47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025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 marL="4786" marR="47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ООО СХП "</a:t>
                      </a:r>
                      <a:r>
                        <a:rPr lang="ru-RU" sz="95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Свияга</a:t>
                      </a:r>
                      <a:r>
                        <a:rPr lang="ru-RU" sz="9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", МТФ </a:t>
                      </a:r>
                      <a:r>
                        <a:rPr lang="ru-RU" sz="95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д.Б.Коккузы</a:t>
                      </a:r>
                      <a:endParaRPr lang="ru-RU" sz="95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47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4786" marR="47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5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КМАФАнМ</a:t>
                      </a:r>
                      <a:endParaRPr lang="ru-RU" sz="95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47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38</a:t>
                      </a:r>
                    </a:p>
                  </a:txBody>
                  <a:tcPr marL="4786" marR="47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5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ОАО "Большие </a:t>
                      </a:r>
                      <a:r>
                        <a:rPr lang="ru-RU" sz="950" b="1" i="0" u="none" strike="noStrike" dirty="0" err="1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Кляри</a:t>
                      </a:r>
                      <a:r>
                        <a:rPr lang="ru-RU" sz="95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" МТФ </a:t>
                      </a:r>
                      <a:r>
                        <a:rPr lang="ru-RU" sz="950" b="1" i="0" u="none" strike="noStrike" dirty="0" err="1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Каратама</a:t>
                      </a:r>
                      <a:endParaRPr lang="ru-RU" sz="950" b="1" i="0" u="none" strike="noStrike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47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4786" marR="47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50" b="1" i="0" u="none" strike="noStrike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сомат.кл, КМАФАнМ</a:t>
                      </a:r>
                    </a:p>
                  </a:txBody>
                  <a:tcPr marL="72000" marR="47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  <a:tr h="1029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marL="4786" marR="47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Агрофирма  </a:t>
                      </a:r>
                      <a:r>
                        <a:rPr lang="ru-RU" sz="105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Апас</a:t>
                      </a:r>
                      <a:r>
                        <a:rPr lang="ru-RU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, д. </a:t>
                      </a:r>
                      <a:r>
                        <a:rPr lang="ru-RU" sz="105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Бурнашево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47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4786" marR="47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2000" marR="47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39</a:t>
                      </a:r>
                    </a:p>
                  </a:txBody>
                  <a:tcPr marL="4786" marR="47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Кайбицкий</a:t>
                      </a:r>
                    </a:p>
                  </a:txBody>
                  <a:tcPr marL="4786" marR="4786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5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ООО А/Ф "Родина"</a:t>
                      </a:r>
                    </a:p>
                  </a:txBody>
                  <a:tcPr marL="72000" marR="47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4786" marR="47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50" b="1" i="0" u="none" strike="noStrike" dirty="0" err="1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сомат.кл</a:t>
                      </a:r>
                      <a:r>
                        <a:rPr lang="ru-RU" sz="95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ru-RU" sz="950" b="1" i="0" u="none" strike="noStrike" dirty="0" err="1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КМАФАнМ</a:t>
                      </a:r>
                      <a:endParaRPr lang="ru-RU" sz="950" b="1" i="0" u="none" strike="noStrike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47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  <a:tr h="1029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</a:p>
                  </a:txBody>
                  <a:tcPr marL="4786" marR="47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40</a:t>
                      </a:r>
                    </a:p>
                  </a:txBody>
                  <a:tcPr marL="4786" marR="47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95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ООО "Ак Барс Кайбицы" фил. №3</a:t>
                      </a:r>
                    </a:p>
                  </a:txBody>
                  <a:tcPr marL="72000" marR="47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4786" marR="47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950" b="1" i="0" u="none" strike="noStrike" dirty="0" err="1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сомат.кл</a:t>
                      </a:r>
                      <a:r>
                        <a:rPr lang="ru-RU" sz="95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ru-RU" sz="950" b="1" i="0" u="none" strike="noStrike" dirty="0" err="1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КМАФАнМ</a:t>
                      </a:r>
                      <a:endParaRPr lang="ru-RU" sz="950" b="1" i="0" u="none" strike="noStrike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47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  <a:tr h="4236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</a:p>
                  </a:txBody>
                  <a:tcPr marL="4786" marR="47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Буинск</a:t>
                      </a:r>
                    </a:p>
                  </a:txBody>
                  <a:tcPr marL="4786" marR="4786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95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ООО "Ак Барс Буинск" фил. №2</a:t>
                      </a:r>
                    </a:p>
                  </a:txBody>
                  <a:tcPr marL="72000" marR="47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4786" marR="47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950" b="1" i="0" u="none" strike="noStrike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сомат.кл КМАФАнМ</a:t>
                      </a:r>
                    </a:p>
                  </a:txBody>
                  <a:tcPr marL="72000" marR="47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41</a:t>
                      </a:r>
                    </a:p>
                  </a:txBody>
                  <a:tcPr marL="4786" marR="47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2933">
                <a:tc vMerge="1">
                  <a:txBody>
                    <a:bodyPr/>
                    <a:lstStyle/>
                    <a:p>
                      <a:pPr algn="ctr" fontAlgn="ctr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86" marR="4786" marT="4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86" marR="4786" marT="4786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ru-RU" sz="1000" b="0" i="0" u="none" strike="noStrike">
                        <a:solidFill>
                          <a:srgbClr val="9C0006"/>
                        </a:solidFill>
                        <a:effectLst/>
                        <a:latin typeface="Calibri"/>
                      </a:endParaRPr>
                    </a:p>
                  </a:txBody>
                  <a:tcPr marL="4786" marR="4786" marT="4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9C0006"/>
                        </a:solidFill>
                        <a:effectLst/>
                        <a:latin typeface="Calibri"/>
                      </a:endParaRPr>
                    </a:p>
                  </a:txBody>
                  <a:tcPr marL="4786" marR="4786" marT="4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ru-RU" sz="1000" b="0" i="0" u="none" strike="noStrike">
                        <a:solidFill>
                          <a:srgbClr val="9C0006"/>
                        </a:solidFill>
                        <a:effectLst/>
                        <a:latin typeface="Calibri"/>
                      </a:endParaRPr>
                    </a:p>
                  </a:txBody>
                  <a:tcPr marL="4786" marR="4786" marT="4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86" marR="4786" marT="4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50" b="1" i="0" u="none" strike="noStrike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ООО "Ак Барс Кайбицы" фил. №1</a:t>
                      </a:r>
                    </a:p>
                  </a:txBody>
                  <a:tcPr marL="72000" marR="47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4786" marR="47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50" b="1" i="0" u="none" strike="noStrike" dirty="0" err="1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сомат.кл</a:t>
                      </a:r>
                      <a:r>
                        <a:rPr lang="ru-RU" sz="95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ru-RU" sz="950" b="1" i="0" u="none" strike="noStrike" dirty="0" err="1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КМАФАнМ</a:t>
                      </a:r>
                      <a:endParaRPr lang="ru-RU" sz="950" b="1" i="0" u="none" strike="noStrike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47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  <a:tr h="10293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</a:p>
                  </a:txBody>
                  <a:tcPr marL="4786" marR="47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5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ООО "Ак Барс Буинск" фил. №3</a:t>
                      </a:r>
                    </a:p>
                  </a:txBody>
                  <a:tcPr marL="72000" marR="47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4786" marR="47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50" b="1" i="0" u="none" strike="noStrike" dirty="0" err="1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сомат.кл</a:t>
                      </a:r>
                      <a:r>
                        <a:rPr lang="ru-RU" sz="95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950" b="1" i="0" u="none" strike="noStrike" dirty="0" err="1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КМАФАнМ</a:t>
                      </a:r>
                      <a:endParaRPr lang="ru-RU" sz="950" b="1" i="0" u="none" strike="noStrike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47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42</a:t>
                      </a:r>
                    </a:p>
                  </a:txBody>
                  <a:tcPr marL="4786" marR="47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ООО "Ак Барс </a:t>
                      </a:r>
                      <a:r>
                        <a:rPr lang="ru-RU" sz="10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Кайбицы«</a:t>
                      </a:r>
                      <a:br>
                        <a:rPr lang="ru-RU" sz="10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0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фил. №1 бурундуки</a:t>
                      </a:r>
                    </a:p>
                  </a:txBody>
                  <a:tcPr marL="72000" marR="47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4786" marR="47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2000" marR="47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996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9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ООО "Ак Барс Буинск" фил. №4</a:t>
                      </a:r>
                    </a:p>
                  </a:txBody>
                  <a:tcPr marL="72000" marR="47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4786" marR="47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95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КМАФАнМ</a:t>
                      </a:r>
                      <a:endParaRPr lang="ru-RU" sz="95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47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43</a:t>
                      </a:r>
                    </a:p>
                  </a:txBody>
                  <a:tcPr marL="4786" marR="47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29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</a:p>
                  </a:txBody>
                  <a:tcPr marL="4786" marR="47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fontAlgn="ctr"/>
                      <a:endParaRPr lang="ru-RU" sz="1000" b="0" i="0" u="none" strike="noStrike">
                        <a:solidFill>
                          <a:srgbClr val="9C6500"/>
                        </a:solidFill>
                        <a:effectLst/>
                        <a:latin typeface="Calibri"/>
                      </a:endParaRPr>
                    </a:p>
                  </a:txBody>
                  <a:tcPr marL="4786" marR="4786" marT="4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9C6500"/>
                        </a:solidFill>
                        <a:effectLst/>
                        <a:latin typeface="Calibri"/>
                      </a:endParaRPr>
                    </a:p>
                  </a:txBody>
                  <a:tcPr marL="4786" marR="4786" marT="4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ru-RU" sz="1000" b="0" i="0" u="none" strike="noStrike">
                        <a:solidFill>
                          <a:srgbClr val="9C6500"/>
                        </a:solidFill>
                        <a:effectLst/>
                        <a:latin typeface="Calibri"/>
                      </a:endParaRPr>
                    </a:p>
                  </a:txBody>
                  <a:tcPr marL="4786" marR="4786" marT="4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86" marR="4786" marT="4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ПККХ "Яна Юл"</a:t>
                      </a:r>
                    </a:p>
                  </a:txBody>
                  <a:tcPr marL="72000" marR="47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4786" marR="47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50" b="1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КМАФАнМ</a:t>
                      </a:r>
                    </a:p>
                  </a:txBody>
                  <a:tcPr marL="72000" marR="47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0293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</a:p>
                  </a:txBody>
                  <a:tcPr marL="4786" marR="47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фил</a:t>
                      </a:r>
                      <a:r>
                        <a:rPr lang="ru-RU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.№3.с. </a:t>
                      </a:r>
                      <a:r>
                        <a:rPr lang="ru-RU" sz="105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Тулумбаево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47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4786" marR="47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2000" marR="47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44</a:t>
                      </a:r>
                    </a:p>
                  </a:txBody>
                  <a:tcPr marL="4786" marR="47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ООО "Ак Барс Кайбицы" фил. №2</a:t>
                      </a:r>
                    </a:p>
                  </a:txBody>
                  <a:tcPr marL="72000" marR="47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4786" marR="47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5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КМАФАнМ</a:t>
                      </a:r>
                      <a:endParaRPr lang="ru-RU" sz="95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47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95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ПСХК "</a:t>
                      </a:r>
                      <a:r>
                        <a:rPr lang="ru-RU" sz="950" b="1" i="0" u="none" strike="noStrike" dirty="0" err="1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Ембулатово</a:t>
                      </a:r>
                      <a:r>
                        <a:rPr lang="ru-RU" sz="95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"</a:t>
                      </a:r>
                    </a:p>
                  </a:txBody>
                  <a:tcPr marL="72000" marR="47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4786" marR="47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950" b="1" i="0" u="none" strike="noStrike" dirty="0" err="1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сомат.кл</a:t>
                      </a:r>
                      <a:r>
                        <a:rPr lang="ru-RU" sz="95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ru-RU" sz="950" b="1" i="0" u="none" strike="noStrike" dirty="0" err="1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КМАФАнМ</a:t>
                      </a:r>
                      <a:endParaRPr lang="ru-RU" sz="950" b="1" i="0" u="none" strike="noStrike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47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45</a:t>
                      </a:r>
                    </a:p>
                  </a:txBody>
                  <a:tcPr marL="4786" marR="47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3"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 dirty="0" err="1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Тетюшский</a:t>
                      </a:r>
                      <a:endParaRPr lang="ru-RU" sz="950" b="1" i="0" u="none" strike="noStrike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86" marR="4786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ООО "Содружество"</a:t>
                      </a:r>
                    </a:p>
                  </a:txBody>
                  <a:tcPr marL="72000" marR="47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4786" marR="47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2000" marR="47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1029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</a:p>
                  </a:txBody>
                  <a:tcPr marL="4786" marR="47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fontAlgn="ctr"/>
                      <a:endParaRPr lang="ru-RU" sz="1000" b="0" i="0" u="none" strike="noStrike">
                        <a:solidFill>
                          <a:srgbClr val="9C0006"/>
                        </a:solidFill>
                        <a:effectLst/>
                        <a:latin typeface="Calibri"/>
                      </a:endParaRPr>
                    </a:p>
                  </a:txBody>
                  <a:tcPr marL="4786" marR="4786" marT="4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9C0006"/>
                        </a:solidFill>
                        <a:effectLst/>
                        <a:latin typeface="Calibri"/>
                      </a:endParaRPr>
                    </a:p>
                  </a:txBody>
                  <a:tcPr marL="4786" marR="4786" marT="4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ru-RU" sz="1000" b="0" i="0" u="none" strike="noStrike" dirty="0">
                        <a:solidFill>
                          <a:srgbClr val="9C0006"/>
                        </a:solidFill>
                        <a:effectLst/>
                        <a:latin typeface="Calibri"/>
                      </a:endParaRPr>
                    </a:p>
                  </a:txBody>
                  <a:tcPr marL="4786" marR="4786" marT="4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86" marR="4786" marT="4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86" marR="4786" marT="4786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ru-RU" sz="1000" b="0" i="0" u="none" strike="noStrike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4786" marR="4786" marT="4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4786" marR="4786" marT="4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ru-RU" sz="1000" b="0" i="0" u="none" strike="noStrike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4786" marR="4786" marT="4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</a:tr>
              <a:tr h="1029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</a:t>
                      </a:r>
                    </a:p>
                  </a:txBody>
                  <a:tcPr marL="4786" marR="47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Дрожжанов-ский</a:t>
                      </a:r>
                      <a:endParaRPr lang="ru-RU" sz="950" b="1" i="0" u="none" strike="noStrike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86" marR="4786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5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ООО "Ак Барс </a:t>
                      </a:r>
                      <a:r>
                        <a:rPr lang="ru-RU" sz="950" b="1" i="0" u="none" strike="noStrike" dirty="0" err="1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Дрожжаное</a:t>
                      </a:r>
                      <a:r>
                        <a:rPr lang="ru-RU" sz="95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"</a:t>
                      </a:r>
                    </a:p>
                  </a:txBody>
                  <a:tcPr marL="72000" marR="47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4786" marR="47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50" b="1" i="0" u="none" strike="noStrike" dirty="0" err="1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сомат.кл</a:t>
                      </a:r>
                      <a:r>
                        <a:rPr lang="ru-RU" sz="95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ru-RU" sz="950" b="1" i="0" u="none" strike="noStrike" dirty="0" err="1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КМАФАнМ</a:t>
                      </a:r>
                      <a:endParaRPr lang="ru-RU" sz="950" b="1" i="0" u="none" strike="noStrike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47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46</a:t>
                      </a:r>
                    </a:p>
                  </a:txBody>
                  <a:tcPr marL="4786" marR="47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5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ООО "Агрофирма "</a:t>
                      </a:r>
                      <a:r>
                        <a:rPr lang="ru-RU" sz="950" b="1" i="0" u="none" strike="noStrike" dirty="0" err="1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Нур</a:t>
                      </a:r>
                      <a:r>
                        <a:rPr lang="ru-RU" sz="95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"</a:t>
                      </a:r>
                    </a:p>
                  </a:txBody>
                  <a:tcPr marL="72000" marR="47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4786" marR="47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50" b="1" i="0" u="none" strike="noStrike" dirty="0" err="1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сомат.кл</a:t>
                      </a:r>
                      <a:r>
                        <a:rPr lang="ru-RU" sz="95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ru-RU" sz="950" b="1" i="0" u="none" strike="noStrike" dirty="0" err="1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КМАФАнМ</a:t>
                      </a:r>
                      <a:endParaRPr lang="ru-RU" sz="950" b="1" i="0" u="none" strike="noStrike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47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  <a:tr h="1029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</a:p>
                  </a:txBody>
                  <a:tcPr marL="4786" marR="47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5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КФХ "</a:t>
                      </a:r>
                      <a:r>
                        <a:rPr lang="ru-RU" sz="950" b="1" i="0" u="none" strike="noStrike" dirty="0" err="1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НизамовА.А</a:t>
                      </a:r>
                      <a:r>
                        <a:rPr lang="ru-RU" sz="95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"</a:t>
                      </a:r>
                    </a:p>
                  </a:txBody>
                  <a:tcPr marL="72000" marR="47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4786" marR="47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50" b="1" i="0" u="none" strike="noStrike" dirty="0" err="1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сомат.кл</a:t>
                      </a:r>
                      <a:r>
                        <a:rPr lang="ru-RU" sz="95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ru-RU" sz="950" b="1" i="0" u="none" strike="noStrike" dirty="0" err="1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КМАФАнМ</a:t>
                      </a:r>
                      <a:endParaRPr lang="ru-RU" sz="950" b="1" i="0" u="none" strike="noStrike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47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47</a:t>
                      </a:r>
                    </a:p>
                  </a:txBody>
                  <a:tcPr marL="4786" marR="47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5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ООО "Агрофирма "</a:t>
                      </a:r>
                      <a:r>
                        <a:rPr lang="ru-RU" sz="950" b="1" i="0" u="none" strike="noStrike" dirty="0" err="1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Нур</a:t>
                      </a:r>
                      <a:r>
                        <a:rPr lang="ru-RU" sz="95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" М. </a:t>
                      </a:r>
                      <a:r>
                        <a:rPr lang="ru-RU" sz="950" b="1" i="0" u="none" strike="noStrike" dirty="0" err="1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Атряси</a:t>
                      </a:r>
                      <a:endParaRPr lang="ru-RU" sz="950" b="1" i="0" u="none" strike="noStrike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47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4786" marR="47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50" b="1" i="0" u="none" strike="noStrike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сомат.кл, КМАФАнМ</a:t>
                      </a:r>
                    </a:p>
                  </a:txBody>
                  <a:tcPr marL="72000" marR="47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  <a:tr h="2025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</a:t>
                      </a:r>
                    </a:p>
                  </a:txBody>
                  <a:tcPr marL="4786" marR="47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5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ООО  "Агрофирма им. П.В. Дементьева"</a:t>
                      </a:r>
                    </a:p>
                  </a:txBody>
                  <a:tcPr marL="72000" marR="47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4786" marR="47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50" b="1" i="0" u="none" strike="noStrike" dirty="0" err="1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сомат.кл</a:t>
                      </a:r>
                      <a:r>
                        <a:rPr lang="ru-RU" sz="95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ru-RU" sz="950" b="1" i="0" u="none" strike="noStrike" dirty="0" err="1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КМАФАнМ</a:t>
                      </a:r>
                      <a:endParaRPr lang="ru-RU" sz="950" b="1" i="0" u="none" strike="noStrike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47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48</a:t>
                      </a:r>
                    </a:p>
                  </a:txBody>
                  <a:tcPr marL="4786" marR="47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5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ООО "Яна Юл"</a:t>
                      </a:r>
                    </a:p>
                  </a:txBody>
                  <a:tcPr marL="72000" marR="47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4786" marR="47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50" b="1" i="0" u="none" strike="noStrike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сомат.кл, КМАФАнМ</a:t>
                      </a:r>
                    </a:p>
                  </a:txBody>
                  <a:tcPr marL="72000" marR="47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  <a:tr h="1029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</a:p>
                  </a:txBody>
                  <a:tcPr marL="4786" marR="47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5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ООО  "А/Ф им. П.В. Дементьева" </a:t>
                      </a:r>
                    </a:p>
                  </a:txBody>
                  <a:tcPr marL="72000" marR="47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4786" marR="47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50" b="1" i="0" u="none" strike="noStrike" dirty="0" err="1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сомат.кл</a:t>
                      </a:r>
                      <a:r>
                        <a:rPr lang="ru-RU" sz="95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ru-RU" sz="950" b="1" i="0" u="none" strike="noStrike" dirty="0" err="1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КМАФАнМ</a:t>
                      </a:r>
                      <a:endParaRPr lang="ru-RU" sz="950" b="1" i="0" u="none" strike="noStrike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47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49</a:t>
                      </a:r>
                    </a:p>
                  </a:txBody>
                  <a:tcPr marL="4786" marR="47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5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ООО "Волга"</a:t>
                      </a:r>
                    </a:p>
                  </a:txBody>
                  <a:tcPr marL="72000" marR="47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4786" marR="47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50" b="1" i="0" u="none" strike="noStrike" dirty="0" err="1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сомат.кл</a:t>
                      </a:r>
                      <a:r>
                        <a:rPr lang="ru-RU" sz="95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ru-RU" sz="950" b="1" i="0" u="none" strike="noStrike" dirty="0" err="1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КМАФАнМ</a:t>
                      </a:r>
                      <a:endParaRPr lang="ru-RU" sz="950" b="1" i="0" u="none" strike="noStrike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47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  <a:tr h="1029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21</a:t>
                      </a:r>
                    </a:p>
                  </a:txBody>
                  <a:tcPr marL="4786" marR="47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5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ООО "</a:t>
                      </a:r>
                      <a:r>
                        <a:rPr lang="ru-RU" sz="950" b="1" i="0" u="none" strike="noStrike" dirty="0" err="1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Цильна</a:t>
                      </a:r>
                      <a:r>
                        <a:rPr lang="ru-RU" sz="95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"</a:t>
                      </a:r>
                    </a:p>
                  </a:txBody>
                  <a:tcPr marL="72000" marR="47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4786" marR="47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50" b="1" i="0" u="none" strike="noStrike" dirty="0" err="1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сомат.кл</a:t>
                      </a:r>
                      <a:r>
                        <a:rPr lang="ru-RU" sz="95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ru-RU" sz="950" b="1" i="0" u="none" strike="noStrike" dirty="0" err="1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КМАФАнМ</a:t>
                      </a:r>
                      <a:endParaRPr lang="ru-RU" sz="950" b="1" i="0" u="none" strike="noStrike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47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50</a:t>
                      </a:r>
                    </a:p>
                  </a:txBody>
                  <a:tcPr marL="4786" marR="47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5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ООО "Агро Союз"</a:t>
                      </a:r>
                    </a:p>
                  </a:txBody>
                  <a:tcPr marL="72000" marR="47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4786" marR="47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50" b="1" i="0" u="none" strike="noStrike" dirty="0" err="1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сомат.кл</a:t>
                      </a:r>
                      <a:r>
                        <a:rPr lang="ru-RU" sz="95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ru-RU" sz="950" b="1" i="0" u="none" strike="noStrike" dirty="0" err="1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КМАФАнМ</a:t>
                      </a:r>
                      <a:endParaRPr lang="ru-RU" sz="950" b="1" i="0" u="none" strike="noStrike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47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  <a:tr h="1029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22</a:t>
                      </a:r>
                    </a:p>
                  </a:txBody>
                  <a:tcPr marL="4786" marR="47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 dirty="0" err="1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Зеленодольский</a:t>
                      </a:r>
                      <a:endParaRPr lang="ru-RU" sz="950" b="1" i="0" u="none" strike="noStrike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86" marR="4786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50" b="1" i="0" u="none" strike="noStrike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ООО "Овощевод"</a:t>
                      </a:r>
                    </a:p>
                  </a:txBody>
                  <a:tcPr marL="72000" marR="47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4786" marR="47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50" b="1" i="0" u="none" strike="noStrike" dirty="0" err="1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сомат.кл</a:t>
                      </a:r>
                      <a:r>
                        <a:rPr lang="ru-RU" sz="95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ru-RU" sz="950" b="1" i="0" u="none" strike="noStrike" dirty="0" err="1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КМАФАнМ</a:t>
                      </a:r>
                      <a:endParaRPr lang="ru-RU" sz="950" b="1" i="0" u="none" strike="noStrike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47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51</a:t>
                      </a:r>
                    </a:p>
                  </a:txBody>
                  <a:tcPr marL="4786" marR="47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ООО "</a:t>
                      </a:r>
                      <a:r>
                        <a:rPr lang="ru-RU" sz="95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Бакрчи</a:t>
                      </a:r>
                      <a:r>
                        <a:rPr lang="ru-RU" sz="9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"</a:t>
                      </a:r>
                    </a:p>
                  </a:txBody>
                  <a:tcPr marL="72000" marR="47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4786" marR="47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50" b="1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КМАФАнМ</a:t>
                      </a:r>
                    </a:p>
                  </a:txBody>
                  <a:tcPr marL="72000" marR="47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025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23</a:t>
                      </a:r>
                    </a:p>
                  </a:txBody>
                  <a:tcPr marL="4786" marR="47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5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СХПК "</a:t>
                      </a:r>
                      <a:r>
                        <a:rPr lang="ru-RU" sz="950" b="1" i="0" u="none" strike="noStrike" dirty="0" err="1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Кугеевский</a:t>
                      </a:r>
                      <a:r>
                        <a:rPr lang="ru-RU" sz="95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"</a:t>
                      </a:r>
                    </a:p>
                  </a:txBody>
                  <a:tcPr marL="72000" marR="47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4786" marR="47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50" b="1" i="0" u="none" strike="noStrike" dirty="0" err="1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сомат.кл</a:t>
                      </a:r>
                      <a:r>
                        <a:rPr lang="ru-RU" sz="95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кис-</a:t>
                      </a:r>
                      <a:r>
                        <a:rPr lang="ru-RU" sz="950" b="1" i="0" u="none" strike="noStrike" dirty="0" err="1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ть</a:t>
                      </a:r>
                      <a:r>
                        <a:rPr lang="ru-RU" sz="95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 сода </a:t>
                      </a:r>
                      <a:r>
                        <a:rPr lang="ru-RU" sz="950" b="1" i="0" u="none" strike="noStrike" dirty="0" err="1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КМАФАнМ</a:t>
                      </a:r>
                      <a:endParaRPr lang="ru-RU" sz="950" b="1" i="0" u="none" strike="noStrike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47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52</a:t>
                      </a:r>
                    </a:p>
                  </a:txBody>
                  <a:tcPr marL="4786" marR="47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ООО "Агрофирма "Татарстан"</a:t>
                      </a:r>
                    </a:p>
                  </a:txBody>
                  <a:tcPr marL="72000" marR="47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4786" marR="47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5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КМАФАнМ</a:t>
                      </a:r>
                      <a:endParaRPr lang="ru-RU" sz="95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47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025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24</a:t>
                      </a:r>
                    </a:p>
                  </a:txBody>
                  <a:tcPr marL="4786" marR="47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5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ОАО "УК "КВ Агро",  ЖК "</a:t>
                      </a:r>
                      <a:r>
                        <a:rPr lang="ru-RU" sz="950" b="1" i="0" u="none" strike="noStrike" dirty="0" err="1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Вахитово</a:t>
                      </a:r>
                      <a:r>
                        <a:rPr lang="ru-RU" sz="95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"</a:t>
                      </a:r>
                    </a:p>
                  </a:txBody>
                  <a:tcPr marL="72000" marR="47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4786" marR="47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50" b="1" i="0" u="none" strike="noStrike" dirty="0" err="1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сомат.кл</a:t>
                      </a:r>
                      <a:r>
                        <a:rPr lang="ru-RU" sz="95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кис-</a:t>
                      </a:r>
                      <a:r>
                        <a:rPr lang="ru-RU" sz="950" b="1" i="0" u="none" strike="noStrike" dirty="0" err="1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ть</a:t>
                      </a:r>
                      <a:r>
                        <a:rPr lang="ru-RU" sz="95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 сода </a:t>
                      </a:r>
                      <a:r>
                        <a:rPr lang="ru-RU" sz="950" b="1" i="0" u="none" strike="noStrike" dirty="0" err="1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КМАФАнМ</a:t>
                      </a:r>
                      <a:endParaRPr lang="ru-RU" sz="950" b="1" i="0" u="none" strike="noStrike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47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53</a:t>
                      </a:r>
                    </a:p>
                  </a:txBody>
                  <a:tcPr marL="4786" marR="47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ООО "Авангард"</a:t>
                      </a:r>
                    </a:p>
                  </a:txBody>
                  <a:tcPr marL="72000" marR="47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4786" marR="47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5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КМАФАнМ</a:t>
                      </a:r>
                      <a:endParaRPr lang="ru-RU" sz="95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47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025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</a:t>
                      </a:r>
                    </a:p>
                  </a:txBody>
                  <a:tcPr marL="4786" marR="47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5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МУП "Дары природы"</a:t>
                      </a:r>
                    </a:p>
                  </a:txBody>
                  <a:tcPr marL="72000" marR="47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4786" marR="47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50" b="1" i="0" u="none" strike="noStrike" dirty="0" err="1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сомат.кл</a:t>
                      </a:r>
                      <a:r>
                        <a:rPr lang="ru-RU" sz="95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кис-</a:t>
                      </a:r>
                      <a:r>
                        <a:rPr lang="ru-RU" sz="950" b="1" i="0" u="none" strike="noStrike" dirty="0" err="1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ть</a:t>
                      </a:r>
                      <a:r>
                        <a:rPr lang="ru-RU" sz="95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 сода </a:t>
                      </a:r>
                      <a:r>
                        <a:rPr lang="ru-RU" sz="950" b="1" i="0" u="none" strike="noStrike" dirty="0" err="1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КМАФАнМ</a:t>
                      </a:r>
                      <a:endParaRPr lang="ru-RU" sz="950" b="1" i="0" u="none" strike="noStrike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47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54</a:t>
                      </a:r>
                    </a:p>
                  </a:txBody>
                  <a:tcPr marL="4786" marR="47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ООО "Агрофирма "Колос"</a:t>
                      </a:r>
                    </a:p>
                  </a:txBody>
                  <a:tcPr marL="72000" marR="47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4786" marR="47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5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сомат</a:t>
                      </a:r>
                      <a:r>
                        <a:rPr lang="ru-RU" sz="9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 </a:t>
                      </a:r>
                      <a:r>
                        <a:rPr lang="ru-RU" sz="95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кл</a:t>
                      </a:r>
                      <a:endParaRPr lang="ru-RU" sz="95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47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029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26</a:t>
                      </a:r>
                    </a:p>
                  </a:txBody>
                  <a:tcPr marL="4786" marR="47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ОАО "УК "КВ Агро", </a:t>
                      </a:r>
                      <a:r>
                        <a:rPr lang="ru-RU" sz="10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ЖК </a:t>
                      </a:r>
                      <a:r>
                        <a:rPr lang="ru-RU" sz="105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Азелеево</a:t>
                      </a:r>
                      <a:r>
                        <a:rPr lang="ru-RU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"</a:t>
                      </a:r>
                    </a:p>
                  </a:txBody>
                  <a:tcPr marL="72000" marR="47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4786" marR="47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2000" marR="47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55</a:t>
                      </a:r>
                    </a:p>
                  </a:txBody>
                  <a:tcPr marL="4786" marR="47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5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ООО "Маяк"</a:t>
                      </a:r>
                    </a:p>
                  </a:txBody>
                  <a:tcPr marL="72000" marR="47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4786" marR="47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50" b="1" i="0" u="none" strike="noStrike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сомат.кл, КМАФАнМ</a:t>
                      </a:r>
                    </a:p>
                  </a:txBody>
                  <a:tcPr marL="72000" marR="47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  <a:tr h="1029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27</a:t>
                      </a:r>
                    </a:p>
                  </a:txBody>
                  <a:tcPr marL="4786" marR="47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ООО "</a:t>
                      </a:r>
                      <a:r>
                        <a:rPr lang="ru-RU" sz="95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Мегаферма</a:t>
                      </a:r>
                      <a:r>
                        <a:rPr lang="ru-RU" sz="9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95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Молвино</a:t>
                      </a:r>
                      <a:r>
                        <a:rPr lang="ru-RU" sz="9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"</a:t>
                      </a:r>
                    </a:p>
                  </a:txBody>
                  <a:tcPr marL="72000" marR="47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4786" marR="47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50" b="1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сомат.кл, КМАФАнМ</a:t>
                      </a:r>
                    </a:p>
                  </a:txBody>
                  <a:tcPr marL="72000" marR="47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56</a:t>
                      </a:r>
                    </a:p>
                  </a:txBody>
                  <a:tcPr marL="4786" marR="47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5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ООО "Нива" </a:t>
                      </a:r>
                      <a:r>
                        <a:rPr lang="ru-RU" sz="950" b="1" i="0" u="none" strike="noStrike" dirty="0" err="1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с.Пр.Кама</a:t>
                      </a:r>
                      <a:endParaRPr lang="ru-RU" sz="950" b="1" i="0" u="none" strike="noStrike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47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4786" marR="47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50" b="1" i="0" u="none" strike="noStrike" dirty="0" err="1" smtClean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сомат.кл</a:t>
                      </a:r>
                      <a:r>
                        <a:rPr lang="ru-RU" sz="95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ru-RU" sz="950" b="1" i="0" u="none" strike="noStrike" dirty="0" err="1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КМАФАнМ</a:t>
                      </a:r>
                      <a:endParaRPr lang="ru-RU" sz="950" b="1" i="0" u="none" strike="noStrike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47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  <a:tr h="1029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28</a:t>
                      </a:r>
                    </a:p>
                  </a:txBody>
                  <a:tcPr marL="4786" marR="47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СХПК "Тау Иле"</a:t>
                      </a:r>
                    </a:p>
                  </a:txBody>
                  <a:tcPr marL="72000" marR="47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4786" marR="47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5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сомат.кл</a:t>
                      </a:r>
                      <a:r>
                        <a:rPr lang="ru-RU" sz="9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ru-RU" sz="95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КМАФАнМ</a:t>
                      </a:r>
                      <a:endParaRPr lang="ru-RU" sz="95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47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57</a:t>
                      </a:r>
                    </a:p>
                  </a:txBody>
                  <a:tcPr marL="4786" marR="47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ts val="1000"/>
                        </a:lnSpc>
                      </a:pPr>
                      <a:r>
                        <a:rPr lang="ru-RU" sz="950" b="1" i="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В.Ус</a:t>
                      </a:r>
                      <a:r>
                        <a:rPr lang="ru-RU" sz="95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-лон-</a:t>
                      </a:r>
                      <a:r>
                        <a:rPr lang="ru-RU" sz="950" b="1" i="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ский</a:t>
                      </a:r>
                      <a:endParaRPr lang="ru-RU" sz="950" b="1" i="0" u="none" strike="noStrike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86" marR="47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АО КВ-Агро ЖК "</a:t>
                      </a:r>
                      <a:r>
                        <a:rPr lang="ru-RU" sz="95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Макулово</a:t>
                      </a:r>
                      <a:r>
                        <a:rPr lang="ru-RU" sz="9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"</a:t>
                      </a:r>
                    </a:p>
                  </a:txBody>
                  <a:tcPr marL="72000" marR="47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4786" marR="47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5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КМАФАнМ</a:t>
                      </a:r>
                      <a:endParaRPr lang="ru-RU" sz="95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47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642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29</a:t>
                      </a:r>
                    </a:p>
                  </a:txBody>
                  <a:tcPr marL="4786" marR="47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АО "Авангард"</a:t>
                      </a:r>
                    </a:p>
                  </a:txBody>
                  <a:tcPr marL="72000" marR="47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4786" marR="47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2000" marR="47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58</a:t>
                      </a:r>
                    </a:p>
                  </a:txBody>
                  <a:tcPr marL="4786" marR="47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ООО АПК "Заволжье"</a:t>
                      </a:r>
                    </a:p>
                  </a:txBody>
                  <a:tcPr marL="72000" marR="47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4786" marR="47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2000" marR="47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102933">
                <a:tc>
                  <a:txBody>
                    <a:bodyPr/>
                    <a:lstStyle/>
                    <a:p>
                      <a:pPr algn="l" fontAlgn="b"/>
                      <a:endParaRPr lang="ru-RU" sz="95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86" marR="478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50" b="1" i="0" u="none" strike="noStrike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86" marR="478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5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478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5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86" marR="478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5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478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  ИТОГО</a:t>
                      </a:r>
                    </a:p>
                  </a:txBody>
                  <a:tcPr marL="4786" marR="47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Всего 57 хозяйства</a:t>
                      </a:r>
                    </a:p>
                  </a:txBody>
                  <a:tcPr marL="36000" marR="47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70</a:t>
                      </a:r>
                    </a:p>
                  </a:txBody>
                  <a:tcPr marL="36000" marR="47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7 </a:t>
                      </a:r>
                      <a:r>
                        <a:rPr lang="ru-RU" sz="95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проб </a:t>
                      </a:r>
                      <a:r>
                        <a:rPr lang="ru-RU" sz="950" b="1" i="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соответствует</a:t>
                      </a:r>
                      <a:endParaRPr lang="ru-RU" sz="95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47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8077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D8CFE3"/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242" y="8476"/>
            <a:ext cx="8981114" cy="1224136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2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Комплексная лаборатория по исследованию кормов в </a:t>
            </a:r>
            <a:r>
              <a:rPr lang="ru-RU" sz="2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ГБУ </a:t>
            </a:r>
            <a:r>
              <a:rPr lang="ru-RU" sz="2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«Балтасинское, </a:t>
            </a:r>
            <a:r>
              <a:rPr lang="ru-RU" sz="2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Актанышское</a:t>
            </a:r>
            <a:r>
              <a:rPr lang="ru-RU" sz="2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РГВО», </a:t>
            </a:r>
            <a:br>
              <a:rPr lang="ru-RU" sz="2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ГБУ «Республиканская ветеринарная лаборатория</a:t>
            </a:r>
            <a:r>
              <a:rPr lang="ru-RU" sz="2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»</a:t>
            </a:r>
            <a:endParaRPr lang="ru-RU" sz="2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4812" y="2153737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96292" y="1268760"/>
            <a:ext cx="8446699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ГБУ «</a:t>
            </a:r>
            <a:r>
              <a:rPr lang="ru-RU" sz="2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Атнинское</a:t>
            </a:r>
            <a:r>
              <a:rPr lang="ru-RU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РГВО» - </a:t>
            </a:r>
            <a:endParaRPr lang="en-US" sz="22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программное обеспечение составления рационов </a:t>
            </a:r>
            <a:endParaRPr lang="ru-RU" sz="2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3313103"/>
              </p:ext>
            </p:extLst>
          </p:nvPr>
        </p:nvGraphicFramePr>
        <p:xfrm>
          <a:off x="294812" y="1997805"/>
          <a:ext cx="3773132" cy="45720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900924"/>
                <a:gridCol w="1872208"/>
              </a:tblGrid>
              <a:tr h="300938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Показатели качества сочных кормов </a:t>
                      </a:r>
                      <a:r>
                        <a:rPr lang="en-US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/>
                      </a:r>
                      <a:br>
                        <a:rPr lang="en-US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на UNITI </a:t>
                      </a:r>
                      <a:r>
                        <a:rPr lang="ru-RU" sz="14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SpectraStar</a:t>
                      </a:r>
                      <a:r>
                        <a:rPr lang="ru-RU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XL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77022">
                <a:tc>
                  <a:txBody>
                    <a:bodyPr/>
                    <a:lstStyle/>
                    <a:p>
                      <a:pPr algn="ctr"/>
                      <a:r>
                        <a:rPr lang="ru-RU" sz="1400" b="1" u="non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СИЛОС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u="non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СЕНАЖ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177371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Протеин</a:t>
                      </a:r>
                    </a:p>
                    <a:p>
                      <a:pPr algn="ctr"/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Клетчатка</a:t>
                      </a:r>
                    </a:p>
                    <a:p>
                      <a:pPr algn="ctr"/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Жир</a:t>
                      </a:r>
                    </a:p>
                    <a:p>
                      <a:pPr algn="ctr"/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Зола</a:t>
                      </a:r>
                    </a:p>
                    <a:p>
                      <a:pPr algn="ctr"/>
                      <a:r>
                        <a:rPr lang="ru-RU" sz="1600" b="1" dirty="0" err="1" smtClean="0">
                          <a:latin typeface="Arial" pitchFamily="34" charset="0"/>
                          <a:cs typeface="Arial" pitchFamily="34" charset="0"/>
                        </a:rPr>
                        <a:t>Са</a:t>
                      </a:r>
                      <a:endParaRPr lang="ru-RU" sz="16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Р</a:t>
                      </a:r>
                    </a:p>
                    <a:p>
                      <a:pPr algn="ctr"/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Влага</a:t>
                      </a:r>
                    </a:p>
                    <a:p>
                      <a:pPr algn="ctr"/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Сахар</a:t>
                      </a:r>
                    </a:p>
                    <a:p>
                      <a:pPr algn="ctr"/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Кислота</a:t>
                      </a:r>
                    </a:p>
                    <a:p>
                      <a:pPr algn="ctr"/>
                      <a:r>
                        <a:rPr lang="ru-RU" sz="1600" b="1" dirty="0" err="1" smtClean="0">
                          <a:latin typeface="Arial" pitchFamily="34" charset="0"/>
                          <a:cs typeface="Arial" pitchFamily="34" charset="0"/>
                        </a:rPr>
                        <a:t>Молоч.кислота</a:t>
                      </a:r>
                      <a:endParaRPr lang="ru-RU" sz="16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ru-RU" sz="1600" b="1" dirty="0" err="1" smtClean="0">
                          <a:latin typeface="Arial" pitchFamily="34" charset="0"/>
                          <a:cs typeface="Arial" pitchFamily="34" charset="0"/>
                        </a:rPr>
                        <a:t>Уксус.кислота</a:t>
                      </a:r>
                      <a:endParaRPr lang="ru-RU" sz="16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ru-RU" sz="1600" b="1" dirty="0" err="1" smtClean="0">
                          <a:latin typeface="Arial" pitchFamily="34" charset="0"/>
                          <a:cs typeface="Arial" pitchFamily="34" charset="0"/>
                        </a:rPr>
                        <a:t>Масл.кислота</a:t>
                      </a:r>
                      <a:endParaRPr lang="ru-RU" sz="16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ОЭ</a:t>
                      </a:r>
                    </a:p>
                    <a:p>
                      <a:pPr algn="ctr"/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КЕ</a:t>
                      </a:r>
                    </a:p>
                    <a:p>
                      <a:pPr algn="ctr"/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Каротин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Протеин</a:t>
                      </a:r>
                    </a:p>
                    <a:p>
                      <a:pPr algn="ctr"/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Клетчатка</a:t>
                      </a:r>
                    </a:p>
                    <a:p>
                      <a:pPr algn="ctr"/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Жир</a:t>
                      </a:r>
                    </a:p>
                    <a:p>
                      <a:pPr algn="ctr"/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Зола</a:t>
                      </a:r>
                    </a:p>
                    <a:p>
                      <a:pPr algn="ctr"/>
                      <a:r>
                        <a:rPr lang="ru-RU" sz="1600" b="1" dirty="0" err="1" smtClean="0">
                          <a:latin typeface="Arial" pitchFamily="34" charset="0"/>
                          <a:cs typeface="Arial" pitchFamily="34" charset="0"/>
                        </a:rPr>
                        <a:t>Са</a:t>
                      </a:r>
                      <a:endParaRPr lang="ru-RU" sz="16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Р</a:t>
                      </a:r>
                    </a:p>
                    <a:p>
                      <a:pPr algn="ctr"/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Влага</a:t>
                      </a:r>
                    </a:p>
                    <a:p>
                      <a:pPr algn="ctr"/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Сахар</a:t>
                      </a:r>
                    </a:p>
                    <a:p>
                      <a:pPr algn="ctr"/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рН</a:t>
                      </a:r>
                    </a:p>
                    <a:p>
                      <a:pPr algn="ctr"/>
                      <a:r>
                        <a:rPr lang="ru-RU" sz="1600" b="1" dirty="0" err="1" smtClean="0">
                          <a:latin typeface="Arial" pitchFamily="34" charset="0"/>
                          <a:cs typeface="Arial" pitchFamily="34" charset="0"/>
                        </a:rPr>
                        <a:t>Молоч.кислота</a:t>
                      </a:r>
                      <a:endParaRPr lang="ru-RU" sz="16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ru-RU" sz="1600" b="1" dirty="0" err="1" smtClean="0">
                          <a:latin typeface="Arial" pitchFamily="34" charset="0"/>
                          <a:cs typeface="Arial" pitchFamily="34" charset="0"/>
                        </a:rPr>
                        <a:t>Уксус.кислота</a:t>
                      </a:r>
                      <a:endParaRPr lang="ru-RU" sz="16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ru-RU" sz="1600" b="1" dirty="0" err="1" smtClean="0">
                          <a:latin typeface="Arial" pitchFamily="34" charset="0"/>
                          <a:cs typeface="Arial" pitchFamily="34" charset="0"/>
                        </a:rPr>
                        <a:t>Масл.кислота</a:t>
                      </a:r>
                      <a:endParaRPr lang="ru-RU" sz="16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ОЭ</a:t>
                      </a:r>
                    </a:p>
                    <a:p>
                      <a:pPr algn="ctr"/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КЕ</a:t>
                      </a:r>
                    </a:p>
                    <a:p>
                      <a:pPr algn="ctr"/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Каротин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7781981"/>
              </p:ext>
            </p:extLst>
          </p:nvPr>
        </p:nvGraphicFramePr>
        <p:xfrm>
          <a:off x="4302186" y="1988840"/>
          <a:ext cx="4536504" cy="39928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41427"/>
                <a:gridCol w="2495077"/>
              </a:tblGrid>
              <a:tr h="55517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Показатели качества грубых кормов (сено) на UNITI </a:t>
                      </a:r>
                      <a:r>
                        <a:rPr lang="ru-RU" sz="14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SrectraStar</a:t>
                      </a:r>
                      <a:r>
                        <a:rPr lang="ru-RU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XL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Показатели качества концентрированных кормов</a:t>
                      </a:r>
                    </a:p>
                    <a:p>
                      <a:pPr algn="ctr"/>
                      <a:r>
                        <a:rPr lang="ru-RU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на UNITI </a:t>
                      </a:r>
                      <a:r>
                        <a:rPr lang="ru-RU" sz="14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SrectraStar</a:t>
                      </a:r>
                      <a:r>
                        <a:rPr lang="ru-RU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XL</a:t>
                      </a:r>
                      <a:r>
                        <a:rPr lang="ru-RU" sz="14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sz="14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304448">
                <a:tc>
                  <a:txBody>
                    <a:bodyPr/>
                    <a:lstStyle/>
                    <a:p>
                      <a:pPr algn="ctr"/>
                      <a:r>
                        <a:rPr lang="ru-RU" sz="1400" b="1" u="non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СЕНО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u="non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КОНЦЕНТРИРОВАННЫЕ КОРМА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469283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Протеин</a:t>
                      </a:r>
                    </a:p>
                    <a:p>
                      <a:pPr algn="ctr"/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Клетчатка</a:t>
                      </a:r>
                    </a:p>
                    <a:p>
                      <a:pPr algn="ctr"/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Жир</a:t>
                      </a:r>
                    </a:p>
                    <a:p>
                      <a:pPr algn="ctr"/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Зола</a:t>
                      </a:r>
                    </a:p>
                    <a:p>
                      <a:pPr algn="ctr"/>
                      <a:r>
                        <a:rPr lang="ru-RU" sz="1600" b="1" dirty="0" err="1" smtClean="0">
                          <a:latin typeface="Arial" pitchFamily="34" charset="0"/>
                          <a:cs typeface="Arial" pitchFamily="34" charset="0"/>
                        </a:rPr>
                        <a:t>Са</a:t>
                      </a:r>
                      <a:endParaRPr lang="ru-RU" sz="16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Сахар</a:t>
                      </a:r>
                    </a:p>
                    <a:p>
                      <a:pPr algn="ctr"/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Крахмал</a:t>
                      </a:r>
                    </a:p>
                    <a:p>
                      <a:pPr algn="ctr"/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Влага</a:t>
                      </a:r>
                    </a:p>
                    <a:p>
                      <a:endParaRPr lang="ru-RU" sz="1600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Протеин</a:t>
                      </a:r>
                    </a:p>
                    <a:p>
                      <a:pPr algn="ctr"/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Клетчатка</a:t>
                      </a:r>
                    </a:p>
                    <a:p>
                      <a:pPr algn="ctr"/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Жир (экстракт)</a:t>
                      </a:r>
                    </a:p>
                    <a:p>
                      <a:pPr algn="ctr"/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Жир (гидролиз)</a:t>
                      </a:r>
                    </a:p>
                    <a:p>
                      <a:pPr algn="ctr"/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Зола</a:t>
                      </a:r>
                    </a:p>
                    <a:p>
                      <a:pPr algn="ctr"/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Сахар</a:t>
                      </a:r>
                    </a:p>
                    <a:p>
                      <a:pPr algn="ctr"/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Крахмал</a:t>
                      </a:r>
                    </a:p>
                    <a:p>
                      <a:pPr algn="ctr"/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Влага</a:t>
                      </a:r>
                    </a:p>
                    <a:p>
                      <a:pPr algn="ctr"/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NDF (</a:t>
                      </a:r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НДК)</a:t>
                      </a:r>
                    </a:p>
                    <a:p>
                      <a:pPr algn="ctr"/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ADF (</a:t>
                      </a:r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КДК)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 descr="C:\Users\Orgotdel\Desktop\ВЕТ ЛАБ БАЛТАСИ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5517232"/>
            <a:ext cx="2160240" cy="120822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9856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72009"/>
            <a:ext cx="7886700" cy="548679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Наличие бригад ортопедов при РГВО  </a:t>
            </a:r>
            <a:endParaRPr lang="ru-RU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930795"/>
              </p:ext>
            </p:extLst>
          </p:nvPr>
        </p:nvGraphicFramePr>
        <p:xfrm>
          <a:off x="332493" y="656260"/>
          <a:ext cx="8496943" cy="5974080"/>
        </p:xfrm>
        <a:graphic>
          <a:graphicData uri="http://schemas.openxmlformats.org/drawingml/2006/table">
            <a:tbl>
              <a:tblPr/>
              <a:tblGrid>
                <a:gridCol w="648072"/>
                <a:gridCol w="3243659"/>
                <a:gridCol w="1426968"/>
                <a:gridCol w="1378045"/>
                <a:gridCol w="1800199"/>
              </a:tblGrid>
              <a:tr h="0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3F3F3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№ </a:t>
                      </a:r>
                      <a:endParaRPr lang="en-US" sz="1600" b="1" i="0" u="none" strike="noStrike" dirty="0" smtClean="0">
                        <a:solidFill>
                          <a:srgbClr val="3F3F3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3F3F3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п/п</a:t>
                      </a:r>
                      <a:endParaRPr lang="ru-RU" sz="1600" b="1" i="0" u="none" strike="noStrike" dirty="0">
                        <a:solidFill>
                          <a:srgbClr val="3F3F3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398" marR="9398" marT="0" marB="0" anchor="ctr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3F3F3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Район</a:t>
                      </a:r>
                      <a:endParaRPr lang="ru-RU" sz="1600" b="1" i="0" u="none" strike="noStrike" dirty="0">
                        <a:solidFill>
                          <a:srgbClr val="3F3F3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398" marR="9398" marT="0" marB="0" anchor="ctr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3F3F3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Наличие станка</a:t>
                      </a:r>
                    </a:p>
                  </a:txBody>
                  <a:tcPr marL="9398" marR="9398" marT="0" marB="0" anchor="ctr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3F3F3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Ортопеды</a:t>
                      </a:r>
                      <a:r>
                        <a:rPr lang="en-US" sz="1600" b="1" i="0" u="none" strike="noStrike" dirty="0" smtClean="0">
                          <a:solidFill>
                            <a:srgbClr val="3F3F3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ru-RU" sz="1600" b="1" i="0" u="none" strike="noStrike" dirty="0" smtClean="0">
                          <a:solidFill>
                            <a:srgbClr val="3F3F3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кол-во</a:t>
                      </a:r>
                      <a:endParaRPr lang="ru-RU" sz="1600" b="1" i="0" u="none" strike="noStrike" dirty="0">
                        <a:solidFill>
                          <a:srgbClr val="3F3F3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398" marR="9398" marT="0" marB="0" anchor="ctr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04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3F3F3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бригад</a:t>
                      </a:r>
                      <a:endParaRPr lang="ru-RU" sz="1600" b="1" i="0" u="none" strike="noStrike" dirty="0">
                        <a:solidFill>
                          <a:srgbClr val="3F3F3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398" marR="9398" marT="0" marB="0" anchor="ctr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3F3F3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специалистов</a:t>
                      </a:r>
                      <a:endParaRPr lang="ru-RU" sz="1600" b="1" i="0" u="none" strike="noStrike" dirty="0">
                        <a:solidFill>
                          <a:srgbClr val="3F3F3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398" marR="9398" marT="0" marB="0" anchor="ctr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dirty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398" marR="9398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700" b="1" i="0" u="none" strike="noStrike" dirty="0" err="1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Аксубаевский</a:t>
                      </a:r>
                      <a:endParaRPr lang="ru-RU" sz="1700" b="1" i="0" u="none" strike="noStrike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dirty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9398" marR="9398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398" marR="9398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dirty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398" marR="9398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dirty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398" marR="9398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700" b="1" i="0" u="none" strike="noStrike" dirty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Арский</a:t>
                      </a:r>
                    </a:p>
                  </a:txBody>
                  <a:tcPr marL="72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dirty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398" marR="9398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398" marR="9398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dirty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398" marR="9398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9398" marR="9398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700" b="1" i="0" u="none" strike="noStrike" dirty="0" err="1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Атнинский</a:t>
                      </a:r>
                      <a:endParaRPr lang="ru-RU" sz="1700" b="1" i="0" u="none" strike="noStrike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398" marR="9398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398" marR="9398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dirty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9398" marR="9398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398" marR="9398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700" b="1" i="0" u="none" strike="noStrike" dirty="0" err="1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Бавлинский</a:t>
                      </a:r>
                      <a:endParaRPr lang="ru-RU" sz="1700" b="1" i="0" u="none" strike="noStrike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9398" marR="9398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398" marR="9398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dirty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398" marR="9398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9398" marR="9398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700" b="1" i="0" u="none" strike="noStrike" dirty="0" err="1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Балтасинский</a:t>
                      </a:r>
                      <a:endParaRPr lang="ru-RU" sz="1700" b="1" i="0" u="none" strike="noStrike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dirty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398" marR="9398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dirty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398" marR="9398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9398" marR="9398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L="9398" marR="9398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700" b="1" i="0" u="none" strike="noStrike" dirty="0" err="1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Бугульминский</a:t>
                      </a:r>
                      <a:endParaRPr lang="ru-RU" sz="1700" b="1" i="0" u="none" strike="noStrike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9398" marR="9398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398" marR="9398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dirty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9398" marR="9398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 marL="9398" marR="9398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700" b="1" i="0" u="none" strike="noStrike" dirty="0" err="1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Верхнеуслонский</a:t>
                      </a:r>
                      <a:endParaRPr lang="ru-RU" sz="1700" b="1" i="0" u="none" strike="noStrike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9398" marR="9398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dirty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398" marR="9398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dirty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398" marR="9398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marL="9398" marR="9398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700" b="1" i="0" u="none" strike="noStrike" dirty="0" err="1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Кукморский</a:t>
                      </a:r>
                      <a:endParaRPr lang="ru-RU" sz="1700" b="1" i="0" u="none" strike="noStrike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dirty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398" marR="9398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398" marR="9398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dirty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9398" marR="9398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 marL="9398" marR="9398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700" b="1" i="0" u="none" strike="noStrike" dirty="0" err="1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Лениногорский</a:t>
                      </a:r>
                      <a:endParaRPr lang="ru-RU" sz="1700" b="1" i="0" u="none" strike="noStrike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dirty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9398" marR="9398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dirty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398" marR="9398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398" marR="9398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marL="9398" marR="9398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700" b="1" i="0" u="none" strike="noStrike" dirty="0" err="1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Мамадышский</a:t>
                      </a:r>
                      <a:endParaRPr lang="ru-RU" sz="1700" b="1" i="0" u="none" strike="noStrike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dirty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398" marR="9398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dirty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398" marR="9398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dirty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9398" marR="9398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</a:p>
                  </a:txBody>
                  <a:tcPr marL="9398" marR="9398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700" b="1" i="0" u="none" strike="noStrike" dirty="0" err="1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Муслюмовский</a:t>
                      </a:r>
                      <a:endParaRPr lang="ru-RU" sz="1700" b="1" i="0" u="none" strike="noStrike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dirty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398" marR="9398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dirty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398" marR="9398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dirty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398" marR="9398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</a:p>
                  </a:txBody>
                  <a:tcPr marL="9398" marR="9398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700" b="1" i="0" u="none" strike="noStrike" dirty="0" err="1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Новошешминский</a:t>
                      </a:r>
                      <a:endParaRPr lang="ru-RU" sz="1700" b="1" i="0" u="none" strike="noStrike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dirty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398" marR="9398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dirty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398" marR="9398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dirty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9398" marR="9398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</a:p>
                  </a:txBody>
                  <a:tcPr marL="9398" marR="9398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700" b="1" i="0" u="none" strike="noStrike" dirty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Спасский</a:t>
                      </a:r>
                    </a:p>
                  </a:txBody>
                  <a:tcPr marL="72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dirty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398" marR="9398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dirty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398" marR="9398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dirty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9398" marR="9398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</a:p>
                  </a:txBody>
                  <a:tcPr marL="9398" marR="9398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700" b="1" i="0" u="none" strike="noStrike" dirty="0" err="1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Тетюшский</a:t>
                      </a:r>
                      <a:endParaRPr lang="ru-RU" sz="1700" b="1" i="0" u="none" strike="noStrike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dirty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9398" marR="9398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dirty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398" marR="9398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dirty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9398" marR="9398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</a:p>
                  </a:txBody>
                  <a:tcPr marL="9398" marR="9398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700" b="1" i="0" u="none" strike="noStrike" dirty="0" err="1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Тюлячинский</a:t>
                      </a:r>
                      <a:endParaRPr lang="ru-RU" sz="1700" b="1" i="0" u="none" strike="noStrike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9398" marR="9398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dirty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398" marR="9398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dirty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9398" marR="9398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</a:p>
                  </a:txBody>
                  <a:tcPr marL="9398" marR="9398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700" b="1" i="0" u="none" strike="noStrike" dirty="0" err="1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Чистопольский</a:t>
                      </a:r>
                      <a:endParaRPr lang="ru-RU" sz="1700" b="1" i="0" u="none" strike="noStrike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9398" marR="9398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dirty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398" marR="9398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dirty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9398" marR="9398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</a:t>
                      </a:r>
                    </a:p>
                  </a:txBody>
                  <a:tcPr marL="9398" marR="9398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700" b="1" i="0" u="none" strike="noStrike" dirty="0" err="1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Ютазинский</a:t>
                      </a:r>
                      <a:endParaRPr lang="ru-RU" sz="1700" b="1" i="0" u="none" strike="noStrike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dirty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398" marR="9398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dirty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398" marR="9398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dirty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9398" marR="9398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</a:p>
                  </a:txBody>
                  <a:tcPr marL="9398" marR="9398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700" b="1" i="0" u="none" strike="noStrike" dirty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Камско-</a:t>
                      </a:r>
                      <a:r>
                        <a:rPr lang="ru-RU" sz="1700" b="1" i="0" u="none" strike="noStrike" dirty="0" err="1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Устьинский</a:t>
                      </a:r>
                      <a:endParaRPr lang="ru-RU" sz="1700" b="1" i="0" u="none" strike="noStrike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398" marR="9398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dirty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398" marR="9398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dirty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398" marR="9398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</a:t>
                      </a:r>
                    </a:p>
                  </a:txBody>
                  <a:tcPr marL="9398" marR="9398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7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Лаишевский</a:t>
                      </a:r>
                    </a:p>
                  </a:txBody>
                  <a:tcPr marL="72000" marR="9398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dirty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398" marR="9398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9398" marR="9398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9398" marR="9398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</a:p>
                  </a:txBody>
                  <a:tcPr marL="9398" marR="9398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7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Мензелинский</a:t>
                      </a:r>
                      <a:endParaRPr lang="ru-RU" sz="17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9398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dirty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398" marR="9398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9398" marR="9398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9398" marR="9398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endParaRPr lang="ru-RU" sz="1700" b="1" i="0" u="none" strike="noStrike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398" marR="9398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ИТОГО</a:t>
                      </a:r>
                    </a:p>
                  </a:txBody>
                  <a:tcPr marL="72000" marR="952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</a:p>
                  </a:txBody>
                  <a:tcPr marL="9525" marR="9525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</a:t>
                      </a:r>
                    </a:p>
                  </a:txBody>
                  <a:tcPr marL="9525" marR="9525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53</a:t>
                      </a:r>
                    </a:p>
                  </a:txBody>
                  <a:tcPr marL="9525" marR="9525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42494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5861"/>
            <a:ext cx="9144000" cy="620687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Наличие бригад ортопедов в хозяйствах РТ</a:t>
            </a:r>
            <a:endParaRPr lang="ru-RU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9464869"/>
              </p:ext>
            </p:extLst>
          </p:nvPr>
        </p:nvGraphicFramePr>
        <p:xfrm>
          <a:off x="179224" y="692696"/>
          <a:ext cx="8758081" cy="5964143"/>
        </p:xfrm>
        <a:graphic>
          <a:graphicData uri="http://schemas.openxmlformats.org/drawingml/2006/table">
            <a:tbl>
              <a:tblPr/>
              <a:tblGrid>
                <a:gridCol w="1605648"/>
                <a:gridCol w="875808"/>
                <a:gridCol w="656856"/>
                <a:gridCol w="1021776"/>
                <a:gridCol w="291936"/>
                <a:gridCol w="1678633"/>
                <a:gridCol w="875808"/>
                <a:gridCol w="729840"/>
                <a:gridCol w="1021776"/>
              </a:tblGrid>
              <a:tr h="6849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Район</a:t>
                      </a:r>
                    </a:p>
                  </a:txBody>
                  <a:tcPr marL="8568" marR="8568" marT="8568" marB="0" anchor="ctr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Наличие станка</a:t>
                      </a:r>
                    </a:p>
                  </a:txBody>
                  <a:tcPr marL="8568" marR="8568" marT="8568" marB="0" anchor="ctr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Кол-во бригад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68" marR="8568" marT="8568" marB="0" anchor="ctr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Кол-во </a:t>
                      </a:r>
                      <a:r>
                        <a:rPr lang="ru-RU" sz="14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специали-стов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68" marR="8568" marT="856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68" marR="8568" marT="856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Район</a:t>
                      </a:r>
                    </a:p>
                  </a:txBody>
                  <a:tcPr marL="8568" marR="8568" marT="856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Наличие станка</a:t>
                      </a:r>
                    </a:p>
                  </a:txBody>
                  <a:tcPr marL="8568" marR="8568" marT="856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Кол-во бригад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68" marR="8568" marT="8568" marB="0" anchor="ctr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Кол-во </a:t>
                      </a:r>
                      <a:r>
                        <a:rPr lang="ru-RU" sz="14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специали-стов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68" marR="8568" marT="8568" marB="0" anchor="ctr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FF"/>
                    </a:solidFill>
                  </a:tcPr>
                </a:tc>
              </a:tr>
              <a:tr h="23433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err="1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Балтасинский</a:t>
                      </a:r>
                      <a:endParaRPr lang="ru-RU" sz="1400" b="1" i="0" u="none" strike="noStrike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8568" marT="85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57</a:t>
                      </a:r>
                    </a:p>
                  </a:txBody>
                  <a:tcPr marL="8568" marR="8568" marT="85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23</a:t>
                      </a:r>
                    </a:p>
                  </a:txBody>
                  <a:tcPr marL="8568" marR="8568" marT="85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</a:p>
                  </a:txBody>
                  <a:tcPr marL="8568" marR="8568" marT="856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68" marR="8568" marT="856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err="1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Апастовский</a:t>
                      </a:r>
                      <a:endParaRPr lang="ru-RU" sz="1400" b="1" i="0" u="none" strike="noStrike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8568" marT="856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8568" marR="8568" marT="856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8568" marR="8568" marT="85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8568" marR="8568" marT="85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3433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err="1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Атнинский</a:t>
                      </a:r>
                      <a:endParaRPr lang="ru-RU" sz="1400" b="1" i="0" u="none" strike="noStrike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8568" marT="85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</a:p>
                  </a:txBody>
                  <a:tcPr marL="8568" marR="8568" marT="85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</a:p>
                  </a:txBody>
                  <a:tcPr marL="8568" marR="8568" marT="85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22</a:t>
                      </a:r>
                    </a:p>
                  </a:txBody>
                  <a:tcPr marL="8568" marR="8568" marT="856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1" i="0" u="none" strike="noStrike">
                        <a:solidFill>
                          <a:srgbClr val="0066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68" marR="8568" marT="856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err="1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Бавлинский</a:t>
                      </a:r>
                      <a:endParaRPr lang="ru-RU" sz="1400" b="1" i="0" u="none" strike="noStrike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8568" marT="856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8568" marR="8568" marT="856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8568" marR="8568" marT="85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8568" marR="8568" marT="85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3433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Арский</a:t>
                      </a:r>
                    </a:p>
                  </a:txBody>
                  <a:tcPr marL="72000" marR="8568" marT="85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</a:p>
                  </a:txBody>
                  <a:tcPr marL="8568" marR="8568" marT="85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</a:p>
                  </a:txBody>
                  <a:tcPr marL="8568" marR="8568" marT="85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</a:p>
                  </a:txBody>
                  <a:tcPr marL="8568" marR="8568" marT="856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68" marR="8568" marT="856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err="1" smtClean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В.Услонский</a:t>
                      </a:r>
                      <a:endParaRPr lang="ru-RU" sz="1400" b="1" i="0" u="none" strike="noStrike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8568" marT="856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8568" marR="8568" marT="856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8568" marR="8568" marT="85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8568" marR="8568" marT="85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3433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err="1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Кукморский</a:t>
                      </a:r>
                      <a:endParaRPr lang="ru-RU" sz="1400" b="1" i="0" u="none" strike="noStrike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8568" marT="85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</a:p>
                  </a:txBody>
                  <a:tcPr marL="8568" marR="8568" marT="85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</a:p>
                  </a:txBody>
                  <a:tcPr marL="8568" marR="8568" marT="85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</a:p>
                  </a:txBody>
                  <a:tcPr marL="8568" marR="8568" marT="856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1" i="0" u="none" strike="noStrike">
                        <a:solidFill>
                          <a:srgbClr val="0066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68" marR="8568" marT="856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Высокогорский</a:t>
                      </a:r>
                    </a:p>
                  </a:txBody>
                  <a:tcPr marL="72000" marR="8568" marT="856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8568" marR="8568" marT="856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8568" marR="8568" marT="85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8568" marR="8568" marT="85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3433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err="1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Актанышский</a:t>
                      </a:r>
                      <a:endParaRPr lang="ru-RU" sz="1400" b="1" i="0" u="none" strike="noStrike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8568" marT="85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24</a:t>
                      </a:r>
                    </a:p>
                  </a:txBody>
                  <a:tcPr marL="8568" marR="8568" marT="85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 marL="8568" marR="8568" marT="85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 marL="8568" marR="8568" marT="856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68" marR="8568" marT="856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err="1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Дрожжановский</a:t>
                      </a:r>
                      <a:endParaRPr lang="ru-RU" sz="1400" b="1" i="0" u="none" strike="noStrike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8568" marT="856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8568" marR="8568" marT="856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8568" marR="8568" marT="85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8568" marR="8568" marT="85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3433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err="1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Буинский</a:t>
                      </a:r>
                      <a:endParaRPr lang="ru-RU" sz="1400" b="1" i="0" u="none" strike="noStrike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8568" marT="85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marL="8568" marR="8568" marT="85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 marL="8568" marR="8568" marT="85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 marL="8568" marR="8568" marT="856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68" marR="8568" marT="856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Кайбицкий</a:t>
                      </a:r>
                    </a:p>
                  </a:txBody>
                  <a:tcPr marL="72000" marR="8568" marT="856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8568" marR="8568" marT="856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8568" marR="8568" marT="85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8568" marR="8568" marT="85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3433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Алексеевский</a:t>
                      </a:r>
                    </a:p>
                  </a:txBody>
                  <a:tcPr marL="72000" marR="8568" marT="85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8568" marR="8568" marT="85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8568" marR="8568" marT="85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8568" marR="8568" marT="856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68" marR="8568" marT="856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err="1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Тетюшский</a:t>
                      </a:r>
                      <a:endParaRPr lang="ru-RU" sz="1400" b="1" i="0" u="none" strike="noStrike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8568" marT="856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8568" marR="8568" marT="856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8568" marR="8568" marT="85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8568" marR="8568" marT="85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3433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err="1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Алькеевский</a:t>
                      </a:r>
                      <a:endParaRPr lang="ru-RU" sz="1400" b="1" i="0" u="none" strike="noStrike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8568" marT="85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8568" marR="8568" marT="85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8568" marR="8568" marT="85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marL="8568" marR="8568" marT="856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68" marR="8568" marT="856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err="1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Азнакаевский</a:t>
                      </a:r>
                      <a:endParaRPr lang="ru-RU" sz="1400" b="1" i="0" u="none" strike="noStrike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8568" marT="856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8568" marR="8568" marT="856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8568" marR="8568" marT="85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8568" marR="8568" marT="85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3433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err="1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Заинский</a:t>
                      </a:r>
                      <a:endParaRPr lang="ru-RU" sz="1400" b="1" i="0" u="none" strike="noStrike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8568" marT="85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8568" marR="8568" marT="85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8568" marR="8568" marT="85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8568" marR="8568" marT="856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68" marR="8568" marT="856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err="1" smtClean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Н.Шешминский</a:t>
                      </a:r>
                      <a:endParaRPr lang="ru-RU" sz="1400" b="1" i="0" u="none" strike="noStrike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8568" marT="856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8568" marR="8568" marT="856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8568" marR="8568" marT="85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8568" marR="8568" marT="85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3433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Зеленодольский</a:t>
                      </a:r>
                    </a:p>
                  </a:txBody>
                  <a:tcPr marL="72000" marR="8568" marT="85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8568" marR="8568" marT="85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8568" marR="8568" marT="85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8568" marR="8568" marT="856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1" i="0" u="none" strike="noStrike">
                        <a:solidFill>
                          <a:srgbClr val="0066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68" marR="8568" marT="856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Сармановский</a:t>
                      </a:r>
                    </a:p>
                  </a:txBody>
                  <a:tcPr marL="72000" marR="8568" marT="856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L="8568" marR="8568" marT="856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8568" marR="8568" marT="85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8568" marR="8568" marT="85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3433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err="1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Лениногорский</a:t>
                      </a:r>
                      <a:endParaRPr lang="ru-RU" sz="1400" b="1" i="0" u="none" strike="noStrike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8568" marT="85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8568" marR="8568" marT="85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8568" marR="8568" marT="85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L="8568" marR="8568" marT="856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68" marR="8568" marT="856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err="1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Черемшанский</a:t>
                      </a:r>
                      <a:endParaRPr lang="ru-RU" sz="1400" b="1" i="0" u="none" strike="noStrike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8568" marT="856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8568" marR="8568" marT="856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8568" marR="8568" marT="85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8568" marR="8568" marT="85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3433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Нижнекамский</a:t>
                      </a:r>
                    </a:p>
                  </a:txBody>
                  <a:tcPr marL="72000" marR="8568" marT="85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8568" marR="8568" marT="85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8568" marR="8568" marT="85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8568" marR="8568" marT="856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68" marR="8568" marT="856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err="1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Ютазинский</a:t>
                      </a:r>
                      <a:endParaRPr lang="ru-RU" sz="1400" b="1" i="0" u="none" strike="noStrike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8568" marT="856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8568" marR="8568" marT="856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8568" marR="8568" marT="85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8568" marR="8568" marT="85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3433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Сабинский</a:t>
                      </a:r>
                    </a:p>
                  </a:txBody>
                  <a:tcPr marL="72000" marR="8568" marT="85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</a:p>
                  </a:txBody>
                  <a:tcPr marL="8568" marR="8568" marT="85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8568" marR="8568" marT="85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marL="8568" marR="8568" marT="856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68" marR="8568" marT="856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Елабужский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8568" marT="856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marL="8568" marR="8568" marT="856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8568" marR="8568" marT="85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8568" marR="8568" marT="85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3433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err="1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Тукаевский</a:t>
                      </a:r>
                      <a:endParaRPr lang="ru-RU" sz="1400" b="1" i="0" u="none" strike="noStrike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8568" marT="85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 marL="8568" marR="8568" marT="85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8568" marR="8568" marT="85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</a:t>
                      </a:r>
                    </a:p>
                  </a:txBody>
                  <a:tcPr marL="8568" marR="8568" marT="856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68" marR="8568" marT="856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К.Устьинский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8568" marT="856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8568" marR="8568" marT="856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8568" marR="8568" marT="85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8568" marR="8568" marT="85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3433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err="1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Тюлячинский</a:t>
                      </a:r>
                      <a:endParaRPr lang="ru-RU" sz="1400" b="1" i="0" u="none" strike="noStrike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8568" marT="85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 marL="8568" marR="8568" marT="85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8568" marR="8568" marT="85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8568" marR="8568" marT="856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68" marR="8568" marT="856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err="1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Аксубаевский</a:t>
                      </a:r>
                      <a:endParaRPr lang="ru-RU" sz="1400" b="1" i="0" u="none" strike="noStrike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8568" marT="856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8568" marR="8568" marT="856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8568" marR="8568" marT="85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8568" marR="8568" marT="85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  <a:tr h="23433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err="1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Мамадышский</a:t>
                      </a:r>
                      <a:endParaRPr lang="ru-RU" sz="1400" b="1" i="0" u="none" strike="noStrike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8568" marT="85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8568" marR="8568" marT="85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8568" marR="8568" marT="85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8568" marR="8568" marT="856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68" marR="8568" marT="856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err="1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Альметьевский</a:t>
                      </a:r>
                      <a:endParaRPr lang="ru-RU" sz="1400" b="1" i="0" u="none" strike="noStrike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8568" marT="856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8568" marR="8568" marT="856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8568" marR="8568" marT="85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8568" marR="8568" marT="85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  <a:tr h="23433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err="1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Мензелинский</a:t>
                      </a:r>
                      <a:endParaRPr lang="ru-RU" sz="1400" b="1" i="0" u="none" strike="noStrike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8568" marT="85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8568" marR="8568" marT="85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8568" marR="8568" marT="85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8568" marR="8568" marT="856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68" marR="8568" marT="856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err="1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Бугульминский</a:t>
                      </a:r>
                      <a:endParaRPr lang="ru-RU" sz="1400" b="1" i="0" u="none" strike="noStrike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8568" marT="856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8568" marR="8568" marT="856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8568" marR="8568" marT="85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8568" marR="8568" marT="85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  <a:tr h="23433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err="1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Пестречинский</a:t>
                      </a:r>
                      <a:endParaRPr lang="ru-RU" sz="1400" b="1" i="0" u="none" strike="noStrike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8568" marT="85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8568" marR="8568" marT="85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8568" marR="8568" marT="85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 marL="8568" marR="8568" marT="856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68" marR="8568" marT="856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Лаишевский</a:t>
                      </a:r>
                    </a:p>
                  </a:txBody>
                  <a:tcPr marL="72000" marR="8568" marT="856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8568" marR="8568" marT="856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8568" marR="8568" marT="85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8568" marR="8568" marT="85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  <a:tr h="23433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err="1" smtClean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Р.Слободский</a:t>
                      </a:r>
                      <a:endParaRPr lang="ru-RU" sz="1400" b="1" i="0" u="none" strike="noStrike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8568" marT="85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8568" marR="8568" marT="85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8568" marR="8568" marT="85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8568" marR="8568" marT="856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68" marR="8568" marT="856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Менделеевский</a:t>
                      </a:r>
                    </a:p>
                  </a:txBody>
                  <a:tcPr marL="72000" marR="8568" marT="856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8568" marR="8568" marT="856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8568" marR="8568" marT="85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8568" marR="8568" marT="85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  <a:tr h="23433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Спасский</a:t>
                      </a:r>
                    </a:p>
                  </a:txBody>
                  <a:tcPr marL="72000" marR="8568" marT="85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8568" marR="8568" marT="85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8568" marR="8568" marT="85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8568" marR="8568" marT="856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68" marR="8568" marT="856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err="1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Муслюмовский</a:t>
                      </a:r>
                      <a:endParaRPr lang="ru-RU" sz="1400" b="1" i="0" u="none" strike="noStrike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8568" marT="856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8568" marR="8568" marT="856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8568" marR="8568" marT="85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8568" marR="8568" marT="85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  <a:tr h="23433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err="1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Чистопольский</a:t>
                      </a:r>
                      <a:endParaRPr lang="ru-RU" sz="1400" b="1" i="0" u="none" strike="noStrike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8568" marT="85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8568" marR="8568" marT="85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8568" marR="8568" marT="85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8568" marR="8568" marT="856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68" marR="8568" marT="856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err="1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Нурлатский</a:t>
                      </a:r>
                      <a:endParaRPr lang="ru-RU" sz="1400" b="1" i="0" u="none" strike="noStrike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8568" marT="856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8568" marR="8568" marT="856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8568" marR="8568" marT="85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8568" marR="8568" marT="85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  <a:tr h="29870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err="1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Агрызский</a:t>
                      </a:r>
                      <a:endParaRPr lang="ru-RU" sz="1400" b="1" i="0" u="none" strike="noStrike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8568" marT="85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8568" marR="8568" marT="85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8568" marR="8568" marT="85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8568" marR="8568" marT="856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68" marR="8568" marT="856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 </a:t>
                      </a:r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РТ</a:t>
                      </a:r>
                    </a:p>
                  </a:txBody>
                  <a:tcPr marL="72000" marR="8568" marT="856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261</a:t>
                      </a:r>
                    </a:p>
                  </a:txBody>
                  <a:tcPr marL="8568" marR="8568" marT="856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157</a:t>
                      </a:r>
                    </a:p>
                  </a:txBody>
                  <a:tcPr marL="8568" marR="8568" marT="8568" marB="0" anchor="ctr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224</a:t>
                      </a:r>
                    </a:p>
                  </a:txBody>
                  <a:tcPr marL="8568" marR="8568" marT="8568" marB="0" anchor="ctr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227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Прямоугольник 22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D8CFE3"/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653" name="AutoShape 6"/>
          <p:cNvSpPr>
            <a:spLocks noChangeAspect="1" noChangeArrowheads="1" noTextEdit="1"/>
          </p:cNvSpPr>
          <p:nvPr/>
        </p:nvSpPr>
        <p:spPr bwMode="auto">
          <a:xfrm>
            <a:off x="890874" y="980728"/>
            <a:ext cx="8145622" cy="559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8190" tIns="59095" rIns="118190" bIns="59095"/>
          <a:lstStyle/>
          <a:p>
            <a:endParaRPr lang="ru-RU"/>
          </a:p>
        </p:txBody>
      </p:sp>
      <p:grpSp>
        <p:nvGrpSpPr>
          <p:cNvPr id="27912" name="Группа 27911"/>
          <p:cNvGrpSpPr/>
          <p:nvPr/>
        </p:nvGrpSpPr>
        <p:grpSpPr>
          <a:xfrm>
            <a:off x="612814" y="908720"/>
            <a:ext cx="8135650" cy="4776701"/>
            <a:chOff x="251520" y="1131180"/>
            <a:chExt cx="8135650" cy="4638240"/>
          </a:xfrm>
        </p:grpSpPr>
        <p:sp>
          <p:nvSpPr>
            <p:cNvPr id="27654" name="Rectangle 29"/>
            <p:cNvSpPr>
              <a:spLocks noChangeArrowheads="1"/>
            </p:cNvSpPr>
            <p:nvPr/>
          </p:nvSpPr>
          <p:spPr bwMode="auto">
            <a:xfrm>
              <a:off x="2490492" y="1421647"/>
              <a:ext cx="87" cy="249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ru-RU"/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auto">
            <a:xfrm>
              <a:off x="6527214" y="2592687"/>
              <a:ext cx="971496" cy="747344"/>
            </a:xfrm>
            <a:custGeom>
              <a:avLst/>
              <a:gdLst/>
              <a:ahLst/>
              <a:cxnLst>
                <a:cxn ang="0">
                  <a:pos x="85" y="99"/>
                </a:cxn>
                <a:cxn ang="0">
                  <a:pos x="44" y="120"/>
                </a:cxn>
                <a:cxn ang="0">
                  <a:pos x="9" y="140"/>
                </a:cxn>
                <a:cxn ang="0">
                  <a:pos x="6" y="200"/>
                </a:cxn>
                <a:cxn ang="0">
                  <a:pos x="50" y="208"/>
                </a:cxn>
                <a:cxn ang="0">
                  <a:pos x="83" y="219"/>
                </a:cxn>
                <a:cxn ang="0">
                  <a:pos x="105" y="233"/>
                </a:cxn>
                <a:cxn ang="0">
                  <a:pos x="88" y="280"/>
                </a:cxn>
                <a:cxn ang="0">
                  <a:pos x="110" y="324"/>
                </a:cxn>
                <a:cxn ang="0">
                  <a:pos x="129" y="354"/>
                </a:cxn>
                <a:cxn ang="0">
                  <a:pos x="148" y="387"/>
                </a:cxn>
                <a:cxn ang="0">
                  <a:pos x="198" y="414"/>
                </a:cxn>
                <a:cxn ang="0">
                  <a:pos x="250" y="450"/>
                </a:cxn>
                <a:cxn ang="0">
                  <a:pos x="291" y="469"/>
                </a:cxn>
                <a:cxn ang="0">
                  <a:pos x="332" y="513"/>
                </a:cxn>
                <a:cxn ang="0">
                  <a:pos x="365" y="513"/>
                </a:cxn>
                <a:cxn ang="0">
                  <a:pos x="390" y="494"/>
                </a:cxn>
                <a:cxn ang="0">
                  <a:pos x="423" y="466"/>
                </a:cxn>
                <a:cxn ang="0">
                  <a:pos x="453" y="477"/>
                </a:cxn>
                <a:cxn ang="0">
                  <a:pos x="497" y="491"/>
                </a:cxn>
                <a:cxn ang="0">
                  <a:pos x="530" y="518"/>
                </a:cxn>
                <a:cxn ang="0">
                  <a:pos x="563" y="535"/>
                </a:cxn>
                <a:cxn ang="0">
                  <a:pos x="601" y="499"/>
                </a:cxn>
                <a:cxn ang="0">
                  <a:pos x="642" y="507"/>
                </a:cxn>
                <a:cxn ang="0">
                  <a:pos x="670" y="461"/>
                </a:cxn>
                <a:cxn ang="0">
                  <a:pos x="637" y="431"/>
                </a:cxn>
                <a:cxn ang="0">
                  <a:pos x="623" y="395"/>
                </a:cxn>
                <a:cxn ang="0">
                  <a:pos x="582" y="357"/>
                </a:cxn>
                <a:cxn ang="0">
                  <a:pos x="615" y="277"/>
                </a:cxn>
                <a:cxn ang="0">
                  <a:pos x="609" y="249"/>
                </a:cxn>
                <a:cxn ang="0">
                  <a:pos x="618" y="241"/>
                </a:cxn>
                <a:cxn ang="0">
                  <a:pos x="615" y="236"/>
                </a:cxn>
                <a:cxn ang="0">
                  <a:pos x="645" y="214"/>
                </a:cxn>
                <a:cxn ang="0">
                  <a:pos x="620" y="178"/>
                </a:cxn>
                <a:cxn ang="0">
                  <a:pos x="546" y="175"/>
                </a:cxn>
                <a:cxn ang="0">
                  <a:pos x="491" y="170"/>
                </a:cxn>
                <a:cxn ang="0">
                  <a:pos x="464" y="126"/>
                </a:cxn>
                <a:cxn ang="0">
                  <a:pos x="423" y="104"/>
                </a:cxn>
                <a:cxn ang="0">
                  <a:pos x="393" y="142"/>
                </a:cxn>
                <a:cxn ang="0">
                  <a:pos x="368" y="170"/>
                </a:cxn>
                <a:cxn ang="0">
                  <a:pos x="327" y="175"/>
                </a:cxn>
                <a:cxn ang="0">
                  <a:pos x="294" y="159"/>
                </a:cxn>
                <a:cxn ang="0">
                  <a:pos x="338" y="120"/>
                </a:cxn>
                <a:cxn ang="0">
                  <a:pos x="346" y="88"/>
                </a:cxn>
                <a:cxn ang="0">
                  <a:pos x="327" y="71"/>
                </a:cxn>
                <a:cxn ang="0">
                  <a:pos x="294" y="71"/>
                </a:cxn>
                <a:cxn ang="0">
                  <a:pos x="209" y="71"/>
                </a:cxn>
                <a:cxn ang="0">
                  <a:pos x="170" y="52"/>
                </a:cxn>
                <a:cxn ang="0">
                  <a:pos x="135" y="0"/>
                </a:cxn>
                <a:cxn ang="0">
                  <a:pos x="99" y="11"/>
                </a:cxn>
              </a:cxnLst>
              <a:rect l="0" t="0" r="r" b="b"/>
              <a:pathLst>
                <a:path w="675" h="535">
                  <a:moveTo>
                    <a:pt x="91" y="44"/>
                  </a:moveTo>
                  <a:lnTo>
                    <a:pt x="91" y="60"/>
                  </a:lnTo>
                  <a:lnTo>
                    <a:pt x="88" y="79"/>
                  </a:lnTo>
                  <a:lnTo>
                    <a:pt x="85" y="99"/>
                  </a:lnTo>
                  <a:lnTo>
                    <a:pt x="83" y="115"/>
                  </a:lnTo>
                  <a:lnTo>
                    <a:pt x="74" y="118"/>
                  </a:lnTo>
                  <a:lnTo>
                    <a:pt x="63" y="118"/>
                  </a:lnTo>
                  <a:lnTo>
                    <a:pt x="44" y="120"/>
                  </a:lnTo>
                  <a:lnTo>
                    <a:pt x="31" y="123"/>
                  </a:lnTo>
                  <a:lnTo>
                    <a:pt x="22" y="126"/>
                  </a:lnTo>
                  <a:lnTo>
                    <a:pt x="14" y="126"/>
                  </a:lnTo>
                  <a:lnTo>
                    <a:pt x="9" y="140"/>
                  </a:lnTo>
                  <a:lnTo>
                    <a:pt x="6" y="153"/>
                  </a:lnTo>
                  <a:lnTo>
                    <a:pt x="0" y="175"/>
                  </a:lnTo>
                  <a:lnTo>
                    <a:pt x="3" y="197"/>
                  </a:lnTo>
                  <a:lnTo>
                    <a:pt x="6" y="200"/>
                  </a:lnTo>
                  <a:lnTo>
                    <a:pt x="14" y="203"/>
                  </a:lnTo>
                  <a:lnTo>
                    <a:pt x="25" y="203"/>
                  </a:lnTo>
                  <a:lnTo>
                    <a:pt x="39" y="203"/>
                  </a:lnTo>
                  <a:lnTo>
                    <a:pt x="50" y="208"/>
                  </a:lnTo>
                  <a:lnTo>
                    <a:pt x="61" y="211"/>
                  </a:lnTo>
                  <a:lnTo>
                    <a:pt x="72" y="214"/>
                  </a:lnTo>
                  <a:lnTo>
                    <a:pt x="77" y="219"/>
                  </a:lnTo>
                  <a:lnTo>
                    <a:pt x="83" y="219"/>
                  </a:lnTo>
                  <a:lnTo>
                    <a:pt x="91" y="219"/>
                  </a:lnTo>
                  <a:lnTo>
                    <a:pt x="102" y="222"/>
                  </a:lnTo>
                  <a:lnTo>
                    <a:pt x="105" y="228"/>
                  </a:lnTo>
                  <a:lnTo>
                    <a:pt x="105" y="233"/>
                  </a:lnTo>
                  <a:lnTo>
                    <a:pt x="102" y="244"/>
                  </a:lnTo>
                  <a:lnTo>
                    <a:pt x="96" y="249"/>
                  </a:lnTo>
                  <a:lnTo>
                    <a:pt x="91" y="255"/>
                  </a:lnTo>
                  <a:lnTo>
                    <a:pt x="88" y="280"/>
                  </a:lnTo>
                  <a:lnTo>
                    <a:pt x="91" y="302"/>
                  </a:lnTo>
                  <a:lnTo>
                    <a:pt x="96" y="310"/>
                  </a:lnTo>
                  <a:lnTo>
                    <a:pt x="102" y="313"/>
                  </a:lnTo>
                  <a:lnTo>
                    <a:pt x="110" y="324"/>
                  </a:lnTo>
                  <a:lnTo>
                    <a:pt x="121" y="335"/>
                  </a:lnTo>
                  <a:lnTo>
                    <a:pt x="124" y="340"/>
                  </a:lnTo>
                  <a:lnTo>
                    <a:pt x="127" y="348"/>
                  </a:lnTo>
                  <a:lnTo>
                    <a:pt x="129" y="354"/>
                  </a:lnTo>
                  <a:lnTo>
                    <a:pt x="135" y="362"/>
                  </a:lnTo>
                  <a:lnTo>
                    <a:pt x="138" y="373"/>
                  </a:lnTo>
                  <a:lnTo>
                    <a:pt x="143" y="384"/>
                  </a:lnTo>
                  <a:lnTo>
                    <a:pt x="148" y="387"/>
                  </a:lnTo>
                  <a:lnTo>
                    <a:pt x="162" y="395"/>
                  </a:lnTo>
                  <a:lnTo>
                    <a:pt x="173" y="400"/>
                  </a:lnTo>
                  <a:lnTo>
                    <a:pt x="187" y="403"/>
                  </a:lnTo>
                  <a:lnTo>
                    <a:pt x="198" y="414"/>
                  </a:lnTo>
                  <a:lnTo>
                    <a:pt x="209" y="425"/>
                  </a:lnTo>
                  <a:lnTo>
                    <a:pt x="223" y="431"/>
                  </a:lnTo>
                  <a:lnTo>
                    <a:pt x="236" y="433"/>
                  </a:lnTo>
                  <a:lnTo>
                    <a:pt x="250" y="450"/>
                  </a:lnTo>
                  <a:lnTo>
                    <a:pt x="261" y="469"/>
                  </a:lnTo>
                  <a:lnTo>
                    <a:pt x="272" y="469"/>
                  </a:lnTo>
                  <a:lnTo>
                    <a:pt x="283" y="469"/>
                  </a:lnTo>
                  <a:lnTo>
                    <a:pt x="291" y="469"/>
                  </a:lnTo>
                  <a:lnTo>
                    <a:pt x="294" y="472"/>
                  </a:lnTo>
                  <a:lnTo>
                    <a:pt x="302" y="486"/>
                  </a:lnTo>
                  <a:lnTo>
                    <a:pt x="313" y="502"/>
                  </a:lnTo>
                  <a:lnTo>
                    <a:pt x="332" y="513"/>
                  </a:lnTo>
                  <a:lnTo>
                    <a:pt x="349" y="527"/>
                  </a:lnTo>
                  <a:lnTo>
                    <a:pt x="354" y="524"/>
                  </a:lnTo>
                  <a:lnTo>
                    <a:pt x="360" y="521"/>
                  </a:lnTo>
                  <a:lnTo>
                    <a:pt x="365" y="513"/>
                  </a:lnTo>
                  <a:lnTo>
                    <a:pt x="371" y="507"/>
                  </a:lnTo>
                  <a:lnTo>
                    <a:pt x="382" y="505"/>
                  </a:lnTo>
                  <a:lnTo>
                    <a:pt x="384" y="499"/>
                  </a:lnTo>
                  <a:lnTo>
                    <a:pt x="390" y="494"/>
                  </a:lnTo>
                  <a:lnTo>
                    <a:pt x="393" y="488"/>
                  </a:lnTo>
                  <a:lnTo>
                    <a:pt x="401" y="480"/>
                  </a:lnTo>
                  <a:lnTo>
                    <a:pt x="412" y="469"/>
                  </a:lnTo>
                  <a:lnTo>
                    <a:pt x="423" y="466"/>
                  </a:lnTo>
                  <a:lnTo>
                    <a:pt x="428" y="469"/>
                  </a:lnTo>
                  <a:lnTo>
                    <a:pt x="434" y="472"/>
                  </a:lnTo>
                  <a:lnTo>
                    <a:pt x="442" y="475"/>
                  </a:lnTo>
                  <a:lnTo>
                    <a:pt x="453" y="477"/>
                  </a:lnTo>
                  <a:lnTo>
                    <a:pt x="464" y="477"/>
                  </a:lnTo>
                  <a:lnTo>
                    <a:pt x="478" y="483"/>
                  </a:lnTo>
                  <a:lnTo>
                    <a:pt x="486" y="488"/>
                  </a:lnTo>
                  <a:lnTo>
                    <a:pt x="497" y="491"/>
                  </a:lnTo>
                  <a:lnTo>
                    <a:pt x="513" y="494"/>
                  </a:lnTo>
                  <a:lnTo>
                    <a:pt x="519" y="502"/>
                  </a:lnTo>
                  <a:lnTo>
                    <a:pt x="527" y="516"/>
                  </a:lnTo>
                  <a:lnTo>
                    <a:pt x="530" y="518"/>
                  </a:lnTo>
                  <a:lnTo>
                    <a:pt x="541" y="527"/>
                  </a:lnTo>
                  <a:lnTo>
                    <a:pt x="546" y="529"/>
                  </a:lnTo>
                  <a:lnTo>
                    <a:pt x="554" y="532"/>
                  </a:lnTo>
                  <a:lnTo>
                    <a:pt x="563" y="535"/>
                  </a:lnTo>
                  <a:lnTo>
                    <a:pt x="571" y="532"/>
                  </a:lnTo>
                  <a:lnTo>
                    <a:pt x="582" y="524"/>
                  </a:lnTo>
                  <a:lnTo>
                    <a:pt x="593" y="510"/>
                  </a:lnTo>
                  <a:lnTo>
                    <a:pt x="601" y="499"/>
                  </a:lnTo>
                  <a:lnTo>
                    <a:pt x="609" y="494"/>
                  </a:lnTo>
                  <a:lnTo>
                    <a:pt x="620" y="494"/>
                  </a:lnTo>
                  <a:lnTo>
                    <a:pt x="631" y="502"/>
                  </a:lnTo>
                  <a:lnTo>
                    <a:pt x="642" y="507"/>
                  </a:lnTo>
                  <a:lnTo>
                    <a:pt x="645" y="510"/>
                  </a:lnTo>
                  <a:lnTo>
                    <a:pt x="661" y="491"/>
                  </a:lnTo>
                  <a:lnTo>
                    <a:pt x="675" y="469"/>
                  </a:lnTo>
                  <a:lnTo>
                    <a:pt x="670" y="461"/>
                  </a:lnTo>
                  <a:lnTo>
                    <a:pt x="664" y="453"/>
                  </a:lnTo>
                  <a:lnTo>
                    <a:pt x="653" y="444"/>
                  </a:lnTo>
                  <a:lnTo>
                    <a:pt x="640" y="436"/>
                  </a:lnTo>
                  <a:lnTo>
                    <a:pt x="637" y="431"/>
                  </a:lnTo>
                  <a:lnTo>
                    <a:pt x="631" y="425"/>
                  </a:lnTo>
                  <a:lnTo>
                    <a:pt x="629" y="417"/>
                  </a:lnTo>
                  <a:lnTo>
                    <a:pt x="626" y="409"/>
                  </a:lnTo>
                  <a:lnTo>
                    <a:pt x="623" y="395"/>
                  </a:lnTo>
                  <a:lnTo>
                    <a:pt x="620" y="381"/>
                  </a:lnTo>
                  <a:lnTo>
                    <a:pt x="598" y="378"/>
                  </a:lnTo>
                  <a:lnTo>
                    <a:pt x="576" y="376"/>
                  </a:lnTo>
                  <a:lnTo>
                    <a:pt x="582" y="357"/>
                  </a:lnTo>
                  <a:lnTo>
                    <a:pt x="587" y="340"/>
                  </a:lnTo>
                  <a:lnTo>
                    <a:pt x="598" y="313"/>
                  </a:lnTo>
                  <a:lnTo>
                    <a:pt x="612" y="285"/>
                  </a:lnTo>
                  <a:lnTo>
                    <a:pt x="615" y="277"/>
                  </a:lnTo>
                  <a:lnTo>
                    <a:pt x="615" y="266"/>
                  </a:lnTo>
                  <a:lnTo>
                    <a:pt x="615" y="260"/>
                  </a:lnTo>
                  <a:lnTo>
                    <a:pt x="612" y="255"/>
                  </a:lnTo>
                  <a:lnTo>
                    <a:pt x="609" y="249"/>
                  </a:lnTo>
                  <a:lnTo>
                    <a:pt x="609" y="247"/>
                  </a:lnTo>
                  <a:lnTo>
                    <a:pt x="612" y="244"/>
                  </a:lnTo>
                  <a:lnTo>
                    <a:pt x="615" y="244"/>
                  </a:lnTo>
                  <a:lnTo>
                    <a:pt x="618" y="241"/>
                  </a:lnTo>
                  <a:lnTo>
                    <a:pt x="618" y="241"/>
                  </a:lnTo>
                  <a:lnTo>
                    <a:pt x="615" y="241"/>
                  </a:lnTo>
                  <a:lnTo>
                    <a:pt x="615" y="238"/>
                  </a:lnTo>
                  <a:lnTo>
                    <a:pt x="615" y="236"/>
                  </a:lnTo>
                  <a:lnTo>
                    <a:pt x="618" y="233"/>
                  </a:lnTo>
                  <a:lnTo>
                    <a:pt x="626" y="228"/>
                  </a:lnTo>
                  <a:lnTo>
                    <a:pt x="631" y="222"/>
                  </a:lnTo>
                  <a:lnTo>
                    <a:pt x="645" y="214"/>
                  </a:lnTo>
                  <a:lnTo>
                    <a:pt x="656" y="206"/>
                  </a:lnTo>
                  <a:lnTo>
                    <a:pt x="640" y="197"/>
                  </a:lnTo>
                  <a:lnTo>
                    <a:pt x="620" y="189"/>
                  </a:lnTo>
                  <a:lnTo>
                    <a:pt x="620" y="178"/>
                  </a:lnTo>
                  <a:lnTo>
                    <a:pt x="615" y="167"/>
                  </a:lnTo>
                  <a:lnTo>
                    <a:pt x="598" y="164"/>
                  </a:lnTo>
                  <a:lnTo>
                    <a:pt x="579" y="164"/>
                  </a:lnTo>
                  <a:lnTo>
                    <a:pt x="546" y="175"/>
                  </a:lnTo>
                  <a:lnTo>
                    <a:pt x="519" y="186"/>
                  </a:lnTo>
                  <a:lnTo>
                    <a:pt x="508" y="184"/>
                  </a:lnTo>
                  <a:lnTo>
                    <a:pt x="500" y="178"/>
                  </a:lnTo>
                  <a:lnTo>
                    <a:pt x="491" y="170"/>
                  </a:lnTo>
                  <a:lnTo>
                    <a:pt x="483" y="162"/>
                  </a:lnTo>
                  <a:lnTo>
                    <a:pt x="472" y="145"/>
                  </a:lnTo>
                  <a:lnTo>
                    <a:pt x="464" y="134"/>
                  </a:lnTo>
                  <a:lnTo>
                    <a:pt x="464" y="126"/>
                  </a:lnTo>
                  <a:lnTo>
                    <a:pt x="464" y="120"/>
                  </a:lnTo>
                  <a:lnTo>
                    <a:pt x="447" y="107"/>
                  </a:lnTo>
                  <a:lnTo>
                    <a:pt x="431" y="101"/>
                  </a:lnTo>
                  <a:lnTo>
                    <a:pt x="423" y="104"/>
                  </a:lnTo>
                  <a:lnTo>
                    <a:pt x="415" y="112"/>
                  </a:lnTo>
                  <a:lnTo>
                    <a:pt x="406" y="120"/>
                  </a:lnTo>
                  <a:lnTo>
                    <a:pt x="398" y="131"/>
                  </a:lnTo>
                  <a:lnTo>
                    <a:pt x="393" y="142"/>
                  </a:lnTo>
                  <a:lnTo>
                    <a:pt x="387" y="151"/>
                  </a:lnTo>
                  <a:lnTo>
                    <a:pt x="379" y="159"/>
                  </a:lnTo>
                  <a:lnTo>
                    <a:pt x="371" y="164"/>
                  </a:lnTo>
                  <a:lnTo>
                    <a:pt x="368" y="170"/>
                  </a:lnTo>
                  <a:lnTo>
                    <a:pt x="368" y="173"/>
                  </a:lnTo>
                  <a:lnTo>
                    <a:pt x="360" y="170"/>
                  </a:lnTo>
                  <a:lnTo>
                    <a:pt x="349" y="170"/>
                  </a:lnTo>
                  <a:lnTo>
                    <a:pt x="327" y="175"/>
                  </a:lnTo>
                  <a:lnTo>
                    <a:pt x="305" y="178"/>
                  </a:lnTo>
                  <a:lnTo>
                    <a:pt x="299" y="175"/>
                  </a:lnTo>
                  <a:lnTo>
                    <a:pt x="294" y="170"/>
                  </a:lnTo>
                  <a:lnTo>
                    <a:pt x="294" y="159"/>
                  </a:lnTo>
                  <a:lnTo>
                    <a:pt x="299" y="145"/>
                  </a:lnTo>
                  <a:lnTo>
                    <a:pt x="313" y="140"/>
                  </a:lnTo>
                  <a:lnTo>
                    <a:pt x="330" y="131"/>
                  </a:lnTo>
                  <a:lnTo>
                    <a:pt x="338" y="120"/>
                  </a:lnTo>
                  <a:lnTo>
                    <a:pt x="343" y="112"/>
                  </a:lnTo>
                  <a:lnTo>
                    <a:pt x="346" y="104"/>
                  </a:lnTo>
                  <a:lnTo>
                    <a:pt x="346" y="96"/>
                  </a:lnTo>
                  <a:lnTo>
                    <a:pt x="346" y="88"/>
                  </a:lnTo>
                  <a:lnTo>
                    <a:pt x="341" y="82"/>
                  </a:lnTo>
                  <a:lnTo>
                    <a:pt x="338" y="79"/>
                  </a:lnTo>
                  <a:lnTo>
                    <a:pt x="332" y="77"/>
                  </a:lnTo>
                  <a:lnTo>
                    <a:pt x="327" y="71"/>
                  </a:lnTo>
                  <a:lnTo>
                    <a:pt x="321" y="68"/>
                  </a:lnTo>
                  <a:lnTo>
                    <a:pt x="319" y="71"/>
                  </a:lnTo>
                  <a:lnTo>
                    <a:pt x="313" y="71"/>
                  </a:lnTo>
                  <a:lnTo>
                    <a:pt x="294" y="71"/>
                  </a:lnTo>
                  <a:lnTo>
                    <a:pt x="269" y="71"/>
                  </a:lnTo>
                  <a:lnTo>
                    <a:pt x="244" y="71"/>
                  </a:lnTo>
                  <a:lnTo>
                    <a:pt x="223" y="71"/>
                  </a:lnTo>
                  <a:lnTo>
                    <a:pt x="209" y="71"/>
                  </a:lnTo>
                  <a:lnTo>
                    <a:pt x="198" y="71"/>
                  </a:lnTo>
                  <a:lnTo>
                    <a:pt x="190" y="68"/>
                  </a:lnTo>
                  <a:lnTo>
                    <a:pt x="179" y="66"/>
                  </a:lnTo>
                  <a:lnTo>
                    <a:pt x="170" y="52"/>
                  </a:lnTo>
                  <a:lnTo>
                    <a:pt x="162" y="35"/>
                  </a:lnTo>
                  <a:lnTo>
                    <a:pt x="154" y="19"/>
                  </a:lnTo>
                  <a:lnTo>
                    <a:pt x="146" y="5"/>
                  </a:lnTo>
                  <a:lnTo>
                    <a:pt x="135" y="0"/>
                  </a:lnTo>
                  <a:lnTo>
                    <a:pt x="124" y="0"/>
                  </a:lnTo>
                  <a:lnTo>
                    <a:pt x="110" y="0"/>
                  </a:lnTo>
                  <a:lnTo>
                    <a:pt x="99" y="0"/>
                  </a:lnTo>
                  <a:lnTo>
                    <a:pt x="99" y="11"/>
                  </a:lnTo>
                  <a:lnTo>
                    <a:pt x="99" y="27"/>
                  </a:lnTo>
                  <a:lnTo>
                    <a:pt x="94" y="35"/>
                  </a:lnTo>
                  <a:lnTo>
                    <a:pt x="91" y="44"/>
                  </a:lnTo>
                  <a:close/>
                </a:path>
              </a:pathLst>
            </a:custGeom>
            <a:solidFill>
              <a:srgbClr val="AFAFFF"/>
            </a:solidFill>
            <a:ln w="9525">
              <a:noFill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91436" tIns="45718" rIns="91436" bIns="4571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2260938" y="2321729"/>
              <a:ext cx="607807" cy="577946"/>
            </a:xfrm>
            <a:prstGeom prst="rect">
              <a:avLst/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91436" tIns="45718" rIns="91436" bIns="4571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auto">
            <a:xfrm>
              <a:off x="507264" y="4217793"/>
              <a:ext cx="915032" cy="691826"/>
            </a:xfrm>
            <a:custGeom>
              <a:avLst/>
              <a:gdLst/>
              <a:ahLst/>
              <a:cxnLst>
                <a:cxn ang="0">
                  <a:pos x="319" y="318"/>
                </a:cxn>
                <a:cxn ang="0">
                  <a:pos x="332" y="299"/>
                </a:cxn>
                <a:cxn ang="0">
                  <a:pos x="343" y="264"/>
                </a:cxn>
                <a:cxn ang="0">
                  <a:pos x="346" y="231"/>
                </a:cxn>
                <a:cxn ang="0">
                  <a:pos x="371" y="206"/>
                </a:cxn>
                <a:cxn ang="0">
                  <a:pos x="420" y="220"/>
                </a:cxn>
                <a:cxn ang="0">
                  <a:pos x="450" y="239"/>
                </a:cxn>
                <a:cxn ang="0">
                  <a:pos x="434" y="261"/>
                </a:cxn>
                <a:cxn ang="0">
                  <a:pos x="415" y="294"/>
                </a:cxn>
                <a:cxn ang="0">
                  <a:pos x="431" y="335"/>
                </a:cxn>
                <a:cxn ang="0">
                  <a:pos x="464" y="327"/>
                </a:cxn>
                <a:cxn ang="0">
                  <a:pos x="486" y="335"/>
                </a:cxn>
                <a:cxn ang="0">
                  <a:pos x="508" y="346"/>
                </a:cxn>
                <a:cxn ang="0">
                  <a:pos x="508" y="313"/>
                </a:cxn>
                <a:cxn ang="0">
                  <a:pos x="511" y="266"/>
                </a:cxn>
                <a:cxn ang="0">
                  <a:pos x="524" y="231"/>
                </a:cxn>
                <a:cxn ang="0">
                  <a:pos x="555" y="239"/>
                </a:cxn>
                <a:cxn ang="0">
                  <a:pos x="585" y="239"/>
                </a:cxn>
                <a:cxn ang="0">
                  <a:pos x="609" y="253"/>
                </a:cxn>
                <a:cxn ang="0">
                  <a:pos x="634" y="220"/>
                </a:cxn>
                <a:cxn ang="0">
                  <a:pos x="620" y="192"/>
                </a:cxn>
                <a:cxn ang="0">
                  <a:pos x="590" y="143"/>
                </a:cxn>
                <a:cxn ang="0">
                  <a:pos x="563" y="148"/>
                </a:cxn>
                <a:cxn ang="0">
                  <a:pos x="511" y="132"/>
                </a:cxn>
                <a:cxn ang="0">
                  <a:pos x="481" y="115"/>
                </a:cxn>
                <a:cxn ang="0">
                  <a:pos x="445" y="132"/>
                </a:cxn>
                <a:cxn ang="0">
                  <a:pos x="387" y="126"/>
                </a:cxn>
                <a:cxn ang="0">
                  <a:pos x="393" y="102"/>
                </a:cxn>
                <a:cxn ang="0">
                  <a:pos x="387" y="69"/>
                </a:cxn>
                <a:cxn ang="0">
                  <a:pos x="374" y="19"/>
                </a:cxn>
                <a:cxn ang="0">
                  <a:pos x="360" y="22"/>
                </a:cxn>
                <a:cxn ang="0">
                  <a:pos x="374" y="60"/>
                </a:cxn>
                <a:cxn ang="0">
                  <a:pos x="376" y="91"/>
                </a:cxn>
                <a:cxn ang="0">
                  <a:pos x="360" y="110"/>
                </a:cxn>
                <a:cxn ang="0">
                  <a:pos x="338" y="85"/>
                </a:cxn>
                <a:cxn ang="0">
                  <a:pos x="305" y="63"/>
                </a:cxn>
                <a:cxn ang="0">
                  <a:pos x="275" y="80"/>
                </a:cxn>
                <a:cxn ang="0">
                  <a:pos x="223" y="74"/>
                </a:cxn>
                <a:cxn ang="0">
                  <a:pos x="160" y="60"/>
                </a:cxn>
                <a:cxn ang="0">
                  <a:pos x="135" y="30"/>
                </a:cxn>
                <a:cxn ang="0">
                  <a:pos x="110" y="33"/>
                </a:cxn>
                <a:cxn ang="0">
                  <a:pos x="124" y="80"/>
                </a:cxn>
                <a:cxn ang="0">
                  <a:pos x="69" y="93"/>
                </a:cxn>
                <a:cxn ang="0">
                  <a:pos x="75" y="129"/>
                </a:cxn>
                <a:cxn ang="0">
                  <a:pos x="83" y="173"/>
                </a:cxn>
                <a:cxn ang="0">
                  <a:pos x="39" y="198"/>
                </a:cxn>
                <a:cxn ang="0">
                  <a:pos x="0" y="220"/>
                </a:cxn>
                <a:cxn ang="0">
                  <a:pos x="11" y="250"/>
                </a:cxn>
                <a:cxn ang="0">
                  <a:pos x="47" y="239"/>
                </a:cxn>
                <a:cxn ang="0">
                  <a:pos x="77" y="225"/>
                </a:cxn>
                <a:cxn ang="0">
                  <a:pos x="85" y="280"/>
                </a:cxn>
                <a:cxn ang="0">
                  <a:pos x="102" y="313"/>
                </a:cxn>
                <a:cxn ang="0">
                  <a:pos x="64" y="335"/>
                </a:cxn>
                <a:cxn ang="0">
                  <a:pos x="55" y="371"/>
                </a:cxn>
                <a:cxn ang="0">
                  <a:pos x="64" y="417"/>
                </a:cxn>
                <a:cxn ang="0">
                  <a:pos x="64" y="469"/>
                </a:cxn>
                <a:cxn ang="0">
                  <a:pos x="88" y="494"/>
                </a:cxn>
                <a:cxn ang="0">
                  <a:pos x="116" y="428"/>
                </a:cxn>
                <a:cxn ang="0">
                  <a:pos x="143" y="415"/>
                </a:cxn>
                <a:cxn ang="0">
                  <a:pos x="168" y="431"/>
                </a:cxn>
                <a:cxn ang="0">
                  <a:pos x="247" y="434"/>
                </a:cxn>
                <a:cxn ang="0">
                  <a:pos x="275" y="365"/>
                </a:cxn>
              </a:cxnLst>
              <a:rect l="0" t="0" r="r" b="b"/>
              <a:pathLst>
                <a:path w="634" h="497">
                  <a:moveTo>
                    <a:pt x="297" y="335"/>
                  </a:moveTo>
                  <a:lnTo>
                    <a:pt x="305" y="335"/>
                  </a:lnTo>
                  <a:lnTo>
                    <a:pt x="308" y="332"/>
                  </a:lnTo>
                  <a:lnTo>
                    <a:pt x="310" y="327"/>
                  </a:lnTo>
                  <a:lnTo>
                    <a:pt x="319" y="318"/>
                  </a:lnTo>
                  <a:lnTo>
                    <a:pt x="321" y="316"/>
                  </a:lnTo>
                  <a:lnTo>
                    <a:pt x="327" y="313"/>
                  </a:lnTo>
                  <a:lnTo>
                    <a:pt x="327" y="310"/>
                  </a:lnTo>
                  <a:lnTo>
                    <a:pt x="330" y="305"/>
                  </a:lnTo>
                  <a:lnTo>
                    <a:pt x="332" y="299"/>
                  </a:lnTo>
                  <a:lnTo>
                    <a:pt x="332" y="294"/>
                  </a:lnTo>
                  <a:lnTo>
                    <a:pt x="338" y="285"/>
                  </a:lnTo>
                  <a:lnTo>
                    <a:pt x="338" y="277"/>
                  </a:lnTo>
                  <a:lnTo>
                    <a:pt x="341" y="272"/>
                  </a:lnTo>
                  <a:lnTo>
                    <a:pt x="343" y="264"/>
                  </a:lnTo>
                  <a:lnTo>
                    <a:pt x="343" y="261"/>
                  </a:lnTo>
                  <a:lnTo>
                    <a:pt x="343" y="253"/>
                  </a:lnTo>
                  <a:lnTo>
                    <a:pt x="346" y="250"/>
                  </a:lnTo>
                  <a:lnTo>
                    <a:pt x="349" y="247"/>
                  </a:lnTo>
                  <a:lnTo>
                    <a:pt x="346" y="231"/>
                  </a:lnTo>
                  <a:lnTo>
                    <a:pt x="346" y="211"/>
                  </a:lnTo>
                  <a:lnTo>
                    <a:pt x="354" y="209"/>
                  </a:lnTo>
                  <a:lnTo>
                    <a:pt x="360" y="206"/>
                  </a:lnTo>
                  <a:lnTo>
                    <a:pt x="363" y="206"/>
                  </a:lnTo>
                  <a:lnTo>
                    <a:pt x="371" y="206"/>
                  </a:lnTo>
                  <a:lnTo>
                    <a:pt x="374" y="206"/>
                  </a:lnTo>
                  <a:lnTo>
                    <a:pt x="376" y="209"/>
                  </a:lnTo>
                  <a:lnTo>
                    <a:pt x="390" y="209"/>
                  </a:lnTo>
                  <a:lnTo>
                    <a:pt x="409" y="211"/>
                  </a:lnTo>
                  <a:lnTo>
                    <a:pt x="420" y="220"/>
                  </a:lnTo>
                  <a:lnTo>
                    <a:pt x="442" y="222"/>
                  </a:lnTo>
                  <a:lnTo>
                    <a:pt x="442" y="225"/>
                  </a:lnTo>
                  <a:lnTo>
                    <a:pt x="445" y="228"/>
                  </a:lnTo>
                  <a:lnTo>
                    <a:pt x="445" y="231"/>
                  </a:lnTo>
                  <a:lnTo>
                    <a:pt x="450" y="239"/>
                  </a:lnTo>
                  <a:lnTo>
                    <a:pt x="442" y="244"/>
                  </a:lnTo>
                  <a:lnTo>
                    <a:pt x="439" y="250"/>
                  </a:lnTo>
                  <a:lnTo>
                    <a:pt x="439" y="253"/>
                  </a:lnTo>
                  <a:lnTo>
                    <a:pt x="437" y="253"/>
                  </a:lnTo>
                  <a:lnTo>
                    <a:pt x="434" y="261"/>
                  </a:lnTo>
                  <a:lnTo>
                    <a:pt x="431" y="261"/>
                  </a:lnTo>
                  <a:lnTo>
                    <a:pt x="420" y="272"/>
                  </a:lnTo>
                  <a:lnTo>
                    <a:pt x="415" y="280"/>
                  </a:lnTo>
                  <a:lnTo>
                    <a:pt x="415" y="288"/>
                  </a:lnTo>
                  <a:lnTo>
                    <a:pt x="415" y="294"/>
                  </a:lnTo>
                  <a:lnTo>
                    <a:pt x="417" y="302"/>
                  </a:lnTo>
                  <a:lnTo>
                    <a:pt x="420" y="310"/>
                  </a:lnTo>
                  <a:lnTo>
                    <a:pt x="423" y="321"/>
                  </a:lnTo>
                  <a:lnTo>
                    <a:pt x="428" y="332"/>
                  </a:lnTo>
                  <a:lnTo>
                    <a:pt x="431" y="335"/>
                  </a:lnTo>
                  <a:lnTo>
                    <a:pt x="431" y="335"/>
                  </a:lnTo>
                  <a:lnTo>
                    <a:pt x="437" y="335"/>
                  </a:lnTo>
                  <a:lnTo>
                    <a:pt x="442" y="335"/>
                  </a:lnTo>
                  <a:lnTo>
                    <a:pt x="459" y="329"/>
                  </a:lnTo>
                  <a:lnTo>
                    <a:pt x="464" y="327"/>
                  </a:lnTo>
                  <a:lnTo>
                    <a:pt x="470" y="327"/>
                  </a:lnTo>
                  <a:lnTo>
                    <a:pt x="478" y="329"/>
                  </a:lnTo>
                  <a:lnTo>
                    <a:pt x="481" y="329"/>
                  </a:lnTo>
                  <a:lnTo>
                    <a:pt x="483" y="332"/>
                  </a:lnTo>
                  <a:lnTo>
                    <a:pt x="486" y="335"/>
                  </a:lnTo>
                  <a:lnTo>
                    <a:pt x="486" y="340"/>
                  </a:lnTo>
                  <a:lnTo>
                    <a:pt x="489" y="340"/>
                  </a:lnTo>
                  <a:lnTo>
                    <a:pt x="494" y="343"/>
                  </a:lnTo>
                  <a:lnTo>
                    <a:pt x="500" y="343"/>
                  </a:lnTo>
                  <a:lnTo>
                    <a:pt x="508" y="346"/>
                  </a:lnTo>
                  <a:lnTo>
                    <a:pt x="511" y="338"/>
                  </a:lnTo>
                  <a:lnTo>
                    <a:pt x="516" y="335"/>
                  </a:lnTo>
                  <a:lnTo>
                    <a:pt x="516" y="329"/>
                  </a:lnTo>
                  <a:lnTo>
                    <a:pt x="516" y="324"/>
                  </a:lnTo>
                  <a:lnTo>
                    <a:pt x="508" y="313"/>
                  </a:lnTo>
                  <a:lnTo>
                    <a:pt x="494" y="296"/>
                  </a:lnTo>
                  <a:lnTo>
                    <a:pt x="494" y="291"/>
                  </a:lnTo>
                  <a:lnTo>
                    <a:pt x="497" y="280"/>
                  </a:lnTo>
                  <a:lnTo>
                    <a:pt x="500" y="277"/>
                  </a:lnTo>
                  <a:lnTo>
                    <a:pt x="511" y="266"/>
                  </a:lnTo>
                  <a:lnTo>
                    <a:pt x="511" y="258"/>
                  </a:lnTo>
                  <a:lnTo>
                    <a:pt x="516" y="250"/>
                  </a:lnTo>
                  <a:lnTo>
                    <a:pt x="516" y="233"/>
                  </a:lnTo>
                  <a:lnTo>
                    <a:pt x="519" y="231"/>
                  </a:lnTo>
                  <a:lnTo>
                    <a:pt x="524" y="231"/>
                  </a:lnTo>
                  <a:lnTo>
                    <a:pt x="530" y="231"/>
                  </a:lnTo>
                  <a:lnTo>
                    <a:pt x="538" y="233"/>
                  </a:lnTo>
                  <a:lnTo>
                    <a:pt x="546" y="239"/>
                  </a:lnTo>
                  <a:lnTo>
                    <a:pt x="552" y="239"/>
                  </a:lnTo>
                  <a:lnTo>
                    <a:pt x="555" y="239"/>
                  </a:lnTo>
                  <a:lnTo>
                    <a:pt x="560" y="239"/>
                  </a:lnTo>
                  <a:lnTo>
                    <a:pt x="563" y="239"/>
                  </a:lnTo>
                  <a:lnTo>
                    <a:pt x="577" y="239"/>
                  </a:lnTo>
                  <a:lnTo>
                    <a:pt x="585" y="233"/>
                  </a:lnTo>
                  <a:lnTo>
                    <a:pt x="585" y="239"/>
                  </a:lnTo>
                  <a:lnTo>
                    <a:pt x="585" y="244"/>
                  </a:lnTo>
                  <a:lnTo>
                    <a:pt x="593" y="247"/>
                  </a:lnTo>
                  <a:lnTo>
                    <a:pt x="596" y="253"/>
                  </a:lnTo>
                  <a:lnTo>
                    <a:pt x="604" y="253"/>
                  </a:lnTo>
                  <a:lnTo>
                    <a:pt x="609" y="253"/>
                  </a:lnTo>
                  <a:lnTo>
                    <a:pt x="620" y="247"/>
                  </a:lnTo>
                  <a:lnTo>
                    <a:pt x="623" y="242"/>
                  </a:lnTo>
                  <a:lnTo>
                    <a:pt x="626" y="231"/>
                  </a:lnTo>
                  <a:lnTo>
                    <a:pt x="629" y="228"/>
                  </a:lnTo>
                  <a:lnTo>
                    <a:pt x="634" y="220"/>
                  </a:lnTo>
                  <a:lnTo>
                    <a:pt x="634" y="211"/>
                  </a:lnTo>
                  <a:lnTo>
                    <a:pt x="634" y="209"/>
                  </a:lnTo>
                  <a:lnTo>
                    <a:pt x="629" y="209"/>
                  </a:lnTo>
                  <a:lnTo>
                    <a:pt x="623" y="198"/>
                  </a:lnTo>
                  <a:lnTo>
                    <a:pt x="620" y="192"/>
                  </a:lnTo>
                  <a:lnTo>
                    <a:pt x="620" y="170"/>
                  </a:lnTo>
                  <a:lnTo>
                    <a:pt x="620" y="162"/>
                  </a:lnTo>
                  <a:lnTo>
                    <a:pt x="609" y="154"/>
                  </a:lnTo>
                  <a:lnTo>
                    <a:pt x="598" y="143"/>
                  </a:lnTo>
                  <a:lnTo>
                    <a:pt x="590" y="143"/>
                  </a:lnTo>
                  <a:lnTo>
                    <a:pt x="585" y="140"/>
                  </a:lnTo>
                  <a:lnTo>
                    <a:pt x="582" y="140"/>
                  </a:lnTo>
                  <a:lnTo>
                    <a:pt x="574" y="140"/>
                  </a:lnTo>
                  <a:lnTo>
                    <a:pt x="568" y="143"/>
                  </a:lnTo>
                  <a:lnTo>
                    <a:pt x="563" y="148"/>
                  </a:lnTo>
                  <a:lnTo>
                    <a:pt x="549" y="146"/>
                  </a:lnTo>
                  <a:lnTo>
                    <a:pt x="533" y="146"/>
                  </a:lnTo>
                  <a:lnTo>
                    <a:pt x="527" y="143"/>
                  </a:lnTo>
                  <a:lnTo>
                    <a:pt x="519" y="143"/>
                  </a:lnTo>
                  <a:lnTo>
                    <a:pt x="511" y="132"/>
                  </a:lnTo>
                  <a:lnTo>
                    <a:pt x="500" y="126"/>
                  </a:lnTo>
                  <a:lnTo>
                    <a:pt x="494" y="124"/>
                  </a:lnTo>
                  <a:lnTo>
                    <a:pt x="486" y="124"/>
                  </a:lnTo>
                  <a:lnTo>
                    <a:pt x="486" y="121"/>
                  </a:lnTo>
                  <a:lnTo>
                    <a:pt x="481" y="115"/>
                  </a:lnTo>
                  <a:lnTo>
                    <a:pt x="461" y="115"/>
                  </a:lnTo>
                  <a:lnTo>
                    <a:pt x="453" y="121"/>
                  </a:lnTo>
                  <a:lnTo>
                    <a:pt x="450" y="124"/>
                  </a:lnTo>
                  <a:lnTo>
                    <a:pt x="450" y="129"/>
                  </a:lnTo>
                  <a:lnTo>
                    <a:pt x="445" y="132"/>
                  </a:lnTo>
                  <a:lnTo>
                    <a:pt x="442" y="132"/>
                  </a:lnTo>
                  <a:lnTo>
                    <a:pt x="409" y="132"/>
                  </a:lnTo>
                  <a:lnTo>
                    <a:pt x="390" y="132"/>
                  </a:lnTo>
                  <a:lnTo>
                    <a:pt x="387" y="129"/>
                  </a:lnTo>
                  <a:lnTo>
                    <a:pt x="387" y="126"/>
                  </a:lnTo>
                  <a:lnTo>
                    <a:pt x="387" y="115"/>
                  </a:lnTo>
                  <a:lnTo>
                    <a:pt x="387" y="107"/>
                  </a:lnTo>
                  <a:lnTo>
                    <a:pt x="387" y="104"/>
                  </a:lnTo>
                  <a:lnTo>
                    <a:pt x="390" y="104"/>
                  </a:lnTo>
                  <a:lnTo>
                    <a:pt x="393" y="102"/>
                  </a:lnTo>
                  <a:lnTo>
                    <a:pt x="398" y="96"/>
                  </a:lnTo>
                  <a:lnTo>
                    <a:pt x="398" y="93"/>
                  </a:lnTo>
                  <a:lnTo>
                    <a:pt x="398" y="91"/>
                  </a:lnTo>
                  <a:lnTo>
                    <a:pt x="390" y="80"/>
                  </a:lnTo>
                  <a:lnTo>
                    <a:pt x="387" y="69"/>
                  </a:lnTo>
                  <a:lnTo>
                    <a:pt x="385" y="60"/>
                  </a:lnTo>
                  <a:lnTo>
                    <a:pt x="379" y="49"/>
                  </a:lnTo>
                  <a:lnTo>
                    <a:pt x="379" y="49"/>
                  </a:lnTo>
                  <a:lnTo>
                    <a:pt x="376" y="47"/>
                  </a:lnTo>
                  <a:lnTo>
                    <a:pt x="374" y="19"/>
                  </a:lnTo>
                  <a:lnTo>
                    <a:pt x="371" y="6"/>
                  </a:lnTo>
                  <a:lnTo>
                    <a:pt x="363" y="6"/>
                  </a:lnTo>
                  <a:lnTo>
                    <a:pt x="360" y="0"/>
                  </a:lnTo>
                  <a:lnTo>
                    <a:pt x="360" y="14"/>
                  </a:lnTo>
                  <a:lnTo>
                    <a:pt x="360" y="22"/>
                  </a:lnTo>
                  <a:lnTo>
                    <a:pt x="360" y="25"/>
                  </a:lnTo>
                  <a:lnTo>
                    <a:pt x="360" y="27"/>
                  </a:lnTo>
                  <a:lnTo>
                    <a:pt x="363" y="38"/>
                  </a:lnTo>
                  <a:lnTo>
                    <a:pt x="368" y="55"/>
                  </a:lnTo>
                  <a:lnTo>
                    <a:pt x="374" y="60"/>
                  </a:lnTo>
                  <a:lnTo>
                    <a:pt x="376" y="63"/>
                  </a:lnTo>
                  <a:lnTo>
                    <a:pt x="376" y="69"/>
                  </a:lnTo>
                  <a:lnTo>
                    <a:pt x="376" y="69"/>
                  </a:lnTo>
                  <a:lnTo>
                    <a:pt x="376" y="80"/>
                  </a:lnTo>
                  <a:lnTo>
                    <a:pt x="376" y="91"/>
                  </a:lnTo>
                  <a:lnTo>
                    <a:pt x="376" y="96"/>
                  </a:lnTo>
                  <a:lnTo>
                    <a:pt x="374" y="107"/>
                  </a:lnTo>
                  <a:lnTo>
                    <a:pt x="371" y="107"/>
                  </a:lnTo>
                  <a:lnTo>
                    <a:pt x="368" y="110"/>
                  </a:lnTo>
                  <a:lnTo>
                    <a:pt x="360" y="110"/>
                  </a:lnTo>
                  <a:lnTo>
                    <a:pt x="354" y="110"/>
                  </a:lnTo>
                  <a:lnTo>
                    <a:pt x="349" y="102"/>
                  </a:lnTo>
                  <a:lnTo>
                    <a:pt x="341" y="93"/>
                  </a:lnTo>
                  <a:lnTo>
                    <a:pt x="341" y="91"/>
                  </a:lnTo>
                  <a:lnTo>
                    <a:pt x="338" y="85"/>
                  </a:lnTo>
                  <a:lnTo>
                    <a:pt x="332" y="80"/>
                  </a:lnTo>
                  <a:lnTo>
                    <a:pt x="332" y="80"/>
                  </a:lnTo>
                  <a:lnTo>
                    <a:pt x="321" y="69"/>
                  </a:lnTo>
                  <a:lnTo>
                    <a:pt x="313" y="63"/>
                  </a:lnTo>
                  <a:lnTo>
                    <a:pt x="305" y="63"/>
                  </a:lnTo>
                  <a:lnTo>
                    <a:pt x="294" y="63"/>
                  </a:lnTo>
                  <a:lnTo>
                    <a:pt x="288" y="66"/>
                  </a:lnTo>
                  <a:lnTo>
                    <a:pt x="283" y="69"/>
                  </a:lnTo>
                  <a:lnTo>
                    <a:pt x="278" y="74"/>
                  </a:lnTo>
                  <a:lnTo>
                    <a:pt x="275" y="80"/>
                  </a:lnTo>
                  <a:lnTo>
                    <a:pt x="267" y="80"/>
                  </a:lnTo>
                  <a:lnTo>
                    <a:pt x="261" y="80"/>
                  </a:lnTo>
                  <a:lnTo>
                    <a:pt x="250" y="80"/>
                  </a:lnTo>
                  <a:lnTo>
                    <a:pt x="239" y="74"/>
                  </a:lnTo>
                  <a:lnTo>
                    <a:pt x="223" y="74"/>
                  </a:lnTo>
                  <a:lnTo>
                    <a:pt x="209" y="74"/>
                  </a:lnTo>
                  <a:lnTo>
                    <a:pt x="198" y="69"/>
                  </a:lnTo>
                  <a:lnTo>
                    <a:pt x="187" y="66"/>
                  </a:lnTo>
                  <a:lnTo>
                    <a:pt x="171" y="63"/>
                  </a:lnTo>
                  <a:lnTo>
                    <a:pt x="160" y="60"/>
                  </a:lnTo>
                  <a:lnTo>
                    <a:pt x="157" y="60"/>
                  </a:lnTo>
                  <a:lnTo>
                    <a:pt x="151" y="55"/>
                  </a:lnTo>
                  <a:lnTo>
                    <a:pt x="146" y="49"/>
                  </a:lnTo>
                  <a:lnTo>
                    <a:pt x="138" y="41"/>
                  </a:lnTo>
                  <a:lnTo>
                    <a:pt x="135" y="30"/>
                  </a:lnTo>
                  <a:lnTo>
                    <a:pt x="127" y="19"/>
                  </a:lnTo>
                  <a:lnTo>
                    <a:pt x="118" y="19"/>
                  </a:lnTo>
                  <a:lnTo>
                    <a:pt x="110" y="17"/>
                  </a:lnTo>
                  <a:lnTo>
                    <a:pt x="110" y="25"/>
                  </a:lnTo>
                  <a:lnTo>
                    <a:pt x="110" y="33"/>
                  </a:lnTo>
                  <a:lnTo>
                    <a:pt x="118" y="41"/>
                  </a:lnTo>
                  <a:lnTo>
                    <a:pt x="127" y="49"/>
                  </a:lnTo>
                  <a:lnTo>
                    <a:pt x="127" y="60"/>
                  </a:lnTo>
                  <a:lnTo>
                    <a:pt x="127" y="74"/>
                  </a:lnTo>
                  <a:lnTo>
                    <a:pt x="124" y="80"/>
                  </a:lnTo>
                  <a:lnTo>
                    <a:pt x="118" y="85"/>
                  </a:lnTo>
                  <a:lnTo>
                    <a:pt x="77" y="88"/>
                  </a:lnTo>
                  <a:lnTo>
                    <a:pt x="69" y="91"/>
                  </a:lnTo>
                  <a:lnTo>
                    <a:pt x="69" y="93"/>
                  </a:lnTo>
                  <a:lnTo>
                    <a:pt x="69" y="93"/>
                  </a:lnTo>
                  <a:lnTo>
                    <a:pt x="69" y="102"/>
                  </a:lnTo>
                  <a:lnTo>
                    <a:pt x="69" y="104"/>
                  </a:lnTo>
                  <a:lnTo>
                    <a:pt x="72" y="110"/>
                  </a:lnTo>
                  <a:lnTo>
                    <a:pt x="75" y="113"/>
                  </a:lnTo>
                  <a:lnTo>
                    <a:pt x="75" y="129"/>
                  </a:lnTo>
                  <a:lnTo>
                    <a:pt x="75" y="143"/>
                  </a:lnTo>
                  <a:lnTo>
                    <a:pt x="77" y="151"/>
                  </a:lnTo>
                  <a:lnTo>
                    <a:pt x="83" y="159"/>
                  </a:lnTo>
                  <a:lnTo>
                    <a:pt x="83" y="167"/>
                  </a:lnTo>
                  <a:lnTo>
                    <a:pt x="83" y="173"/>
                  </a:lnTo>
                  <a:lnTo>
                    <a:pt x="80" y="178"/>
                  </a:lnTo>
                  <a:lnTo>
                    <a:pt x="77" y="178"/>
                  </a:lnTo>
                  <a:lnTo>
                    <a:pt x="72" y="181"/>
                  </a:lnTo>
                  <a:lnTo>
                    <a:pt x="69" y="187"/>
                  </a:lnTo>
                  <a:lnTo>
                    <a:pt x="39" y="198"/>
                  </a:lnTo>
                  <a:lnTo>
                    <a:pt x="17" y="203"/>
                  </a:lnTo>
                  <a:lnTo>
                    <a:pt x="14" y="206"/>
                  </a:lnTo>
                  <a:lnTo>
                    <a:pt x="11" y="209"/>
                  </a:lnTo>
                  <a:lnTo>
                    <a:pt x="6" y="211"/>
                  </a:lnTo>
                  <a:lnTo>
                    <a:pt x="0" y="220"/>
                  </a:lnTo>
                  <a:lnTo>
                    <a:pt x="0" y="231"/>
                  </a:lnTo>
                  <a:lnTo>
                    <a:pt x="0" y="244"/>
                  </a:lnTo>
                  <a:lnTo>
                    <a:pt x="3" y="247"/>
                  </a:lnTo>
                  <a:lnTo>
                    <a:pt x="6" y="250"/>
                  </a:lnTo>
                  <a:lnTo>
                    <a:pt x="11" y="250"/>
                  </a:lnTo>
                  <a:lnTo>
                    <a:pt x="17" y="250"/>
                  </a:lnTo>
                  <a:lnTo>
                    <a:pt x="28" y="247"/>
                  </a:lnTo>
                  <a:lnTo>
                    <a:pt x="33" y="244"/>
                  </a:lnTo>
                  <a:lnTo>
                    <a:pt x="33" y="242"/>
                  </a:lnTo>
                  <a:lnTo>
                    <a:pt x="47" y="239"/>
                  </a:lnTo>
                  <a:lnTo>
                    <a:pt x="61" y="231"/>
                  </a:lnTo>
                  <a:lnTo>
                    <a:pt x="64" y="231"/>
                  </a:lnTo>
                  <a:lnTo>
                    <a:pt x="69" y="228"/>
                  </a:lnTo>
                  <a:lnTo>
                    <a:pt x="75" y="225"/>
                  </a:lnTo>
                  <a:lnTo>
                    <a:pt x="77" y="225"/>
                  </a:lnTo>
                  <a:lnTo>
                    <a:pt x="80" y="228"/>
                  </a:lnTo>
                  <a:lnTo>
                    <a:pt x="83" y="231"/>
                  </a:lnTo>
                  <a:lnTo>
                    <a:pt x="85" y="233"/>
                  </a:lnTo>
                  <a:lnTo>
                    <a:pt x="85" y="258"/>
                  </a:lnTo>
                  <a:lnTo>
                    <a:pt x="85" y="280"/>
                  </a:lnTo>
                  <a:lnTo>
                    <a:pt x="88" y="283"/>
                  </a:lnTo>
                  <a:lnTo>
                    <a:pt x="91" y="285"/>
                  </a:lnTo>
                  <a:lnTo>
                    <a:pt x="99" y="294"/>
                  </a:lnTo>
                  <a:lnTo>
                    <a:pt x="102" y="302"/>
                  </a:lnTo>
                  <a:lnTo>
                    <a:pt x="102" y="313"/>
                  </a:lnTo>
                  <a:lnTo>
                    <a:pt x="99" y="316"/>
                  </a:lnTo>
                  <a:lnTo>
                    <a:pt x="91" y="321"/>
                  </a:lnTo>
                  <a:lnTo>
                    <a:pt x="83" y="329"/>
                  </a:lnTo>
                  <a:lnTo>
                    <a:pt x="72" y="332"/>
                  </a:lnTo>
                  <a:lnTo>
                    <a:pt x="64" y="335"/>
                  </a:lnTo>
                  <a:lnTo>
                    <a:pt x="58" y="340"/>
                  </a:lnTo>
                  <a:lnTo>
                    <a:pt x="55" y="346"/>
                  </a:lnTo>
                  <a:lnTo>
                    <a:pt x="50" y="357"/>
                  </a:lnTo>
                  <a:lnTo>
                    <a:pt x="50" y="368"/>
                  </a:lnTo>
                  <a:lnTo>
                    <a:pt x="55" y="371"/>
                  </a:lnTo>
                  <a:lnTo>
                    <a:pt x="55" y="376"/>
                  </a:lnTo>
                  <a:lnTo>
                    <a:pt x="58" y="387"/>
                  </a:lnTo>
                  <a:lnTo>
                    <a:pt x="64" y="395"/>
                  </a:lnTo>
                  <a:lnTo>
                    <a:pt x="64" y="409"/>
                  </a:lnTo>
                  <a:lnTo>
                    <a:pt x="64" y="417"/>
                  </a:lnTo>
                  <a:lnTo>
                    <a:pt x="61" y="428"/>
                  </a:lnTo>
                  <a:lnTo>
                    <a:pt x="61" y="434"/>
                  </a:lnTo>
                  <a:lnTo>
                    <a:pt x="61" y="442"/>
                  </a:lnTo>
                  <a:lnTo>
                    <a:pt x="64" y="447"/>
                  </a:lnTo>
                  <a:lnTo>
                    <a:pt x="64" y="469"/>
                  </a:lnTo>
                  <a:lnTo>
                    <a:pt x="69" y="483"/>
                  </a:lnTo>
                  <a:lnTo>
                    <a:pt x="75" y="494"/>
                  </a:lnTo>
                  <a:lnTo>
                    <a:pt x="80" y="497"/>
                  </a:lnTo>
                  <a:lnTo>
                    <a:pt x="83" y="497"/>
                  </a:lnTo>
                  <a:lnTo>
                    <a:pt x="88" y="494"/>
                  </a:lnTo>
                  <a:lnTo>
                    <a:pt x="94" y="478"/>
                  </a:lnTo>
                  <a:lnTo>
                    <a:pt x="99" y="450"/>
                  </a:lnTo>
                  <a:lnTo>
                    <a:pt x="107" y="442"/>
                  </a:lnTo>
                  <a:lnTo>
                    <a:pt x="110" y="431"/>
                  </a:lnTo>
                  <a:lnTo>
                    <a:pt x="116" y="428"/>
                  </a:lnTo>
                  <a:lnTo>
                    <a:pt x="116" y="423"/>
                  </a:lnTo>
                  <a:lnTo>
                    <a:pt x="121" y="417"/>
                  </a:lnTo>
                  <a:lnTo>
                    <a:pt x="127" y="415"/>
                  </a:lnTo>
                  <a:lnTo>
                    <a:pt x="135" y="415"/>
                  </a:lnTo>
                  <a:lnTo>
                    <a:pt x="143" y="415"/>
                  </a:lnTo>
                  <a:lnTo>
                    <a:pt x="151" y="423"/>
                  </a:lnTo>
                  <a:lnTo>
                    <a:pt x="154" y="423"/>
                  </a:lnTo>
                  <a:lnTo>
                    <a:pt x="160" y="428"/>
                  </a:lnTo>
                  <a:lnTo>
                    <a:pt x="168" y="428"/>
                  </a:lnTo>
                  <a:lnTo>
                    <a:pt x="168" y="431"/>
                  </a:lnTo>
                  <a:lnTo>
                    <a:pt x="190" y="431"/>
                  </a:lnTo>
                  <a:lnTo>
                    <a:pt x="214" y="436"/>
                  </a:lnTo>
                  <a:lnTo>
                    <a:pt x="223" y="436"/>
                  </a:lnTo>
                  <a:lnTo>
                    <a:pt x="236" y="436"/>
                  </a:lnTo>
                  <a:lnTo>
                    <a:pt x="247" y="434"/>
                  </a:lnTo>
                  <a:lnTo>
                    <a:pt x="256" y="431"/>
                  </a:lnTo>
                  <a:lnTo>
                    <a:pt x="261" y="423"/>
                  </a:lnTo>
                  <a:lnTo>
                    <a:pt x="267" y="415"/>
                  </a:lnTo>
                  <a:lnTo>
                    <a:pt x="269" y="387"/>
                  </a:lnTo>
                  <a:lnTo>
                    <a:pt x="275" y="365"/>
                  </a:lnTo>
                  <a:lnTo>
                    <a:pt x="278" y="360"/>
                  </a:lnTo>
                  <a:lnTo>
                    <a:pt x="278" y="357"/>
                  </a:lnTo>
                  <a:lnTo>
                    <a:pt x="294" y="343"/>
                  </a:lnTo>
                  <a:lnTo>
                    <a:pt x="297" y="335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91436" tIns="45718" rIns="91436" bIns="4571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auto">
            <a:xfrm>
              <a:off x="1068572" y="3735222"/>
              <a:ext cx="978138" cy="817095"/>
            </a:xfrm>
            <a:custGeom>
              <a:avLst/>
              <a:gdLst/>
              <a:ahLst/>
              <a:cxnLst>
                <a:cxn ang="0">
                  <a:pos x="387" y="577"/>
                </a:cxn>
                <a:cxn ang="0">
                  <a:pos x="294" y="568"/>
                </a:cxn>
                <a:cxn ang="0">
                  <a:pos x="247" y="555"/>
                </a:cxn>
                <a:cxn ang="0">
                  <a:pos x="228" y="489"/>
                </a:cxn>
                <a:cxn ang="0">
                  <a:pos x="184" y="475"/>
                </a:cxn>
                <a:cxn ang="0">
                  <a:pos x="156" y="489"/>
                </a:cxn>
                <a:cxn ang="0">
                  <a:pos x="121" y="472"/>
                </a:cxn>
                <a:cxn ang="0">
                  <a:pos x="55" y="448"/>
                </a:cxn>
                <a:cxn ang="0">
                  <a:pos x="27" y="409"/>
                </a:cxn>
                <a:cxn ang="0">
                  <a:pos x="11" y="376"/>
                </a:cxn>
                <a:cxn ang="0">
                  <a:pos x="5" y="297"/>
                </a:cxn>
                <a:cxn ang="0">
                  <a:pos x="22" y="277"/>
                </a:cxn>
                <a:cxn ang="0">
                  <a:pos x="82" y="280"/>
                </a:cxn>
                <a:cxn ang="0">
                  <a:pos x="132" y="269"/>
                </a:cxn>
                <a:cxn ang="0">
                  <a:pos x="154" y="291"/>
                </a:cxn>
                <a:cxn ang="0">
                  <a:pos x="192" y="258"/>
                </a:cxn>
                <a:cxn ang="0">
                  <a:pos x="200" y="206"/>
                </a:cxn>
                <a:cxn ang="0">
                  <a:pos x="178" y="162"/>
                </a:cxn>
                <a:cxn ang="0">
                  <a:pos x="132" y="148"/>
                </a:cxn>
                <a:cxn ang="0">
                  <a:pos x="129" y="113"/>
                </a:cxn>
                <a:cxn ang="0">
                  <a:pos x="167" y="99"/>
                </a:cxn>
                <a:cxn ang="0">
                  <a:pos x="203" y="80"/>
                </a:cxn>
                <a:cxn ang="0">
                  <a:pos x="219" y="72"/>
                </a:cxn>
                <a:cxn ang="0">
                  <a:pos x="263" y="58"/>
                </a:cxn>
                <a:cxn ang="0">
                  <a:pos x="280" y="28"/>
                </a:cxn>
                <a:cxn ang="0">
                  <a:pos x="247" y="6"/>
                </a:cxn>
                <a:cxn ang="0">
                  <a:pos x="296" y="8"/>
                </a:cxn>
                <a:cxn ang="0">
                  <a:pos x="324" y="33"/>
                </a:cxn>
                <a:cxn ang="0">
                  <a:pos x="359" y="33"/>
                </a:cxn>
                <a:cxn ang="0">
                  <a:pos x="398" y="25"/>
                </a:cxn>
                <a:cxn ang="0">
                  <a:pos x="455" y="17"/>
                </a:cxn>
                <a:cxn ang="0">
                  <a:pos x="499" y="36"/>
                </a:cxn>
                <a:cxn ang="0">
                  <a:pos x="532" y="69"/>
                </a:cxn>
                <a:cxn ang="0">
                  <a:pos x="549" y="99"/>
                </a:cxn>
                <a:cxn ang="0">
                  <a:pos x="573" y="110"/>
                </a:cxn>
                <a:cxn ang="0">
                  <a:pos x="587" y="159"/>
                </a:cxn>
                <a:cxn ang="0">
                  <a:pos x="603" y="179"/>
                </a:cxn>
                <a:cxn ang="0">
                  <a:pos x="584" y="225"/>
                </a:cxn>
                <a:cxn ang="0">
                  <a:pos x="549" y="250"/>
                </a:cxn>
                <a:cxn ang="0">
                  <a:pos x="521" y="261"/>
                </a:cxn>
                <a:cxn ang="0">
                  <a:pos x="510" y="302"/>
                </a:cxn>
                <a:cxn ang="0">
                  <a:pos x="546" y="332"/>
                </a:cxn>
                <a:cxn ang="0">
                  <a:pos x="579" y="341"/>
                </a:cxn>
                <a:cxn ang="0">
                  <a:pos x="587" y="324"/>
                </a:cxn>
                <a:cxn ang="0">
                  <a:pos x="595" y="299"/>
                </a:cxn>
                <a:cxn ang="0">
                  <a:pos x="625" y="302"/>
                </a:cxn>
                <a:cxn ang="0">
                  <a:pos x="667" y="335"/>
                </a:cxn>
                <a:cxn ang="0">
                  <a:pos x="675" y="354"/>
                </a:cxn>
                <a:cxn ang="0">
                  <a:pos x="661" y="387"/>
                </a:cxn>
                <a:cxn ang="0">
                  <a:pos x="603" y="404"/>
                </a:cxn>
                <a:cxn ang="0">
                  <a:pos x="582" y="434"/>
                </a:cxn>
                <a:cxn ang="0">
                  <a:pos x="532" y="467"/>
                </a:cxn>
                <a:cxn ang="0">
                  <a:pos x="502" y="508"/>
                </a:cxn>
                <a:cxn ang="0">
                  <a:pos x="491" y="535"/>
                </a:cxn>
                <a:cxn ang="0">
                  <a:pos x="475" y="544"/>
                </a:cxn>
                <a:cxn ang="0">
                  <a:pos x="464" y="568"/>
                </a:cxn>
                <a:cxn ang="0">
                  <a:pos x="425" y="585"/>
                </a:cxn>
              </a:cxnLst>
              <a:rect l="0" t="0" r="r" b="b"/>
              <a:pathLst>
                <a:path w="678" h="588">
                  <a:moveTo>
                    <a:pt x="409" y="588"/>
                  </a:moveTo>
                  <a:lnTo>
                    <a:pt x="403" y="585"/>
                  </a:lnTo>
                  <a:lnTo>
                    <a:pt x="398" y="582"/>
                  </a:lnTo>
                  <a:lnTo>
                    <a:pt x="390" y="579"/>
                  </a:lnTo>
                  <a:lnTo>
                    <a:pt x="387" y="577"/>
                  </a:lnTo>
                  <a:lnTo>
                    <a:pt x="376" y="577"/>
                  </a:lnTo>
                  <a:lnTo>
                    <a:pt x="368" y="574"/>
                  </a:lnTo>
                  <a:lnTo>
                    <a:pt x="346" y="574"/>
                  </a:lnTo>
                  <a:lnTo>
                    <a:pt x="321" y="571"/>
                  </a:lnTo>
                  <a:lnTo>
                    <a:pt x="294" y="568"/>
                  </a:lnTo>
                  <a:lnTo>
                    <a:pt x="261" y="568"/>
                  </a:lnTo>
                  <a:lnTo>
                    <a:pt x="258" y="568"/>
                  </a:lnTo>
                  <a:lnTo>
                    <a:pt x="247" y="568"/>
                  </a:lnTo>
                  <a:lnTo>
                    <a:pt x="247" y="557"/>
                  </a:lnTo>
                  <a:lnTo>
                    <a:pt x="247" y="555"/>
                  </a:lnTo>
                  <a:lnTo>
                    <a:pt x="241" y="546"/>
                  </a:lnTo>
                  <a:lnTo>
                    <a:pt x="236" y="535"/>
                  </a:lnTo>
                  <a:lnTo>
                    <a:pt x="236" y="516"/>
                  </a:lnTo>
                  <a:lnTo>
                    <a:pt x="236" y="500"/>
                  </a:lnTo>
                  <a:lnTo>
                    <a:pt x="228" y="489"/>
                  </a:lnTo>
                  <a:lnTo>
                    <a:pt x="219" y="486"/>
                  </a:lnTo>
                  <a:lnTo>
                    <a:pt x="208" y="478"/>
                  </a:lnTo>
                  <a:lnTo>
                    <a:pt x="200" y="478"/>
                  </a:lnTo>
                  <a:lnTo>
                    <a:pt x="192" y="475"/>
                  </a:lnTo>
                  <a:lnTo>
                    <a:pt x="184" y="475"/>
                  </a:lnTo>
                  <a:lnTo>
                    <a:pt x="181" y="478"/>
                  </a:lnTo>
                  <a:lnTo>
                    <a:pt x="178" y="478"/>
                  </a:lnTo>
                  <a:lnTo>
                    <a:pt x="176" y="486"/>
                  </a:lnTo>
                  <a:lnTo>
                    <a:pt x="167" y="489"/>
                  </a:lnTo>
                  <a:lnTo>
                    <a:pt x="156" y="489"/>
                  </a:lnTo>
                  <a:lnTo>
                    <a:pt x="145" y="489"/>
                  </a:lnTo>
                  <a:lnTo>
                    <a:pt x="134" y="481"/>
                  </a:lnTo>
                  <a:lnTo>
                    <a:pt x="126" y="478"/>
                  </a:lnTo>
                  <a:lnTo>
                    <a:pt x="123" y="475"/>
                  </a:lnTo>
                  <a:lnTo>
                    <a:pt x="121" y="472"/>
                  </a:lnTo>
                  <a:lnTo>
                    <a:pt x="107" y="467"/>
                  </a:lnTo>
                  <a:lnTo>
                    <a:pt x="91" y="461"/>
                  </a:lnTo>
                  <a:lnTo>
                    <a:pt x="77" y="459"/>
                  </a:lnTo>
                  <a:lnTo>
                    <a:pt x="60" y="453"/>
                  </a:lnTo>
                  <a:lnTo>
                    <a:pt x="55" y="448"/>
                  </a:lnTo>
                  <a:lnTo>
                    <a:pt x="52" y="442"/>
                  </a:lnTo>
                  <a:lnTo>
                    <a:pt x="44" y="439"/>
                  </a:lnTo>
                  <a:lnTo>
                    <a:pt x="38" y="434"/>
                  </a:lnTo>
                  <a:lnTo>
                    <a:pt x="36" y="423"/>
                  </a:lnTo>
                  <a:lnTo>
                    <a:pt x="27" y="409"/>
                  </a:lnTo>
                  <a:lnTo>
                    <a:pt x="25" y="401"/>
                  </a:lnTo>
                  <a:lnTo>
                    <a:pt x="22" y="395"/>
                  </a:lnTo>
                  <a:lnTo>
                    <a:pt x="16" y="384"/>
                  </a:lnTo>
                  <a:lnTo>
                    <a:pt x="14" y="379"/>
                  </a:lnTo>
                  <a:lnTo>
                    <a:pt x="11" y="376"/>
                  </a:lnTo>
                  <a:lnTo>
                    <a:pt x="11" y="371"/>
                  </a:lnTo>
                  <a:lnTo>
                    <a:pt x="8" y="368"/>
                  </a:lnTo>
                  <a:lnTo>
                    <a:pt x="8" y="343"/>
                  </a:lnTo>
                  <a:lnTo>
                    <a:pt x="8" y="324"/>
                  </a:lnTo>
                  <a:lnTo>
                    <a:pt x="5" y="297"/>
                  </a:lnTo>
                  <a:lnTo>
                    <a:pt x="0" y="272"/>
                  </a:lnTo>
                  <a:lnTo>
                    <a:pt x="8" y="272"/>
                  </a:lnTo>
                  <a:lnTo>
                    <a:pt x="14" y="275"/>
                  </a:lnTo>
                  <a:lnTo>
                    <a:pt x="16" y="275"/>
                  </a:lnTo>
                  <a:lnTo>
                    <a:pt x="22" y="277"/>
                  </a:lnTo>
                  <a:lnTo>
                    <a:pt x="38" y="277"/>
                  </a:lnTo>
                  <a:lnTo>
                    <a:pt x="52" y="277"/>
                  </a:lnTo>
                  <a:lnTo>
                    <a:pt x="55" y="280"/>
                  </a:lnTo>
                  <a:lnTo>
                    <a:pt x="58" y="280"/>
                  </a:lnTo>
                  <a:lnTo>
                    <a:pt x="82" y="280"/>
                  </a:lnTo>
                  <a:lnTo>
                    <a:pt x="104" y="283"/>
                  </a:lnTo>
                  <a:lnTo>
                    <a:pt x="110" y="277"/>
                  </a:lnTo>
                  <a:lnTo>
                    <a:pt x="118" y="269"/>
                  </a:lnTo>
                  <a:lnTo>
                    <a:pt x="123" y="269"/>
                  </a:lnTo>
                  <a:lnTo>
                    <a:pt x="132" y="269"/>
                  </a:lnTo>
                  <a:lnTo>
                    <a:pt x="134" y="275"/>
                  </a:lnTo>
                  <a:lnTo>
                    <a:pt x="137" y="288"/>
                  </a:lnTo>
                  <a:lnTo>
                    <a:pt x="140" y="288"/>
                  </a:lnTo>
                  <a:lnTo>
                    <a:pt x="145" y="291"/>
                  </a:lnTo>
                  <a:lnTo>
                    <a:pt x="154" y="291"/>
                  </a:lnTo>
                  <a:lnTo>
                    <a:pt x="167" y="291"/>
                  </a:lnTo>
                  <a:lnTo>
                    <a:pt x="170" y="288"/>
                  </a:lnTo>
                  <a:lnTo>
                    <a:pt x="176" y="288"/>
                  </a:lnTo>
                  <a:lnTo>
                    <a:pt x="178" y="280"/>
                  </a:lnTo>
                  <a:lnTo>
                    <a:pt x="192" y="258"/>
                  </a:lnTo>
                  <a:lnTo>
                    <a:pt x="192" y="250"/>
                  </a:lnTo>
                  <a:lnTo>
                    <a:pt x="192" y="236"/>
                  </a:lnTo>
                  <a:lnTo>
                    <a:pt x="195" y="231"/>
                  </a:lnTo>
                  <a:lnTo>
                    <a:pt x="200" y="223"/>
                  </a:lnTo>
                  <a:lnTo>
                    <a:pt x="200" y="206"/>
                  </a:lnTo>
                  <a:lnTo>
                    <a:pt x="195" y="179"/>
                  </a:lnTo>
                  <a:lnTo>
                    <a:pt x="192" y="176"/>
                  </a:lnTo>
                  <a:lnTo>
                    <a:pt x="184" y="170"/>
                  </a:lnTo>
                  <a:lnTo>
                    <a:pt x="181" y="165"/>
                  </a:lnTo>
                  <a:lnTo>
                    <a:pt x="178" y="162"/>
                  </a:lnTo>
                  <a:lnTo>
                    <a:pt x="162" y="162"/>
                  </a:lnTo>
                  <a:lnTo>
                    <a:pt x="148" y="162"/>
                  </a:lnTo>
                  <a:lnTo>
                    <a:pt x="134" y="151"/>
                  </a:lnTo>
                  <a:lnTo>
                    <a:pt x="134" y="151"/>
                  </a:lnTo>
                  <a:lnTo>
                    <a:pt x="132" y="148"/>
                  </a:lnTo>
                  <a:lnTo>
                    <a:pt x="126" y="146"/>
                  </a:lnTo>
                  <a:lnTo>
                    <a:pt x="126" y="135"/>
                  </a:lnTo>
                  <a:lnTo>
                    <a:pt x="126" y="121"/>
                  </a:lnTo>
                  <a:lnTo>
                    <a:pt x="129" y="118"/>
                  </a:lnTo>
                  <a:lnTo>
                    <a:pt x="129" y="113"/>
                  </a:lnTo>
                  <a:lnTo>
                    <a:pt x="132" y="110"/>
                  </a:lnTo>
                  <a:lnTo>
                    <a:pt x="134" y="107"/>
                  </a:lnTo>
                  <a:lnTo>
                    <a:pt x="145" y="104"/>
                  </a:lnTo>
                  <a:lnTo>
                    <a:pt x="154" y="104"/>
                  </a:lnTo>
                  <a:lnTo>
                    <a:pt x="167" y="99"/>
                  </a:lnTo>
                  <a:lnTo>
                    <a:pt x="181" y="94"/>
                  </a:lnTo>
                  <a:lnTo>
                    <a:pt x="192" y="91"/>
                  </a:lnTo>
                  <a:lnTo>
                    <a:pt x="200" y="88"/>
                  </a:lnTo>
                  <a:lnTo>
                    <a:pt x="203" y="85"/>
                  </a:lnTo>
                  <a:lnTo>
                    <a:pt x="203" y="80"/>
                  </a:lnTo>
                  <a:lnTo>
                    <a:pt x="206" y="77"/>
                  </a:lnTo>
                  <a:lnTo>
                    <a:pt x="208" y="77"/>
                  </a:lnTo>
                  <a:lnTo>
                    <a:pt x="211" y="80"/>
                  </a:lnTo>
                  <a:lnTo>
                    <a:pt x="214" y="77"/>
                  </a:lnTo>
                  <a:lnTo>
                    <a:pt x="219" y="72"/>
                  </a:lnTo>
                  <a:lnTo>
                    <a:pt x="222" y="69"/>
                  </a:lnTo>
                  <a:lnTo>
                    <a:pt x="230" y="69"/>
                  </a:lnTo>
                  <a:lnTo>
                    <a:pt x="244" y="66"/>
                  </a:lnTo>
                  <a:lnTo>
                    <a:pt x="258" y="58"/>
                  </a:lnTo>
                  <a:lnTo>
                    <a:pt x="263" y="58"/>
                  </a:lnTo>
                  <a:lnTo>
                    <a:pt x="272" y="58"/>
                  </a:lnTo>
                  <a:lnTo>
                    <a:pt x="272" y="52"/>
                  </a:lnTo>
                  <a:lnTo>
                    <a:pt x="277" y="47"/>
                  </a:lnTo>
                  <a:lnTo>
                    <a:pt x="277" y="36"/>
                  </a:lnTo>
                  <a:lnTo>
                    <a:pt x="280" y="28"/>
                  </a:lnTo>
                  <a:lnTo>
                    <a:pt x="272" y="25"/>
                  </a:lnTo>
                  <a:lnTo>
                    <a:pt x="258" y="14"/>
                  </a:lnTo>
                  <a:lnTo>
                    <a:pt x="255" y="14"/>
                  </a:lnTo>
                  <a:lnTo>
                    <a:pt x="247" y="14"/>
                  </a:lnTo>
                  <a:lnTo>
                    <a:pt x="247" y="6"/>
                  </a:lnTo>
                  <a:lnTo>
                    <a:pt x="250" y="0"/>
                  </a:lnTo>
                  <a:lnTo>
                    <a:pt x="263" y="0"/>
                  </a:lnTo>
                  <a:lnTo>
                    <a:pt x="272" y="0"/>
                  </a:lnTo>
                  <a:lnTo>
                    <a:pt x="285" y="6"/>
                  </a:lnTo>
                  <a:lnTo>
                    <a:pt x="296" y="8"/>
                  </a:lnTo>
                  <a:lnTo>
                    <a:pt x="302" y="11"/>
                  </a:lnTo>
                  <a:lnTo>
                    <a:pt x="307" y="17"/>
                  </a:lnTo>
                  <a:lnTo>
                    <a:pt x="310" y="19"/>
                  </a:lnTo>
                  <a:lnTo>
                    <a:pt x="315" y="25"/>
                  </a:lnTo>
                  <a:lnTo>
                    <a:pt x="324" y="33"/>
                  </a:lnTo>
                  <a:lnTo>
                    <a:pt x="329" y="36"/>
                  </a:lnTo>
                  <a:lnTo>
                    <a:pt x="340" y="36"/>
                  </a:lnTo>
                  <a:lnTo>
                    <a:pt x="351" y="36"/>
                  </a:lnTo>
                  <a:lnTo>
                    <a:pt x="354" y="36"/>
                  </a:lnTo>
                  <a:lnTo>
                    <a:pt x="359" y="33"/>
                  </a:lnTo>
                  <a:lnTo>
                    <a:pt x="362" y="30"/>
                  </a:lnTo>
                  <a:lnTo>
                    <a:pt x="379" y="28"/>
                  </a:lnTo>
                  <a:lnTo>
                    <a:pt x="392" y="28"/>
                  </a:lnTo>
                  <a:lnTo>
                    <a:pt x="398" y="25"/>
                  </a:lnTo>
                  <a:lnTo>
                    <a:pt x="398" y="25"/>
                  </a:lnTo>
                  <a:lnTo>
                    <a:pt x="411" y="19"/>
                  </a:lnTo>
                  <a:lnTo>
                    <a:pt x="425" y="17"/>
                  </a:lnTo>
                  <a:lnTo>
                    <a:pt x="428" y="17"/>
                  </a:lnTo>
                  <a:lnTo>
                    <a:pt x="442" y="17"/>
                  </a:lnTo>
                  <a:lnTo>
                    <a:pt x="455" y="17"/>
                  </a:lnTo>
                  <a:lnTo>
                    <a:pt x="461" y="17"/>
                  </a:lnTo>
                  <a:lnTo>
                    <a:pt x="464" y="17"/>
                  </a:lnTo>
                  <a:lnTo>
                    <a:pt x="477" y="17"/>
                  </a:lnTo>
                  <a:lnTo>
                    <a:pt x="488" y="17"/>
                  </a:lnTo>
                  <a:lnTo>
                    <a:pt x="499" y="36"/>
                  </a:lnTo>
                  <a:lnTo>
                    <a:pt x="502" y="47"/>
                  </a:lnTo>
                  <a:lnTo>
                    <a:pt x="510" y="47"/>
                  </a:lnTo>
                  <a:lnTo>
                    <a:pt x="516" y="47"/>
                  </a:lnTo>
                  <a:lnTo>
                    <a:pt x="521" y="58"/>
                  </a:lnTo>
                  <a:lnTo>
                    <a:pt x="532" y="69"/>
                  </a:lnTo>
                  <a:lnTo>
                    <a:pt x="532" y="77"/>
                  </a:lnTo>
                  <a:lnTo>
                    <a:pt x="535" y="85"/>
                  </a:lnTo>
                  <a:lnTo>
                    <a:pt x="540" y="88"/>
                  </a:lnTo>
                  <a:lnTo>
                    <a:pt x="549" y="94"/>
                  </a:lnTo>
                  <a:lnTo>
                    <a:pt x="549" y="99"/>
                  </a:lnTo>
                  <a:lnTo>
                    <a:pt x="551" y="99"/>
                  </a:lnTo>
                  <a:lnTo>
                    <a:pt x="557" y="104"/>
                  </a:lnTo>
                  <a:lnTo>
                    <a:pt x="560" y="107"/>
                  </a:lnTo>
                  <a:lnTo>
                    <a:pt x="565" y="110"/>
                  </a:lnTo>
                  <a:lnTo>
                    <a:pt x="573" y="110"/>
                  </a:lnTo>
                  <a:lnTo>
                    <a:pt x="573" y="113"/>
                  </a:lnTo>
                  <a:lnTo>
                    <a:pt x="573" y="115"/>
                  </a:lnTo>
                  <a:lnTo>
                    <a:pt x="576" y="140"/>
                  </a:lnTo>
                  <a:lnTo>
                    <a:pt x="579" y="151"/>
                  </a:lnTo>
                  <a:lnTo>
                    <a:pt x="587" y="159"/>
                  </a:lnTo>
                  <a:lnTo>
                    <a:pt x="593" y="162"/>
                  </a:lnTo>
                  <a:lnTo>
                    <a:pt x="595" y="162"/>
                  </a:lnTo>
                  <a:lnTo>
                    <a:pt x="601" y="162"/>
                  </a:lnTo>
                  <a:lnTo>
                    <a:pt x="603" y="173"/>
                  </a:lnTo>
                  <a:lnTo>
                    <a:pt x="603" y="179"/>
                  </a:lnTo>
                  <a:lnTo>
                    <a:pt x="603" y="190"/>
                  </a:lnTo>
                  <a:lnTo>
                    <a:pt x="603" y="195"/>
                  </a:lnTo>
                  <a:lnTo>
                    <a:pt x="601" y="206"/>
                  </a:lnTo>
                  <a:lnTo>
                    <a:pt x="593" y="217"/>
                  </a:lnTo>
                  <a:lnTo>
                    <a:pt x="584" y="225"/>
                  </a:lnTo>
                  <a:lnTo>
                    <a:pt x="573" y="231"/>
                  </a:lnTo>
                  <a:lnTo>
                    <a:pt x="565" y="244"/>
                  </a:lnTo>
                  <a:lnTo>
                    <a:pt x="560" y="250"/>
                  </a:lnTo>
                  <a:lnTo>
                    <a:pt x="554" y="250"/>
                  </a:lnTo>
                  <a:lnTo>
                    <a:pt x="549" y="250"/>
                  </a:lnTo>
                  <a:lnTo>
                    <a:pt x="540" y="253"/>
                  </a:lnTo>
                  <a:lnTo>
                    <a:pt x="532" y="255"/>
                  </a:lnTo>
                  <a:lnTo>
                    <a:pt x="529" y="258"/>
                  </a:lnTo>
                  <a:lnTo>
                    <a:pt x="527" y="261"/>
                  </a:lnTo>
                  <a:lnTo>
                    <a:pt x="521" y="261"/>
                  </a:lnTo>
                  <a:lnTo>
                    <a:pt x="518" y="261"/>
                  </a:lnTo>
                  <a:lnTo>
                    <a:pt x="516" y="269"/>
                  </a:lnTo>
                  <a:lnTo>
                    <a:pt x="510" y="275"/>
                  </a:lnTo>
                  <a:lnTo>
                    <a:pt x="510" y="291"/>
                  </a:lnTo>
                  <a:lnTo>
                    <a:pt x="510" y="302"/>
                  </a:lnTo>
                  <a:lnTo>
                    <a:pt x="516" y="310"/>
                  </a:lnTo>
                  <a:lnTo>
                    <a:pt x="521" y="316"/>
                  </a:lnTo>
                  <a:lnTo>
                    <a:pt x="529" y="324"/>
                  </a:lnTo>
                  <a:lnTo>
                    <a:pt x="540" y="330"/>
                  </a:lnTo>
                  <a:lnTo>
                    <a:pt x="546" y="332"/>
                  </a:lnTo>
                  <a:lnTo>
                    <a:pt x="549" y="335"/>
                  </a:lnTo>
                  <a:lnTo>
                    <a:pt x="551" y="335"/>
                  </a:lnTo>
                  <a:lnTo>
                    <a:pt x="560" y="341"/>
                  </a:lnTo>
                  <a:lnTo>
                    <a:pt x="568" y="341"/>
                  </a:lnTo>
                  <a:lnTo>
                    <a:pt x="579" y="341"/>
                  </a:lnTo>
                  <a:lnTo>
                    <a:pt x="579" y="338"/>
                  </a:lnTo>
                  <a:lnTo>
                    <a:pt x="582" y="335"/>
                  </a:lnTo>
                  <a:lnTo>
                    <a:pt x="582" y="330"/>
                  </a:lnTo>
                  <a:lnTo>
                    <a:pt x="584" y="324"/>
                  </a:lnTo>
                  <a:lnTo>
                    <a:pt x="587" y="324"/>
                  </a:lnTo>
                  <a:lnTo>
                    <a:pt x="590" y="319"/>
                  </a:lnTo>
                  <a:lnTo>
                    <a:pt x="590" y="313"/>
                  </a:lnTo>
                  <a:lnTo>
                    <a:pt x="593" y="302"/>
                  </a:lnTo>
                  <a:lnTo>
                    <a:pt x="595" y="302"/>
                  </a:lnTo>
                  <a:lnTo>
                    <a:pt x="595" y="299"/>
                  </a:lnTo>
                  <a:lnTo>
                    <a:pt x="603" y="299"/>
                  </a:lnTo>
                  <a:lnTo>
                    <a:pt x="609" y="299"/>
                  </a:lnTo>
                  <a:lnTo>
                    <a:pt x="617" y="302"/>
                  </a:lnTo>
                  <a:lnTo>
                    <a:pt x="623" y="302"/>
                  </a:lnTo>
                  <a:lnTo>
                    <a:pt x="625" y="302"/>
                  </a:lnTo>
                  <a:lnTo>
                    <a:pt x="625" y="308"/>
                  </a:lnTo>
                  <a:lnTo>
                    <a:pt x="631" y="316"/>
                  </a:lnTo>
                  <a:lnTo>
                    <a:pt x="631" y="330"/>
                  </a:lnTo>
                  <a:lnTo>
                    <a:pt x="647" y="332"/>
                  </a:lnTo>
                  <a:lnTo>
                    <a:pt x="667" y="335"/>
                  </a:lnTo>
                  <a:lnTo>
                    <a:pt x="667" y="338"/>
                  </a:lnTo>
                  <a:lnTo>
                    <a:pt x="669" y="341"/>
                  </a:lnTo>
                  <a:lnTo>
                    <a:pt x="672" y="341"/>
                  </a:lnTo>
                  <a:lnTo>
                    <a:pt x="678" y="343"/>
                  </a:lnTo>
                  <a:lnTo>
                    <a:pt x="675" y="354"/>
                  </a:lnTo>
                  <a:lnTo>
                    <a:pt x="672" y="363"/>
                  </a:lnTo>
                  <a:lnTo>
                    <a:pt x="672" y="368"/>
                  </a:lnTo>
                  <a:lnTo>
                    <a:pt x="672" y="376"/>
                  </a:lnTo>
                  <a:lnTo>
                    <a:pt x="667" y="382"/>
                  </a:lnTo>
                  <a:lnTo>
                    <a:pt x="661" y="387"/>
                  </a:lnTo>
                  <a:lnTo>
                    <a:pt x="658" y="387"/>
                  </a:lnTo>
                  <a:lnTo>
                    <a:pt x="658" y="390"/>
                  </a:lnTo>
                  <a:lnTo>
                    <a:pt x="623" y="395"/>
                  </a:lnTo>
                  <a:lnTo>
                    <a:pt x="617" y="401"/>
                  </a:lnTo>
                  <a:lnTo>
                    <a:pt x="603" y="404"/>
                  </a:lnTo>
                  <a:lnTo>
                    <a:pt x="593" y="406"/>
                  </a:lnTo>
                  <a:lnTo>
                    <a:pt x="590" y="406"/>
                  </a:lnTo>
                  <a:lnTo>
                    <a:pt x="584" y="415"/>
                  </a:lnTo>
                  <a:lnTo>
                    <a:pt x="584" y="423"/>
                  </a:lnTo>
                  <a:lnTo>
                    <a:pt x="582" y="434"/>
                  </a:lnTo>
                  <a:lnTo>
                    <a:pt x="576" y="439"/>
                  </a:lnTo>
                  <a:lnTo>
                    <a:pt x="568" y="448"/>
                  </a:lnTo>
                  <a:lnTo>
                    <a:pt x="554" y="453"/>
                  </a:lnTo>
                  <a:lnTo>
                    <a:pt x="540" y="464"/>
                  </a:lnTo>
                  <a:lnTo>
                    <a:pt x="532" y="467"/>
                  </a:lnTo>
                  <a:lnTo>
                    <a:pt x="521" y="470"/>
                  </a:lnTo>
                  <a:lnTo>
                    <a:pt x="518" y="481"/>
                  </a:lnTo>
                  <a:lnTo>
                    <a:pt x="510" y="500"/>
                  </a:lnTo>
                  <a:lnTo>
                    <a:pt x="507" y="500"/>
                  </a:lnTo>
                  <a:lnTo>
                    <a:pt x="502" y="508"/>
                  </a:lnTo>
                  <a:lnTo>
                    <a:pt x="502" y="513"/>
                  </a:lnTo>
                  <a:lnTo>
                    <a:pt x="499" y="516"/>
                  </a:lnTo>
                  <a:lnTo>
                    <a:pt x="494" y="524"/>
                  </a:lnTo>
                  <a:lnTo>
                    <a:pt x="494" y="530"/>
                  </a:lnTo>
                  <a:lnTo>
                    <a:pt x="491" y="535"/>
                  </a:lnTo>
                  <a:lnTo>
                    <a:pt x="491" y="541"/>
                  </a:lnTo>
                  <a:lnTo>
                    <a:pt x="488" y="541"/>
                  </a:lnTo>
                  <a:lnTo>
                    <a:pt x="480" y="541"/>
                  </a:lnTo>
                  <a:lnTo>
                    <a:pt x="477" y="541"/>
                  </a:lnTo>
                  <a:lnTo>
                    <a:pt x="475" y="544"/>
                  </a:lnTo>
                  <a:lnTo>
                    <a:pt x="472" y="549"/>
                  </a:lnTo>
                  <a:lnTo>
                    <a:pt x="472" y="555"/>
                  </a:lnTo>
                  <a:lnTo>
                    <a:pt x="469" y="568"/>
                  </a:lnTo>
                  <a:lnTo>
                    <a:pt x="466" y="568"/>
                  </a:lnTo>
                  <a:lnTo>
                    <a:pt x="464" y="568"/>
                  </a:lnTo>
                  <a:lnTo>
                    <a:pt x="453" y="571"/>
                  </a:lnTo>
                  <a:lnTo>
                    <a:pt x="442" y="577"/>
                  </a:lnTo>
                  <a:lnTo>
                    <a:pt x="442" y="577"/>
                  </a:lnTo>
                  <a:lnTo>
                    <a:pt x="436" y="579"/>
                  </a:lnTo>
                  <a:lnTo>
                    <a:pt x="425" y="585"/>
                  </a:lnTo>
                  <a:lnTo>
                    <a:pt x="414" y="588"/>
                  </a:lnTo>
                  <a:lnTo>
                    <a:pt x="411" y="588"/>
                  </a:lnTo>
                  <a:lnTo>
                    <a:pt x="409" y="588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91436" tIns="45718" rIns="91436" bIns="4571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" name="Freeform 14"/>
            <p:cNvSpPr>
              <a:spLocks/>
            </p:cNvSpPr>
            <p:nvPr/>
          </p:nvSpPr>
          <p:spPr bwMode="auto">
            <a:xfrm>
              <a:off x="980557" y="3128807"/>
              <a:ext cx="1024638" cy="511041"/>
            </a:xfrm>
            <a:custGeom>
              <a:avLst/>
              <a:gdLst/>
              <a:ahLst/>
              <a:cxnLst>
                <a:cxn ang="0">
                  <a:pos x="24" y="349"/>
                </a:cxn>
                <a:cxn ang="0">
                  <a:pos x="38" y="316"/>
                </a:cxn>
                <a:cxn ang="0">
                  <a:pos x="35" y="261"/>
                </a:cxn>
                <a:cxn ang="0">
                  <a:pos x="8" y="245"/>
                </a:cxn>
                <a:cxn ang="0">
                  <a:pos x="0" y="231"/>
                </a:cxn>
                <a:cxn ang="0">
                  <a:pos x="55" y="214"/>
                </a:cxn>
                <a:cxn ang="0">
                  <a:pos x="82" y="217"/>
                </a:cxn>
                <a:cxn ang="0">
                  <a:pos x="96" y="225"/>
                </a:cxn>
                <a:cxn ang="0">
                  <a:pos x="118" y="220"/>
                </a:cxn>
                <a:cxn ang="0">
                  <a:pos x="131" y="195"/>
                </a:cxn>
                <a:cxn ang="0">
                  <a:pos x="194" y="151"/>
                </a:cxn>
                <a:cxn ang="0">
                  <a:pos x="203" y="129"/>
                </a:cxn>
                <a:cxn ang="0">
                  <a:pos x="211" y="88"/>
                </a:cxn>
                <a:cxn ang="0">
                  <a:pos x="230" y="63"/>
                </a:cxn>
                <a:cxn ang="0">
                  <a:pos x="241" y="28"/>
                </a:cxn>
                <a:cxn ang="0">
                  <a:pos x="263" y="17"/>
                </a:cxn>
                <a:cxn ang="0">
                  <a:pos x="288" y="19"/>
                </a:cxn>
                <a:cxn ang="0">
                  <a:pos x="299" y="8"/>
                </a:cxn>
                <a:cxn ang="0">
                  <a:pos x="334" y="0"/>
                </a:cxn>
                <a:cxn ang="0">
                  <a:pos x="375" y="8"/>
                </a:cxn>
                <a:cxn ang="0">
                  <a:pos x="430" y="25"/>
                </a:cxn>
                <a:cxn ang="0">
                  <a:pos x="455" y="0"/>
                </a:cxn>
                <a:cxn ang="0">
                  <a:pos x="496" y="6"/>
                </a:cxn>
                <a:cxn ang="0">
                  <a:pos x="562" y="11"/>
                </a:cxn>
                <a:cxn ang="0">
                  <a:pos x="589" y="8"/>
                </a:cxn>
                <a:cxn ang="0">
                  <a:pos x="644" y="8"/>
                </a:cxn>
                <a:cxn ang="0">
                  <a:pos x="669" y="11"/>
                </a:cxn>
                <a:cxn ang="0">
                  <a:pos x="669" y="30"/>
                </a:cxn>
                <a:cxn ang="0">
                  <a:pos x="647" y="36"/>
                </a:cxn>
                <a:cxn ang="0">
                  <a:pos x="653" y="58"/>
                </a:cxn>
                <a:cxn ang="0">
                  <a:pos x="710" y="96"/>
                </a:cxn>
                <a:cxn ang="0">
                  <a:pos x="696" y="107"/>
                </a:cxn>
                <a:cxn ang="0">
                  <a:pos x="611" y="107"/>
                </a:cxn>
                <a:cxn ang="0">
                  <a:pos x="606" y="135"/>
                </a:cxn>
                <a:cxn ang="0">
                  <a:pos x="600" y="159"/>
                </a:cxn>
                <a:cxn ang="0">
                  <a:pos x="606" y="170"/>
                </a:cxn>
                <a:cxn ang="0">
                  <a:pos x="595" y="179"/>
                </a:cxn>
                <a:cxn ang="0">
                  <a:pos x="592" y="190"/>
                </a:cxn>
                <a:cxn ang="0">
                  <a:pos x="595" y="203"/>
                </a:cxn>
                <a:cxn ang="0">
                  <a:pos x="554" y="228"/>
                </a:cxn>
                <a:cxn ang="0">
                  <a:pos x="507" y="245"/>
                </a:cxn>
                <a:cxn ang="0">
                  <a:pos x="430" y="250"/>
                </a:cxn>
                <a:cxn ang="0">
                  <a:pos x="400" y="264"/>
                </a:cxn>
                <a:cxn ang="0">
                  <a:pos x="378" y="264"/>
                </a:cxn>
                <a:cxn ang="0">
                  <a:pos x="354" y="272"/>
                </a:cxn>
                <a:cxn ang="0">
                  <a:pos x="329" y="264"/>
                </a:cxn>
                <a:cxn ang="0">
                  <a:pos x="307" y="266"/>
                </a:cxn>
                <a:cxn ang="0">
                  <a:pos x="296" y="280"/>
                </a:cxn>
                <a:cxn ang="0">
                  <a:pos x="279" y="275"/>
                </a:cxn>
                <a:cxn ang="0">
                  <a:pos x="197" y="258"/>
                </a:cxn>
                <a:cxn ang="0">
                  <a:pos x="183" y="261"/>
                </a:cxn>
                <a:cxn ang="0">
                  <a:pos x="181" y="291"/>
                </a:cxn>
                <a:cxn ang="0">
                  <a:pos x="178" y="313"/>
                </a:cxn>
                <a:cxn ang="0">
                  <a:pos x="159" y="302"/>
                </a:cxn>
                <a:cxn ang="0">
                  <a:pos x="137" y="269"/>
                </a:cxn>
                <a:cxn ang="0">
                  <a:pos x="123" y="269"/>
                </a:cxn>
                <a:cxn ang="0">
                  <a:pos x="109" y="297"/>
                </a:cxn>
                <a:cxn ang="0">
                  <a:pos x="107" y="313"/>
                </a:cxn>
                <a:cxn ang="0">
                  <a:pos x="107" y="321"/>
                </a:cxn>
                <a:cxn ang="0">
                  <a:pos x="90" y="343"/>
                </a:cxn>
                <a:cxn ang="0">
                  <a:pos x="30" y="368"/>
                </a:cxn>
              </a:cxnLst>
              <a:rect l="0" t="0" r="r" b="b"/>
              <a:pathLst>
                <a:path w="710" h="368">
                  <a:moveTo>
                    <a:pt x="22" y="363"/>
                  </a:moveTo>
                  <a:lnTo>
                    <a:pt x="22" y="363"/>
                  </a:lnTo>
                  <a:lnTo>
                    <a:pt x="22" y="349"/>
                  </a:lnTo>
                  <a:lnTo>
                    <a:pt x="24" y="349"/>
                  </a:lnTo>
                  <a:lnTo>
                    <a:pt x="30" y="349"/>
                  </a:lnTo>
                  <a:lnTo>
                    <a:pt x="35" y="341"/>
                  </a:lnTo>
                  <a:lnTo>
                    <a:pt x="38" y="332"/>
                  </a:lnTo>
                  <a:lnTo>
                    <a:pt x="38" y="316"/>
                  </a:lnTo>
                  <a:lnTo>
                    <a:pt x="38" y="297"/>
                  </a:lnTo>
                  <a:lnTo>
                    <a:pt x="35" y="280"/>
                  </a:lnTo>
                  <a:lnTo>
                    <a:pt x="35" y="275"/>
                  </a:lnTo>
                  <a:lnTo>
                    <a:pt x="35" y="261"/>
                  </a:lnTo>
                  <a:lnTo>
                    <a:pt x="35" y="245"/>
                  </a:lnTo>
                  <a:lnTo>
                    <a:pt x="30" y="242"/>
                  </a:lnTo>
                  <a:lnTo>
                    <a:pt x="11" y="245"/>
                  </a:lnTo>
                  <a:lnTo>
                    <a:pt x="8" y="245"/>
                  </a:lnTo>
                  <a:lnTo>
                    <a:pt x="5" y="245"/>
                  </a:lnTo>
                  <a:lnTo>
                    <a:pt x="0" y="242"/>
                  </a:lnTo>
                  <a:lnTo>
                    <a:pt x="0" y="236"/>
                  </a:lnTo>
                  <a:lnTo>
                    <a:pt x="0" y="231"/>
                  </a:lnTo>
                  <a:lnTo>
                    <a:pt x="11" y="223"/>
                  </a:lnTo>
                  <a:lnTo>
                    <a:pt x="24" y="220"/>
                  </a:lnTo>
                  <a:lnTo>
                    <a:pt x="41" y="217"/>
                  </a:lnTo>
                  <a:lnTo>
                    <a:pt x="55" y="214"/>
                  </a:lnTo>
                  <a:lnTo>
                    <a:pt x="63" y="214"/>
                  </a:lnTo>
                  <a:lnTo>
                    <a:pt x="71" y="214"/>
                  </a:lnTo>
                  <a:lnTo>
                    <a:pt x="79" y="214"/>
                  </a:lnTo>
                  <a:lnTo>
                    <a:pt x="82" y="217"/>
                  </a:lnTo>
                  <a:lnTo>
                    <a:pt x="82" y="220"/>
                  </a:lnTo>
                  <a:lnTo>
                    <a:pt x="85" y="220"/>
                  </a:lnTo>
                  <a:lnTo>
                    <a:pt x="90" y="223"/>
                  </a:lnTo>
                  <a:lnTo>
                    <a:pt x="96" y="225"/>
                  </a:lnTo>
                  <a:lnTo>
                    <a:pt x="107" y="225"/>
                  </a:lnTo>
                  <a:lnTo>
                    <a:pt x="115" y="225"/>
                  </a:lnTo>
                  <a:lnTo>
                    <a:pt x="118" y="223"/>
                  </a:lnTo>
                  <a:lnTo>
                    <a:pt x="118" y="220"/>
                  </a:lnTo>
                  <a:lnTo>
                    <a:pt x="123" y="214"/>
                  </a:lnTo>
                  <a:lnTo>
                    <a:pt x="129" y="209"/>
                  </a:lnTo>
                  <a:lnTo>
                    <a:pt x="131" y="203"/>
                  </a:lnTo>
                  <a:lnTo>
                    <a:pt x="131" y="195"/>
                  </a:lnTo>
                  <a:lnTo>
                    <a:pt x="140" y="192"/>
                  </a:lnTo>
                  <a:lnTo>
                    <a:pt x="156" y="184"/>
                  </a:lnTo>
                  <a:lnTo>
                    <a:pt x="175" y="168"/>
                  </a:lnTo>
                  <a:lnTo>
                    <a:pt x="194" y="151"/>
                  </a:lnTo>
                  <a:lnTo>
                    <a:pt x="197" y="140"/>
                  </a:lnTo>
                  <a:lnTo>
                    <a:pt x="200" y="135"/>
                  </a:lnTo>
                  <a:lnTo>
                    <a:pt x="200" y="132"/>
                  </a:lnTo>
                  <a:lnTo>
                    <a:pt x="203" y="129"/>
                  </a:lnTo>
                  <a:lnTo>
                    <a:pt x="203" y="124"/>
                  </a:lnTo>
                  <a:lnTo>
                    <a:pt x="203" y="116"/>
                  </a:lnTo>
                  <a:lnTo>
                    <a:pt x="205" y="99"/>
                  </a:lnTo>
                  <a:lnTo>
                    <a:pt x="211" y="88"/>
                  </a:lnTo>
                  <a:lnTo>
                    <a:pt x="219" y="74"/>
                  </a:lnTo>
                  <a:lnTo>
                    <a:pt x="225" y="72"/>
                  </a:lnTo>
                  <a:lnTo>
                    <a:pt x="227" y="63"/>
                  </a:lnTo>
                  <a:lnTo>
                    <a:pt x="230" y="63"/>
                  </a:lnTo>
                  <a:lnTo>
                    <a:pt x="233" y="58"/>
                  </a:lnTo>
                  <a:lnTo>
                    <a:pt x="236" y="55"/>
                  </a:lnTo>
                  <a:lnTo>
                    <a:pt x="241" y="44"/>
                  </a:lnTo>
                  <a:lnTo>
                    <a:pt x="241" y="28"/>
                  </a:lnTo>
                  <a:lnTo>
                    <a:pt x="241" y="22"/>
                  </a:lnTo>
                  <a:lnTo>
                    <a:pt x="241" y="17"/>
                  </a:lnTo>
                  <a:lnTo>
                    <a:pt x="249" y="17"/>
                  </a:lnTo>
                  <a:lnTo>
                    <a:pt x="263" y="17"/>
                  </a:lnTo>
                  <a:lnTo>
                    <a:pt x="263" y="19"/>
                  </a:lnTo>
                  <a:lnTo>
                    <a:pt x="266" y="22"/>
                  </a:lnTo>
                  <a:lnTo>
                    <a:pt x="277" y="22"/>
                  </a:lnTo>
                  <a:lnTo>
                    <a:pt x="288" y="19"/>
                  </a:lnTo>
                  <a:lnTo>
                    <a:pt x="288" y="19"/>
                  </a:lnTo>
                  <a:lnTo>
                    <a:pt x="290" y="17"/>
                  </a:lnTo>
                  <a:lnTo>
                    <a:pt x="299" y="11"/>
                  </a:lnTo>
                  <a:lnTo>
                    <a:pt x="299" y="8"/>
                  </a:lnTo>
                  <a:lnTo>
                    <a:pt x="310" y="8"/>
                  </a:lnTo>
                  <a:lnTo>
                    <a:pt x="315" y="6"/>
                  </a:lnTo>
                  <a:lnTo>
                    <a:pt x="326" y="3"/>
                  </a:lnTo>
                  <a:lnTo>
                    <a:pt x="334" y="0"/>
                  </a:lnTo>
                  <a:lnTo>
                    <a:pt x="343" y="0"/>
                  </a:lnTo>
                  <a:lnTo>
                    <a:pt x="354" y="0"/>
                  </a:lnTo>
                  <a:lnTo>
                    <a:pt x="365" y="3"/>
                  </a:lnTo>
                  <a:lnTo>
                    <a:pt x="375" y="8"/>
                  </a:lnTo>
                  <a:lnTo>
                    <a:pt x="381" y="17"/>
                  </a:lnTo>
                  <a:lnTo>
                    <a:pt x="386" y="22"/>
                  </a:lnTo>
                  <a:lnTo>
                    <a:pt x="408" y="25"/>
                  </a:lnTo>
                  <a:lnTo>
                    <a:pt x="430" y="25"/>
                  </a:lnTo>
                  <a:lnTo>
                    <a:pt x="439" y="17"/>
                  </a:lnTo>
                  <a:lnTo>
                    <a:pt x="452" y="6"/>
                  </a:lnTo>
                  <a:lnTo>
                    <a:pt x="452" y="3"/>
                  </a:lnTo>
                  <a:lnTo>
                    <a:pt x="455" y="0"/>
                  </a:lnTo>
                  <a:lnTo>
                    <a:pt x="463" y="0"/>
                  </a:lnTo>
                  <a:lnTo>
                    <a:pt x="469" y="0"/>
                  </a:lnTo>
                  <a:lnTo>
                    <a:pt x="480" y="0"/>
                  </a:lnTo>
                  <a:lnTo>
                    <a:pt x="496" y="6"/>
                  </a:lnTo>
                  <a:lnTo>
                    <a:pt x="526" y="8"/>
                  </a:lnTo>
                  <a:lnTo>
                    <a:pt x="554" y="8"/>
                  </a:lnTo>
                  <a:lnTo>
                    <a:pt x="559" y="8"/>
                  </a:lnTo>
                  <a:lnTo>
                    <a:pt x="562" y="11"/>
                  </a:lnTo>
                  <a:lnTo>
                    <a:pt x="573" y="11"/>
                  </a:lnTo>
                  <a:lnTo>
                    <a:pt x="581" y="11"/>
                  </a:lnTo>
                  <a:lnTo>
                    <a:pt x="587" y="8"/>
                  </a:lnTo>
                  <a:lnTo>
                    <a:pt x="589" y="8"/>
                  </a:lnTo>
                  <a:lnTo>
                    <a:pt x="620" y="3"/>
                  </a:lnTo>
                  <a:lnTo>
                    <a:pt x="631" y="3"/>
                  </a:lnTo>
                  <a:lnTo>
                    <a:pt x="636" y="6"/>
                  </a:lnTo>
                  <a:lnTo>
                    <a:pt x="644" y="8"/>
                  </a:lnTo>
                  <a:lnTo>
                    <a:pt x="655" y="8"/>
                  </a:lnTo>
                  <a:lnTo>
                    <a:pt x="666" y="8"/>
                  </a:lnTo>
                  <a:lnTo>
                    <a:pt x="666" y="11"/>
                  </a:lnTo>
                  <a:lnTo>
                    <a:pt x="669" y="11"/>
                  </a:lnTo>
                  <a:lnTo>
                    <a:pt x="674" y="19"/>
                  </a:lnTo>
                  <a:lnTo>
                    <a:pt x="674" y="28"/>
                  </a:lnTo>
                  <a:lnTo>
                    <a:pt x="669" y="30"/>
                  </a:lnTo>
                  <a:lnTo>
                    <a:pt x="669" y="30"/>
                  </a:lnTo>
                  <a:lnTo>
                    <a:pt x="661" y="30"/>
                  </a:lnTo>
                  <a:lnTo>
                    <a:pt x="653" y="30"/>
                  </a:lnTo>
                  <a:lnTo>
                    <a:pt x="653" y="33"/>
                  </a:lnTo>
                  <a:lnTo>
                    <a:pt x="647" y="36"/>
                  </a:lnTo>
                  <a:lnTo>
                    <a:pt x="647" y="44"/>
                  </a:lnTo>
                  <a:lnTo>
                    <a:pt x="647" y="50"/>
                  </a:lnTo>
                  <a:lnTo>
                    <a:pt x="650" y="55"/>
                  </a:lnTo>
                  <a:lnTo>
                    <a:pt x="653" y="58"/>
                  </a:lnTo>
                  <a:lnTo>
                    <a:pt x="664" y="74"/>
                  </a:lnTo>
                  <a:lnTo>
                    <a:pt x="674" y="85"/>
                  </a:lnTo>
                  <a:lnTo>
                    <a:pt x="694" y="91"/>
                  </a:lnTo>
                  <a:lnTo>
                    <a:pt x="710" y="96"/>
                  </a:lnTo>
                  <a:lnTo>
                    <a:pt x="710" y="99"/>
                  </a:lnTo>
                  <a:lnTo>
                    <a:pt x="710" y="105"/>
                  </a:lnTo>
                  <a:lnTo>
                    <a:pt x="702" y="107"/>
                  </a:lnTo>
                  <a:lnTo>
                    <a:pt x="696" y="107"/>
                  </a:lnTo>
                  <a:lnTo>
                    <a:pt x="658" y="107"/>
                  </a:lnTo>
                  <a:lnTo>
                    <a:pt x="622" y="107"/>
                  </a:lnTo>
                  <a:lnTo>
                    <a:pt x="620" y="107"/>
                  </a:lnTo>
                  <a:lnTo>
                    <a:pt x="611" y="107"/>
                  </a:lnTo>
                  <a:lnTo>
                    <a:pt x="609" y="113"/>
                  </a:lnTo>
                  <a:lnTo>
                    <a:pt x="606" y="118"/>
                  </a:lnTo>
                  <a:lnTo>
                    <a:pt x="606" y="129"/>
                  </a:lnTo>
                  <a:lnTo>
                    <a:pt x="606" y="135"/>
                  </a:lnTo>
                  <a:lnTo>
                    <a:pt x="606" y="140"/>
                  </a:lnTo>
                  <a:lnTo>
                    <a:pt x="600" y="151"/>
                  </a:lnTo>
                  <a:lnTo>
                    <a:pt x="600" y="154"/>
                  </a:lnTo>
                  <a:lnTo>
                    <a:pt x="600" y="159"/>
                  </a:lnTo>
                  <a:lnTo>
                    <a:pt x="603" y="159"/>
                  </a:lnTo>
                  <a:lnTo>
                    <a:pt x="606" y="162"/>
                  </a:lnTo>
                  <a:lnTo>
                    <a:pt x="606" y="168"/>
                  </a:lnTo>
                  <a:lnTo>
                    <a:pt x="606" y="170"/>
                  </a:lnTo>
                  <a:lnTo>
                    <a:pt x="603" y="170"/>
                  </a:lnTo>
                  <a:lnTo>
                    <a:pt x="603" y="176"/>
                  </a:lnTo>
                  <a:lnTo>
                    <a:pt x="600" y="179"/>
                  </a:lnTo>
                  <a:lnTo>
                    <a:pt x="595" y="179"/>
                  </a:lnTo>
                  <a:lnTo>
                    <a:pt x="592" y="181"/>
                  </a:lnTo>
                  <a:lnTo>
                    <a:pt x="592" y="181"/>
                  </a:lnTo>
                  <a:lnTo>
                    <a:pt x="592" y="184"/>
                  </a:lnTo>
                  <a:lnTo>
                    <a:pt x="592" y="190"/>
                  </a:lnTo>
                  <a:lnTo>
                    <a:pt x="595" y="192"/>
                  </a:lnTo>
                  <a:lnTo>
                    <a:pt x="595" y="195"/>
                  </a:lnTo>
                  <a:lnTo>
                    <a:pt x="595" y="198"/>
                  </a:lnTo>
                  <a:lnTo>
                    <a:pt x="595" y="203"/>
                  </a:lnTo>
                  <a:lnTo>
                    <a:pt x="592" y="209"/>
                  </a:lnTo>
                  <a:lnTo>
                    <a:pt x="584" y="217"/>
                  </a:lnTo>
                  <a:lnTo>
                    <a:pt x="570" y="223"/>
                  </a:lnTo>
                  <a:lnTo>
                    <a:pt x="554" y="228"/>
                  </a:lnTo>
                  <a:lnTo>
                    <a:pt x="540" y="228"/>
                  </a:lnTo>
                  <a:lnTo>
                    <a:pt x="524" y="231"/>
                  </a:lnTo>
                  <a:lnTo>
                    <a:pt x="515" y="236"/>
                  </a:lnTo>
                  <a:lnTo>
                    <a:pt x="507" y="245"/>
                  </a:lnTo>
                  <a:lnTo>
                    <a:pt x="493" y="247"/>
                  </a:lnTo>
                  <a:lnTo>
                    <a:pt x="493" y="250"/>
                  </a:lnTo>
                  <a:lnTo>
                    <a:pt x="461" y="250"/>
                  </a:lnTo>
                  <a:lnTo>
                    <a:pt x="430" y="250"/>
                  </a:lnTo>
                  <a:lnTo>
                    <a:pt x="425" y="253"/>
                  </a:lnTo>
                  <a:lnTo>
                    <a:pt x="417" y="253"/>
                  </a:lnTo>
                  <a:lnTo>
                    <a:pt x="408" y="261"/>
                  </a:lnTo>
                  <a:lnTo>
                    <a:pt x="400" y="264"/>
                  </a:lnTo>
                  <a:lnTo>
                    <a:pt x="397" y="264"/>
                  </a:lnTo>
                  <a:lnTo>
                    <a:pt x="395" y="264"/>
                  </a:lnTo>
                  <a:lnTo>
                    <a:pt x="386" y="264"/>
                  </a:lnTo>
                  <a:lnTo>
                    <a:pt x="378" y="264"/>
                  </a:lnTo>
                  <a:lnTo>
                    <a:pt x="375" y="264"/>
                  </a:lnTo>
                  <a:lnTo>
                    <a:pt x="373" y="264"/>
                  </a:lnTo>
                  <a:lnTo>
                    <a:pt x="365" y="266"/>
                  </a:lnTo>
                  <a:lnTo>
                    <a:pt x="354" y="272"/>
                  </a:lnTo>
                  <a:lnTo>
                    <a:pt x="345" y="272"/>
                  </a:lnTo>
                  <a:lnTo>
                    <a:pt x="343" y="272"/>
                  </a:lnTo>
                  <a:lnTo>
                    <a:pt x="337" y="269"/>
                  </a:lnTo>
                  <a:lnTo>
                    <a:pt x="329" y="264"/>
                  </a:lnTo>
                  <a:lnTo>
                    <a:pt x="323" y="264"/>
                  </a:lnTo>
                  <a:lnTo>
                    <a:pt x="315" y="264"/>
                  </a:lnTo>
                  <a:lnTo>
                    <a:pt x="310" y="264"/>
                  </a:lnTo>
                  <a:lnTo>
                    <a:pt x="307" y="266"/>
                  </a:lnTo>
                  <a:lnTo>
                    <a:pt x="304" y="272"/>
                  </a:lnTo>
                  <a:lnTo>
                    <a:pt x="299" y="275"/>
                  </a:lnTo>
                  <a:lnTo>
                    <a:pt x="299" y="280"/>
                  </a:lnTo>
                  <a:lnTo>
                    <a:pt x="296" y="280"/>
                  </a:lnTo>
                  <a:lnTo>
                    <a:pt x="293" y="280"/>
                  </a:lnTo>
                  <a:lnTo>
                    <a:pt x="288" y="280"/>
                  </a:lnTo>
                  <a:lnTo>
                    <a:pt x="285" y="275"/>
                  </a:lnTo>
                  <a:lnTo>
                    <a:pt x="279" y="275"/>
                  </a:lnTo>
                  <a:lnTo>
                    <a:pt x="263" y="269"/>
                  </a:lnTo>
                  <a:lnTo>
                    <a:pt x="241" y="264"/>
                  </a:lnTo>
                  <a:lnTo>
                    <a:pt x="219" y="261"/>
                  </a:lnTo>
                  <a:lnTo>
                    <a:pt x="197" y="258"/>
                  </a:lnTo>
                  <a:lnTo>
                    <a:pt x="194" y="258"/>
                  </a:lnTo>
                  <a:lnTo>
                    <a:pt x="192" y="258"/>
                  </a:lnTo>
                  <a:lnTo>
                    <a:pt x="186" y="261"/>
                  </a:lnTo>
                  <a:lnTo>
                    <a:pt x="183" y="261"/>
                  </a:lnTo>
                  <a:lnTo>
                    <a:pt x="181" y="269"/>
                  </a:lnTo>
                  <a:lnTo>
                    <a:pt x="181" y="275"/>
                  </a:lnTo>
                  <a:lnTo>
                    <a:pt x="181" y="286"/>
                  </a:lnTo>
                  <a:lnTo>
                    <a:pt x="181" y="291"/>
                  </a:lnTo>
                  <a:lnTo>
                    <a:pt x="181" y="299"/>
                  </a:lnTo>
                  <a:lnTo>
                    <a:pt x="183" y="308"/>
                  </a:lnTo>
                  <a:lnTo>
                    <a:pt x="181" y="310"/>
                  </a:lnTo>
                  <a:lnTo>
                    <a:pt x="178" y="313"/>
                  </a:lnTo>
                  <a:lnTo>
                    <a:pt x="172" y="313"/>
                  </a:lnTo>
                  <a:lnTo>
                    <a:pt x="164" y="313"/>
                  </a:lnTo>
                  <a:lnTo>
                    <a:pt x="164" y="310"/>
                  </a:lnTo>
                  <a:lnTo>
                    <a:pt x="159" y="302"/>
                  </a:lnTo>
                  <a:lnTo>
                    <a:pt x="159" y="297"/>
                  </a:lnTo>
                  <a:lnTo>
                    <a:pt x="151" y="286"/>
                  </a:lnTo>
                  <a:lnTo>
                    <a:pt x="145" y="272"/>
                  </a:lnTo>
                  <a:lnTo>
                    <a:pt x="137" y="269"/>
                  </a:lnTo>
                  <a:lnTo>
                    <a:pt x="137" y="264"/>
                  </a:lnTo>
                  <a:lnTo>
                    <a:pt x="129" y="264"/>
                  </a:lnTo>
                  <a:lnTo>
                    <a:pt x="126" y="264"/>
                  </a:lnTo>
                  <a:lnTo>
                    <a:pt x="123" y="269"/>
                  </a:lnTo>
                  <a:lnTo>
                    <a:pt x="118" y="275"/>
                  </a:lnTo>
                  <a:lnTo>
                    <a:pt x="118" y="280"/>
                  </a:lnTo>
                  <a:lnTo>
                    <a:pt x="115" y="286"/>
                  </a:lnTo>
                  <a:lnTo>
                    <a:pt x="109" y="297"/>
                  </a:lnTo>
                  <a:lnTo>
                    <a:pt x="107" y="308"/>
                  </a:lnTo>
                  <a:lnTo>
                    <a:pt x="107" y="308"/>
                  </a:lnTo>
                  <a:lnTo>
                    <a:pt x="107" y="310"/>
                  </a:lnTo>
                  <a:lnTo>
                    <a:pt x="107" y="313"/>
                  </a:lnTo>
                  <a:lnTo>
                    <a:pt x="109" y="313"/>
                  </a:lnTo>
                  <a:lnTo>
                    <a:pt x="109" y="319"/>
                  </a:lnTo>
                  <a:lnTo>
                    <a:pt x="109" y="321"/>
                  </a:lnTo>
                  <a:lnTo>
                    <a:pt x="107" y="321"/>
                  </a:lnTo>
                  <a:lnTo>
                    <a:pt x="104" y="330"/>
                  </a:lnTo>
                  <a:lnTo>
                    <a:pt x="104" y="338"/>
                  </a:lnTo>
                  <a:lnTo>
                    <a:pt x="93" y="341"/>
                  </a:lnTo>
                  <a:lnTo>
                    <a:pt x="90" y="343"/>
                  </a:lnTo>
                  <a:lnTo>
                    <a:pt x="71" y="349"/>
                  </a:lnTo>
                  <a:lnTo>
                    <a:pt x="55" y="357"/>
                  </a:lnTo>
                  <a:lnTo>
                    <a:pt x="44" y="360"/>
                  </a:lnTo>
                  <a:lnTo>
                    <a:pt x="30" y="368"/>
                  </a:lnTo>
                  <a:lnTo>
                    <a:pt x="24" y="368"/>
                  </a:lnTo>
                  <a:lnTo>
                    <a:pt x="22" y="363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91436" tIns="45718" rIns="91436" bIns="4571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" name="Freeform 15"/>
            <p:cNvSpPr>
              <a:spLocks/>
            </p:cNvSpPr>
            <p:nvPr/>
          </p:nvSpPr>
          <p:spPr bwMode="auto">
            <a:xfrm>
              <a:off x="6927437" y="4751609"/>
              <a:ext cx="622753" cy="1017811"/>
            </a:xfrm>
            <a:custGeom>
              <a:avLst/>
              <a:gdLst/>
              <a:ahLst/>
              <a:cxnLst>
                <a:cxn ang="0">
                  <a:pos x="332" y="700"/>
                </a:cxn>
                <a:cxn ang="0">
                  <a:pos x="288" y="692"/>
                </a:cxn>
                <a:cxn ang="0">
                  <a:pos x="285" y="626"/>
                </a:cxn>
                <a:cxn ang="0">
                  <a:pos x="249" y="610"/>
                </a:cxn>
                <a:cxn ang="0">
                  <a:pos x="203" y="588"/>
                </a:cxn>
                <a:cxn ang="0">
                  <a:pos x="189" y="615"/>
                </a:cxn>
                <a:cxn ang="0">
                  <a:pos x="123" y="629"/>
                </a:cxn>
                <a:cxn ang="0">
                  <a:pos x="96" y="634"/>
                </a:cxn>
                <a:cxn ang="0">
                  <a:pos x="112" y="596"/>
                </a:cxn>
                <a:cxn ang="0">
                  <a:pos x="90" y="552"/>
                </a:cxn>
                <a:cxn ang="0">
                  <a:pos x="74" y="533"/>
                </a:cxn>
                <a:cxn ang="0">
                  <a:pos x="57" y="516"/>
                </a:cxn>
                <a:cxn ang="0">
                  <a:pos x="14" y="494"/>
                </a:cxn>
                <a:cxn ang="0">
                  <a:pos x="19" y="467"/>
                </a:cxn>
                <a:cxn ang="0">
                  <a:pos x="3" y="445"/>
                </a:cxn>
                <a:cxn ang="0">
                  <a:pos x="33" y="453"/>
                </a:cxn>
                <a:cxn ang="0">
                  <a:pos x="60" y="450"/>
                </a:cxn>
                <a:cxn ang="0">
                  <a:pos x="137" y="434"/>
                </a:cxn>
                <a:cxn ang="0">
                  <a:pos x="170" y="406"/>
                </a:cxn>
                <a:cxn ang="0">
                  <a:pos x="153" y="376"/>
                </a:cxn>
                <a:cxn ang="0">
                  <a:pos x="151" y="349"/>
                </a:cxn>
                <a:cxn ang="0">
                  <a:pos x="162" y="283"/>
                </a:cxn>
                <a:cxn ang="0">
                  <a:pos x="137" y="239"/>
                </a:cxn>
                <a:cxn ang="0">
                  <a:pos x="134" y="217"/>
                </a:cxn>
                <a:cxn ang="0">
                  <a:pos x="132" y="179"/>
                </a:cxn>
                <a:cxn ang="0">
                  <a:pos x="123" y="151"/>
                </a:cxn>
                <a:cxn ang="0">
                  <a:pos x="96" y="85"/>
                </a:cxn>
                <a:cxn ang="0">
                  <a:pos x="82" y="69"/>
                </a:cxn>
                <a:cxn ang="0">
                  <a:pos x="96" y="17"/>
                </a:cxn>
                <a:cxn ang="0">
                  <a:pos x="148" y="14"/>
                </a:cxn>
                <a:cxn ang="0">
                  <a:pos x="184" y="39"/>
                </a:cxn>
                <a:cxn ang="0">
                  <a:pos x="192" y="74"/>
                </a:cxn>
                <a:cxn ang="0">
                  <a:pos x="206" y="77"/>
                </a:cxn>
                <a:cxn ang="0">
                  <a:pos x="236" y="58"/>
                </a:cxn>
                <a:cxn ang="0">
                  <a:pos x="293" y="55"/>
                </a:cxn>
                <a:cxn ang="0">
                  <a:pos x="321" y="58"/>
                </a:cxn>
                <a:cxn ang="0">
                  <a:pos x="343" y="47"/>
                </a:cxn>
                <a:cxn ang="0">
                  <a:pos x="373" y="61"/>
                </a:cxn>
                <a:cxn ang="0">
                  <a:pos x="378" y="104"/>
                </a:cxn>
                <a:cxn ang="0">
                  <a:pos x="373" y="151"/>
                </a:cxn>
                <a:cxn ang="0">
                  <a:pos x="378" y="179"/>
                </a:cxn>
                <a:cxn ang="0">
                  <a:pos x="359" y="217"/>
                </a:cxn>
                <a:cxn ang="0">
                  <a:pos x="359" y="242"/>
                </a:cxn>
                <a:cxn ang="0">
                  <a:pos x="345" y="269"/>
                </a:cxn>
                <a:cxn ang="0">
                  <a:pos x="370" y="299"/>
                </a:cxn>
                <a:cxn ang="0">
                  <a:pos x="384" y="351"/>
                </a:cxn>
                <a:cxn ang="0">
                  <a:pos x="376" y="393"/>
                </a:cxn>
                <a:cxn ang="0">
                  <a:pos x="398" y="459"/>
                </a:cxn>
                <a:cxn ang="0">
                  <a:pos x="406" y="519"/>
                </a:cxn>
                <a:cxn ang="0">
                  <a:pos x="422" y="555"/>
                </a:cxn>
                <a:cxn ang="0">
                  <a:pos x="428" y="601"/>
                </a:cxn>
                <a:cxn ang="0">
                  <a:pos x="433" y="637"/>
                </a:cxn>
                <a:cxn ang="0">
                  <a:pos x="389" y="659"/>
                </a:cxn>
                <a:cxn ang="0">
                  <a:pos x="373" y="722"/>
                </a:cxn>
              </a:cxnLst>
              <a:rect l="0" t="0" r="r" b="b"/>
              <a:pathLst>
                <a:path w="433" h="730">
                  <a:moveTo>
                    <a:pt x="345" y="730"/>
                  </a:moveTo>
                  <a:lnTo>
                    <a:pt x="343" y="725"/>
                  </a:lnTo>
                  <a:lnTo>
                    <a:pt x="332" y="714"/>
                  </a:lnTo>
                  <a:lnTo>
                    <a:pt x="332" y="708"/>
                  </a:lnTo>
                  <a:lnTo>
                    <a:pt x="332" y="700"/>
                  </a:lnTo>
                  <a:lnTo>
                    <a:pt x="329" y="697"/>
                  </a:lnTo>
                  <a:lnTo>
                    <a:pt x="326" y="695"/>
                  </a:lnTo>
                  <a:lnTo>
                    <a:pt x="307" y="695"/>
                  </a:lnTo>
                  <a:lnTo>
                    <a:pt x="293" y="695"/>
                  </a:lnTo>
                  <a:lnTo>
                    <a:pt x="288" y="692"/>
                  </a:lnTo>
                  <a:lnTo>
                    <a:pt x="288" y="689"/>
                  </a:lnTo>
                  <a:lnTo>
                    <a:pt x="288" y="686"/>
                  </a:lnTo>
                  <a:lnTo>
                    <a:pt x="285" y="678"/>
                  </a:lnTo>
                  <a:lnTo>
                    <a:pt x="285" y="653"/>
                  </a:lnTo>
                  <a:lnTo>
                    <a:pt x="285" y="626"/>
                  </a:lnTo>
                  <a:lnTo>
                    <a:pt x="282" y="626"/>
                  </a:lnTo>
                  <a:lnTo>
                    <a:pt x="280" y="618"/>
                  </a:lnTo>
                  <a:lnTo>
                    <a:pt x="266" y="618"/>
                  </a:lnTo>
                  <a:lnTo>
                    <a:pt x="252" y="615"/>
                  </a:lnTo>
                  <a:lnTo>
                    <a:pt x="249" y="610"/>
                  </a:lnTo>
                  <a:lnTo>
                    <a:pt x="249" y="596"/>
                  </a:lnTo>
                  <a:lnTo>
                    <a:pt x="241" y="596"/>
                  </a:lnTo>
                  <a:lnTo>
                    <a:pt x="236" y="590"/>
                  </a:lnTo>
                  <a:lnTo>
                    <a:pt x="219" y="588"/>
                  </a:lnTo>
                  <a:lnTo>
                    <a:pt x="203" y="588"/>
                  </a:lnTo>
                  <a:lnTo>
                    <a:pt x="200" y="588"/>
                  </a:lnTo>
                  <a:lnTo>
                    <a:pt x="197" y="590"/>
                  </a:lnTo>
                  <a:lnTo>
                    <a:pt x="197" y="596"/>
                  </a:lnTo>
                  <a:lnTo>
                    <a:pt x="197" y="610"/>
                  </a:lnTo>
                  <a:lnTo>
                    <a:pt x="189" y="615"/>
                  </a:lnTo>
                  <a:lnTo>
                    <a:pt x="175" y="620"/>
                  </a:lnTo>
                  <a:lnTo>
                    <a:pt x="153" y="626"/>
                  </a:lnTo>
                  <a:lnTo>
                    <a:pt x="132" y="626"/>
                  </a:lnTo>
                  <a:lnTo>
                    <a:pt x="126" y="626"/>
                  </a:lnTo>
                  <a:lnTo>
                    <a:pt x="123" y="629"/>
                  </a:lnTo>
                  <a:lnTo>
                    <a:pt x="118" y="634"/>
                  </a:lnTo>
                  <a:lnTo>
                    <a:pt x="110" y="637"/>
                  </a:lnTo>
                  <a:lnTo>
                    <a:pt x="104" y="637"/>
                  </a:lnTo>
                  <a:lnTo>
                    <a:pt x="101" y="637"/>
                  </a:lnTo>
                  <a:lnTo>
                    <a:pt x="96" y="634"/>
                  </a:lnTo>
                  <a:lnTo>
                    <a:pt x="96" y="629"/>
                  </a:lnTo>
                  <a:lnTo>
                    <a:pt x="101" y="626"/>
                  </a:lnTo>
                  <a:lnTo>
                    <a:pt x="104" y="620"/>
                  </a:lnTo>
                  <a:lnTo>
                    <a:pt x="112" y="615"/>
                  </a:lnTo>
                  <a:lnTo>
                    <a:pt x="112" y="596"/>
                  </a:lnTo>
                  <a:lnTo>
                    <a:pt x="112" y="579"/>
                  </a:lnTo>
                  <a:lnTo>
                    <a:pt x="110" y="568"/>
                  </a:lnTo>
                  <a:lnTo>
                    <a:pt x="104" y="555"/>
                  </a:lnTo>
                  <a:lnTo>
                    <a:pt x="96" y="555"/>
                  </a:lnTo>
                  <a:lnTo>
                    <a:pt x="90" y="552"/>
                  </a:lnTo>
                  <a:lnTo>
                    <a:pt x="88" y="546"/>
                  </a:lnTo>
                  <a:lnTo>
                    <a:pt x="82" y="541"/>
                  </a:lnTo>
                  <a:lnTo>
                    <a:pt x="82" y="535"/>
                  </a:lnTo>
                  <a:lnTo>
                    <a:pt x="77" y="535"/>
                  </a:lnTo>
                  <a:lnTo>
                    <a:pt x="74" y="533"/>
                  </a:lnTo>
                  <a:lnTo>
                    <a:pt x="74" y="530"/>
                  </a:lnTo>
                  <a:lnTo>
                    <a:pt x="68" y="530"/>
                  </a:lnTo>
                  <a:lnTo>
                    <a:pt x="66" y="527"/>
                  </a:lnTo>
                  <a:lnTo>
                    <a:pt x="63" y="522"/>
                  </a:lnTo>
                  <a:lnTo>
                    <a:pt x="57" y="516"/>
                  </a:lnTo>
                  <a:lnTo>
                    <a:pt x="46" y="513"/>
                  </a:lnTo>
                  <a:lnTo>
                    <a:pt x="36" y="505"/>
                  </a:lnTo>
                  <a:lnTo>
                    <a:pt x="16" y="497"/>
                  </a:lnTo>
                  <a:lnTo>
                    <a:pt x="14" y="497"/>
                  </a:lnTo>
                  <a:lnTo>
                    <a:pt x="14" y="494"/>
                  </a:lnTo>
                  <a:lnTo>
                    <a:pt x="14" y="489"/>
                  </a:lnTo>
                  <a:lnTo>
                    <a:pt x="16" y="483"/>
                  </a:lnTo>
                  <a:lnTo>
                    <a:pt x="22" y="478"/>
                  </a:lnTo>
                  <a:lnTo>
                    <a:pt x="19" y="475"/>
                  </a:lnTo>
                  <a:lnTo>
                    <a:pt x="19" y="467"/>
                  </a:lnTo>
                  <a:lnTo>
                    <a:pt x="11" y="459"/>
                  </a:lnTo>
                  <a:lnTo>
                    <a:pt x="0" y="453"/>
                  </a:lnTo>
                  <a:lnTo>
                    <a:pt x="0" y="453"/>
                  </a:lnTo>
                  <a:lnTo>
                    <a:pt x="0" y="448"/>
                  </a:lnTo>
                  <a:lnTo>
                    <a:pt x="3" y="445"/>
                  </a:lnTo>
                  <a:lnTo>
                    <a:pt x="3" y="437"/>
                  </a:lnTo>
                  <a:lnTo>
                    <a:pt x="14" y="437"/>
                  </a:lnTo>
                  <a:lnTo>
                    <a:pt x="27" y="437"/>
                  </a:lnTo>
                  <a:lnTo>
                    <a:pt x="30" y="448"/>
                  </a:lnTo>
                  <a:lnTo>
                    <a:pt x="33" y="453"/>
                  </a:lnTo>
                  <a:lnTo>
                    <a:pt x="36" y="453"/>
                  </a:lnTo>
                  <a:lnTo>
                    <a:pt x="38" y="453"/>
                  </a:lnTo>
                  <a:lnTo>
                    <a:pt x="46" y="453"/>
                  </a:lnTo>
                  <a:lnTo>
                    <a:pt x="55" y="453"/>
                  </a:lnTo>
                  <a:lnTo>
                    <a:pt x="60" y="450"/>
                  </a:lnTo>
                  <a:lnTo>
                    <a:pt x="71" y="448"/>
                  </a:lnTo>
                  <a:lnTo>
                    <a:pt x="77" y="437"/>
                  </a:lnTo>
                  <a:lnTo>
                    <a:pt x="82" y="434"/>
                  </a:lnTo>
                  <a:lnTo>
                    <a:pt x="110" y="434"/>
                  </a:lnTo>
                  <a:lnTo>
                    <a:pt x="137" y="434"/>
                  </a:lnTo>
                  <a:lnTo>
                    <a:pt x="142" y="434"/>
                  </a:lnTo>
                  <a:lnTo>
                    <a:pt x="151" y="431"/>
                  </a:lnTo>
                  <a:lnTo>
                    <a:pt x="159" y="423"/>
                  </a:lnTo>
                  <a:lnTo>
                    <a:pt x="170" y="415"/>
                  </a:lnTo>
                  <a:lnTo>
                    <a:pt x="170" y="406"/>
                  </a:lnTo>
                  <a:lnTo>
                    <a:pt x="170" y="395"/>
                  </a:lnTo>
                  <a:lnTo>
                    <a:pt x="164" y="393"/>
                  </a:lnTo>
                  <a:lnTo>
                    <a:pt x="156" y="393"/>
                  </a:lnTo>
                  <a:lnTo>
                    <a:pt x="151" y="393"/>
                  </a:lnTo>
                  <a:lnTo>
                    <a:pt x="153" y="376"/>
                  </a:lnTo>
                  <a:lnTo>
                    <a:pt x="153" y="368"/>
                  </a:lnTo>
                  <a:lnTo>
                    <a:pt x="153" y="365"/>
                  </a:lnTo>
                  <a:lnTo>
                    <a:pt x="151" y="362"/>
                  </a:lnTo>
                  <a:lnTo>
                    <a:pt x="151" y="354"/>
                  </a:lnTo>
                  <a:lnTo>
                    <a:pt x="151" y="349"/>
                  </a:lnTo>
                  <a:lnTo>
                    <a:pt x="153" y="343"/>
                  </a:lnTo>
                  <a:lnTo>
                    <a:pt x="153" y="338"/>
                  </a:lnTo>
                  <a:lnTo>
                    <a:pt x="159" y="316"/>
                  </a:lnTo>
                  <a:lnTo>
                    <a:pt x="162" y="305"/>
                  </a:lnTo>
                  <a:lnTo>
                    <a:pt x="162" y="283"/>
                  </a:lnTo>
                  <a:lnTo>
                    <a:pt x="162" y="258"/>
                  </a:lnTo>
                  <a:lnTo>
                    <a:pt x="156" y="258"/>
                  </a:lnTo>
                  <a:lnTo>
                    <a:pt x="153" y="255"/>
                  </a:lnTo>
                  <a:lnTo>
                    <a:pt x="142" y="250"/>
                  </a:lnTo>
                  <a:lnTo>
                    <a:pt x="137" y="239"/>
                  </a:lnTo>
                  <a:lnTo>
                    <a:pt x="134" y="236"/>
                  </a:lnTo>
                  <a:lnTo>
                    <a:pt x="132" y="233"/>
                  </a:lnTo>
                  <a:lnTo>
                    <a:pt x="132" y="228"/>
                  </a:lnTo>
                  <a:lnTo>
                    <a:pt x="132" y="220"/>
                  </a:lnTo>
                  <a:lnTo>
                    <a:pt x="134" y="217"/>
                  </a:lnTo>
                  <a:lnTo>
                    <a:pt x="137" y="209"/>
                  </a:lnTo>
                  <a:lnTo>
                    <a:pt x="137" y="201"/>
                  </a:lnTo>
                  <a:lnTo>
                    <a:pt x="137" y="190"/>
                  </a:lnTo>
                  <a:lnTo>
                    <a:pt x="134" y="187"/>
                  </a:lnTo>
                  <a:lnTo>
                    <a:pt x="132" y="179"/>
                  </a:lnTo>
                  <a:lnTo>
                    <a:pt x="132" y="179"/>
                  </a:lnTo>
                  <a:lnTo>
                    <a:pt x="129" y="179"/>
                  </a:lnTo>
                  <a:lnTo>
                    <a:pt x="129" y="165"/>
                  </a:lnTo>
                  <a:lnTo>
                    <a:pt x="126" y="154"/>
                  </a:lnTo>
                  <a:lnTo>
                    <a:pt x="123" y="151"/>
                  </a:lnTo>
                  <a:lnTo>
                    <a:pt x="110" y="132"/>
                  </a:lnTo>
                  <a:lnTo>
                    <a:pt x="104" y="126"/>
                  </a:lnTo>
                  <a:lnTo>
                    <a:pt x="104" y="126"/>
                  </a:lnTo>
                  <a:lnTo>
                    <a:pt x="101" y="104"/>
                  </a:lnTo>
                  <a:lnTo>
                    <a:pt x="96" y="85"/>
                  </a:lnTo>
                  <a:lnTo>
                    <a:pt x="96" y="83"/>
                  </a:lnTo>
                  <a:lnTo>
                    <a:pt x="93" y="83"/>
                  </a:lnTo>
                  <a:lnTo>
                    <a:pt x="93" y="77"/>
                  </a:lnTo>
                  <a:lnTo>
                    <a:pt x="93" y="69"/>
                  </a:lnTo>
                  <a:lnTo>
                    <a:pt x="82" y="69"/>
                  </a:lnTo>
                  <a:lnTo>
                    <a:pt x="82" y="61"/>
                  </a:lnTo>
                  <a:lnTo>
                    <a:pt x="82" y="58"/>
                  </a:lnTo>
                  <a:lnTo>
                    <a:pt x="82" y="55"/>
                  </a:lnTo>
                  <a:lnTo>
                    <a:pt x="93" y="28"/>
                  </a:lnTo>
                  <a:lnTo>
                    <a:pt x="96" y="17"/>
                  </a:lnTo>
                  <a:lnTo>
                    <a:pt x="110" y="11"/>
                  </a:lnTo>
                  <a:lnTo>
                    <a:pt x="126" y="0"/>
                  </a:lnTo>
                  <a:lnTo>
                    <a:pt x="134" y="0"/>
                  </a:lnTo>
                  <a:lnTo>
                    <a:pt x="142" y="0"/>
                  </a:lnTo>
                  <a:lnTo>
                    <a:pt x="148" y="14"/>
                  </a:lnTo>
                  <a:lnTo>
                    <a:pt x="151" y="28"/>
                  </a:lnTo>
                  <a:lnTo>
                    <a:pt x="153" y="33"/>
                  </a:lnTo>
                  <a:lnTo>
                    <a:pt x="153" y="33"/>
                  </a:lnTo>
                  <a:lnTo>
                    <a:pt x="178" y="36"/>
                  </a:lnTo>
                  <a:lnTo>
                    <a:pt x="184" y="39"/>
                  </a:lnTo>
                  <a:lnTo>
                    <a:pt x="184" y="47"/>
                  </a:lnTo>
                  <a:lnTo>
                    <a:pt x="184" y="55"/>
                  </a:lnTo>
                  <a:lnTo>
                    <a:pt x="186" y="63"/>
                  </a:lnTo>
                  <a:lnTo>
                    <a:pt x="192" y="69"/>
                  </a:lnTo>
                  <a:lnTo>
                    <a:pt x="192" y="74"/>
                  </a:lnTo>
                  <a:lnTo>
                    <a:pt x="195" y="74"/>
                  </a:lnTo>
                  <a:lnTo>
                    <a:pt x="195" y="74"/>
                  </a:lnTo>
                  <a:lnTo>
                    <a:pt x="195" y="80"/>
                  </a:lnTo>
                  <a:lnTo>
                    <a:pt x="200" y="80"/>
                  </a:lnTo>
                  <a:lnTo>
                    <a:pt x="206" y="77"/>
                  </a:lnTo>
                  <a:lnTo>
                    <a:pt x="214" y="74"/>
                  </a:lnTo>
                  <a:lnTo>
                    <a:pt x="219" y="74"/>
                  </a:lnTo>
                  <a:lnTo>
                    <a:pt x="222" y="66"/>
                  </a:lnTo>
                  <a:lnTo>
                    <a:pt x="230" y="61"/>
                  </a:lnTo>
                  <a:lnTo>
                    <a:pt x="236" y="58"/>
                  </a:lnTo>
                  <a:lnTo>
                    <a:pt x="244" y="58"/>
                  </a:lnTo>
                  <a:lnTo>
                    <a:pt x="249" y="55"/>
                  </a:lnTo>
                  <a:lnTo>
                    <a:pt x="252" y="47"/>
                  </a:lnTo>
                  <a:lnTo>
                    <a:pt x="271" y="52"/>
                  </a:lnTo>
                  <a:lnTo>
                    <a:pt x="293" y="55"/>
                  </a:lnTo>
                  <a:lnTo>
                    <a:pt x="296" y="58"/>
                  </a:lnTo>
                  <a:lnTo>
                    <a:pt x="302" y="63"/>
                  </a:lnTo>
                  <a:lnTo>
                    <a:pt x="310" y="63"/>
                  </a:lnTo>
                  <a:lnTo>
                    <a:pt x="315" y="63"/>
                  </a:lnTo>
                  <a:lnTo>
                    <a:pt x="321" y="58"/>
                  </a:lnTo>
                  <a:lnTo>
                    <a:pt x="326" y="55"/>
                  </a:lnTo>
                  <a:lnTo>
                    <a:pt x="329" y="52"/>
                  </a:lnTo>
                  <a:lnTo>
                    <a:pt x="332" y="47"/>
                  </a:lnTo>
                  <a:lnTo>
                    <a:pt x="337" y="47"/>
                  </a:lnTo>
                  <a:lnTo>
                    <a:pt x="343" y="47"/>
                  </a:lnTo>
                  <a:lnTo>
                    <a:pt x="343" y="55"/>
                  </a:lnTo>
                  <a:lnTo>
                    <a:pt x="345" y="55"/>
                  </a:lnTo>
                  <a:lnTo>
                    <a:pt x="362" y="58"/>
                  </a:lnTo>
                  <a:lnTo>
                    <a:pt x="370" y="61"/>
                  </a:lnTo>
                  <a:lnTo>
                    <a:pt x="373" y="61"/>
                  </a:lnTo>
                  <a:lnTo>
                    <a:pt x="373" y="63"/>
                  </a:lnTo>
                  <a:lnTo>
                    <a:pt x="373" y="80"/>
                  </a:lnTo>
                  <a:lnTo>
                    <a:pt x="373" y="99"/>
                  </a:lnTo>
                  <a:lnTo>
                    <a:pt x="376" y="102"/>
                  </a:lnTo>
                  <a:lnTo>
                    <a:pt x="378" y="104"/>
                  </a:lnTo>
                  <a:lnTo>
                    <a:pt x="378" y="118"/>
                  </a:lnTo>
                  <a:lnTo>
                    <a:pt x="378" y="129"/>
                  </a:lnTo>
                  <a:lnTo>
                    <a:pt x="376" y="132"/>
                  </a:lnTo>
                  <a:lnTo>
                    <a:pt x="373" y="135"/>
                  </a:lnTo>
                  <a:lnTo>
                    <a:pt x="373" y="151"/>
                  </a:lnTo>
                  <a:lnTo>
                    <a:pt x="376" y="159"/>
                  </a:lnTo>
                  <a:lnTo>
                    <a:pt x="376" y="165"/>
                  </a:lnTo>
                  <a:lnTo>
                    <a:pt x="378" y="165"/>
                  </a:lnTo>
                  <a:lnTo>
                    <a:pt x="378" y="170"/>
                  </a:lnTo>
                  <a:lnTo>
                    <a:pt x="378" y="179"/>
                  </a:lnTo>
                  <a:lnTo>
                    <a:pt x="373" y="190"/>
                  </a:lnTo>
                  <a:lnTo>
                    <a:pt x="373" y="198"/>
                  </a:lnTo>
                  <a:lnTo>
                    <a:pt x="367" y="203"/>
                  </a:lnTo>
                  <a:lnTo>
                    <a:pt x="359" y="209"/>
                  </a:lnTo>
                  <a:lnTo>
                    <a:pt x="359" y="217"/>
                  </a:lnTo>
                  <a:lnTo>
                    <a:pt x="359" y="225"/>
                  </a:lnTo>
                  <a:lnTo>
                    <a:pt x="362" y="228"/>
                  </a:lnTo>
                  <a:lnTo>
                    <a:pt x="362" y="233"/>
                  </a:lnTo>
                  <a:lnTo>
                    <a:pt x="359" y="236"/>
                  </a:lnTo>
                  <a:lnTo>
                    <a:pt x="359" y="242"/>
                  </a:lnTo>
                  <a:lnTo>
                    <a:pt x="359" y="242"/>
                  </a:lnTo>
                  <a:lnTo>
                    <a:pt x="354" y="244"/>
                  </a:lnTo>
                  <a:lnTo>
                    <a:pt x="351" y="253"/>
                  </a:lnTo>
                  <a:lnTo>
                    <a:pt x="345" y="255"/>
                  </a:lnTo>
                  <a:lnTo>
                    <a:pt x="345" y="269"/>
                  </a:lnTo>
                  <a:lnTo>
                    <a:pt x="345" y="277"/>
                  </a:lnTo>
                  <a:lnTo>
                    <a:pt x="354" y="283"/>
                  </a:lnTo>
                  <a:lnTo>
                    <a:pt x="359" y="288"/>
                  </a:lnTo>
                  <a:lnTo>
                    <a:pt x="362" y="291"/>
                  </a:lnTo>
                  <a:lnTo>
                    <a:pt x="370" y="299"/>
                  </a:lnTo>
                  <a:lnTo>
                    <a:pt x="370" y="305"/>
                  </a:lnTo>
                  <a:lnTo>
                    <a:pt x="370" y="316"/>
                  </a:lnTo>
                  <a:lnTo>
                    <a:pt x="373" y="327"/>
                  </a:lnTo>
                  <a:lnTo>
                    <a:pt x="378" y="341"/>
                  </a:lnTo>
                  <a:lnTo>
                    <a:pt x="384" y="351"/>
                  </a:lnTo>
                  <a:lnTo>
                    <a:pt x="387" y="362"/>
                  </a:lnTo>
                  <a:lnTo>
                    <a:pt x="387" y="373"/>
                  </a:lnTo>
                  <a:lnTo>
                    <a:pt x="387" y="382"/>
                  </a:lnTo>
                  <a:lnTo>
                    <a:pt x="381" y="390"/>
                  </a:lnTo>
                  <a:lnTo>
                    <a:pt x="376" y="393"/>
                  </a:lnTo>
                  <a:lnTo>
                    <a:pt x="373" y="395"/>
                  </a:lnTo>
                  <a:lnTo>
                    <a:pt x="376" y="423"/>
                  </a:lnTo>
                  <a:lnTo>
                    <a:pt x="381" y="445"/>
                  </a:lnTo>
                  <a:lnTo>
                    <a:pt x="387" y="453"/>
                  </a:lnTo>
                  <a:lnTo>
                    <a:pt x="398" y="459"/>
                  </a:lnTo>
                  <a:lnTo>
                    <a:pt x="398" y="467"/>
                  </a:lnTo>
                  <a:lnTo>
                    <a:pt x="398" y="478"/>
                  </a:lnTo>
                  <a:lnTo>
                    <a:pt x="400" y="483"/>
                  </a:lnTo>
                  <a:lnTo>
                    <a:pt x="403" y="508"/>
                  </a:lnTo>
                  <a:lnTo>
                    <a:pt x="406" y="519"/>
                  </a:lnTo>
                  <a:lnTo>
                    <a:pt x="411" y="527"/>
                  </a:lnTo>
                  <a:lnTo>
                    <a:pt x="411" y="541"/>
                  </a:lnTo>
                  <a:lnTo>
                    <a:pt x="411" y="552"/>
                  </a:lnTo>
                  <a:lnTo>
                    <a:pt x="420" y="555"/>
                  </a:lnTo>
                  <a:lnTo>
                    <a:pt x="422" y="555"/>
                  </a:lnTo>
                  <a:lnTo>
                    <a:pt x="425" y="574"/>
                  </a:lnTo>
                  <a:lnTo>
                    <a:pt x="425" y="582"/>
                  </a:lnTo>
                  <a:lnTo>
                    <a:pt x="428" y="588"/>
                  </a:lnTo>
                  <a:lnTo>
                    <a:pt x="428" y="593"/>
                  </a:lnTo>
                  <a:lnTo>
                    <a:pt x="428" y="601"/>
                  </a:lnTo>
                  <a:lnTo>
                    <a:pt x="428" y="607"/>
                  </a:lnTo>
                  <a:lnTo>
                    <a:pt x="428" y="615"/>
                  </a:lnTo>
                  <a:lnTo>
                    <a:pt x="433" y="626"/>
                  </a:lnTo>
                  <a:lnTo>
                    <a:pt x="433" y="631"/>
                  </a:lnTo>
                  <a:lnTo>
                    <a:pt x="433" y="637"/>
                  </a:lnTo>
                  <a:lnTo>
                    <a:pt x="420" y="648"/>
                  </a:lnTo>
                  <a:lnTo>
                    <a:pt x="406" y="653"/>
                  </a:lnTo>
                  <a:lnTo>
                    <a:pt x="400" y="656"/>
                  </a:lnTo>
                  <a:lnTo>
                    <a:pt x="392" y="656"/>
                  </a:lnTo>
                  <a:lnTo>
                    <a:pt x="389" y="659"/>
                  </a:lnTo>
                  <a:lnTo>
                    <a:pt x="384" y="662"/>
                  </a:lnTo>
                  <a:lnTo>
                    <a:pt x="384" y="667"/>
                  </a:lnTo>
                  <a:lnTo>
                    <a:pt x="381" y="673"/>
                  </a:lnTo>
                  <a:lnTo>
                    <a:pt x="373" y="714"/>
                  </a:lnTo>
                  <a:lnTo>
                    <a:pt x="373" y="722"/>
                  </a:lnTo>
                  <a:lnTo>
                    <a:pt x="370" y="728"/>
                  </a:lnTo>
                  <a:lnTo>
                    <a:pt x="362" y="730"/>
                  </a:lnTo>
                  <a:lnTo>
                    <a:pt x="354" y="730"/>
                  </a:lnTo>
                  <a:lnTo>
                    <a:pt x="345" y="730"/>
                  </a:lnTo>
                  <a:close/>
                </a:path>
              </a:pathLst>
            </a:custGeom>
            <a:solidFill>
              <a:srgbClr val="FFFF66"/>
            </a:solidFill>
            <a:ln>
              <a:noFill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91436" tIns="45718" rIns="91436" bIns="4571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auto">
            <a:xfrm>
              <a:off x="7045345" y="4307474"/>
              <a:ext cx="627736" cy="542358"/>
            </a:xfrm>
            <a:custGeom>
              <a:avLst/>
              <a:gdLst/>
              <a:ahLst/>
              <a:cxnLst>
                <a:cxn ang="0">
                  <a:pos x="115" y="373"/>
                </a:cxn>
                <a:cxn ang="0">
                  <a:pos x="115" y="359"/>
                </a:cxn>
                <a:cxn ang="0">
                  <a:pos x="91" y="351"/>
                </a:cxn>
                <a:cxn ang="0">
                  <a:pos x="74" y="329"/>
                </a:cxn>
                <a:cxn ang="0">
                  <a:pos x="71" y="307"/>
                </a:cxn>
                <a:cxn ang="0">
                  <a:pos x="71" y="282"/>
                </a:cxn>
                <a:cxn ang="0">
                  <a:pos x="52" y="263"/>
                </a:cxn>
                <a:cxn ang="0">
                  <a:pos x="30" y="249"/>
                </a:cxn>
                <a:cxn ang="0">
                  <a:pos x="28" y="236"/>
                </a:cxn>
                <a:cxn ang="0">
                  <a:pos x="39" y="219"/>
                </a:cxn>
                <a:cxn ang="0">
                  <a:pos x="30" y="200"/>
                </a:cxn>
                <a:cxn ang="0">
                  <a:pos x="11" y="189"/>
                </a:cxn>
                <a:cxn ang="0">
                  <a:pos x="0" y="181"/>
                </a:cxn>
                <a:cxn ang="0">
                  <a:pos x="0" y="167"/>
                </a:cxn>
                <a:cxn ang="0">
                  <a:pos x="14" y="159"/>
                </a:cxn>
                <a:cxn ang="0">
                  <a:pos x="39" y="150"/>
                </a:cxn>
                <a:cxn ang="0">
                  <a:pos x="58" y="123"/>
                </a:cxn>
                <a:cxn ang="0">
                  <a:pos x="91" y="123"/>
                </a:cxn>
                <a:cxn ang="0">
                  <a:pos x="162" y="126"/>
                </a:cxn>
                <a:cxn ang="0">
                  <a:pos x="178" y="115"/>
                </a:cxn>
                <a:cxn ang="0">
                  <a:pos x="192" y="104"/>
                </a:cxn>
                <a:cxn ang="0">
                  <a:pos x="206" y="96"/>
                </a:cxn>
                <a:cxn ang="0">
                  <a:pos x="258" y="82"/>
                </a:cxn>
                <a:cxn ang="0">
                  <a:pos x="280" y="74"/>
                </a:cxn>
                <a:cxn ang="0">
                  <a:pos x="299" y="57"/>
                </a:cxn>
                <a:cxn ang="0">
                  <a:pos x="310" y="54"/>
                </a:cxn>
                <a:cxn ang="0">
                  <a:pos x="329" y="65"/>
                </a:cxn>
                <a:cxn ang="0">
                  <a:pos x="351" y="57"/>
                </a:cxn>
                <a:cxn ang="0">
                  <a:pos x="368" y="41"/>
                </a:cxn>
                <a:cxn ang="0">
                  <a:pos x="373" y="21"/>
                </a:cxn>
                <a:cxn ang="0">
                  <a:pos x="398" y="0"/>
                </a:cxn>
                <a:cxn ang="0">
                  <a:pos x="409" y="2"/>
                </a:cxn>
                <a:cxn ang="0">
                  <a:pos x="425" y="11"/>
                </a:cxn>
                <a:cxn ang="0">
                  <a:pos x="409" y="32"/>
                </a:cxn>
                <a:cxn ang="0">
                  <a:pos x="412" y="46"/>
                </a:cxn>
                <a:cxn ang="0">
                  <a:pos x="420" y="57"/>
                </a:cxn>
                <a:cxn ang="0">
                  <a:pos x="428" y="71"/>
                </a:cxn>
                <a:cxn ang="0">
                  <a:pos x="436" y="82"/>
                </a:cxn>
                <a:cxn ang="0">
                  <a:pos x="428" y="104"/>
                </a:cxn>
                <a:cxn ang="0">
                  <a:pos x="425" y="118"/>
                </a:cxn>
                <a:cxn ang="0">
                  <a:pos x="425" y="137"/>
                </a:cxn>
                <a:cxn ang="0">
                  <a:pos x="398" y="159"/>
                </a:cxn>
                <a:cxn ang="0">
                  <a:pos x="395" y="167"/>
                </a:cxn>
                <a:cxn ang="0">
                  <a:pos x="381" y="200"/>
                </a:cxn>
                <a:cxn ang="0">
                  <a:pos x="362" y="230"/>
                </a:cxn>
                <a:cxn ang="0">
                  <a:pos x="354" y="238"/>
                </a:cxn>
                <a:cxn ang="0">
                  <a:pos x="346" y="249"/>
                </a:cxn>
                <a:cxn ang="0">
                  <a:pos x="354" y="266"/>
                </a:cxn>
                <a:cxn ang="0">
                  <a:pos x="346" y="296"/>
                </a:cxn>
                <a:cxn ang="0">
                  <a:pos x="321" y="329"/>
                </a:cxn>
                <a:cxn ang="0">
                  <a:pos x="294" y="340"/>
                </a:cxn>
                <a:cxn ang="0">
                  <a:pos x="294" y="348"/>
                </a:cxn>
                <a:cxn ang="0">
                  <a:pos x="305" y="359"/>
                </a:cxn>
                <a:cxn ang="0">
                  <a:pos x="288" y="373"/>
                </a:cxn>
                <a:cxn ang="0">
                  <a:pos x="274" y="376"/>
                </a:cxn>
                <a:cxn ang="0">
                  <a:pos x="263" y="367"/>
                </a:cxn>
                <a:cxn ang="0">
                  <a:pos x="244" y="370"/>
                </a:cxn>
                <a:cxn ang="0">
                  <a:pos x="228" y="370"/>
                </a:cxn>
                <a:cxn ang="0">
                  <a:pos x="181" y="367"/>
                </a:cxn>
                <a:cxn ang="0">
                  <a:pos x="146" y="367"/>
                </a:cxn>
                <a:cxn ang="0">
                  <a:pos x="135" y="381"/>
                </a:cxn>
                <a:cxn ang="0">
                  <a:pos x="118" y="384"/>
                </a:cxn>
              </a:cxnLst>
              <a:rect l="0" t="0" r="r" b="b"/>
              <a:pathLst>
                <a:path w="436" h="389">
                  <a:moveTo>
                    <a:pt x="118" y="384"/>
                  </a:moveTo>
                  <a:lnTo>
                    <a:pt x="115" y="381"/>
                  </a:lnTo>
                  <a:lnTo>
                    <a:pt x="115" y="373"/>
                  </a:lnTo>
                  <a:lnTo>
                    <a:pt x="115" y="367"/>
                  </a:lnTo>
                  <a:lnTo>
                    <a:pt x="115" y="365"/>
                  </a:lnTo>
                  <a:lnTo>
                    <a:pt x="115" y="359"/>
                  </a:lnTo>
                  <a:lnTo>
                    <a:pt x="110" y="356"/>
                  </a:lnTo>
                  <a:lnTo>
                    <a:pt x="107" y="354"/>
                  </a:lnTo>
                  <a:lnTo>
                    <a:pt x="91" y="351"/>
                  </a:lnTo>
                  <a:lnTo>
                    <a:pt x="77" y="351"/>
                  </a:lnTo>
                  <a:lnTo>
                    <a:pt x="77" y="337"/>
                  </a:lnTo>
                  <a:lnTo>
                    <a:pt x="74" y="329"/>
                  </a:lnTo>
                  <a:lnTo>
                    <a:pt x="74" y="326"/>
                  </a:lnTo>
                  <a:lnTo>
                    <a:pt x="71" y="326"/>
                  </a:lnTo>
                  <a:lnTo>
                    <a:pt x="71" y="307"/>
                  </a:lnTo>
                  <a:lnTo>
                    <a:pt x="71" y="288"/>
                  </a:lnTo>
                  <a:lnTo>
                    <a:pt x="71" y="288"/>
                  </a:lnTo>
                  <a:lnTo>
                    <a:pt x="71" y="282"/>
                  </a:lnTo>
                  <a:lnTo>
                    <a:pt x="69" y="274"/>
                  </a:lnTo>
                  <a:lnTo>
                    <a:pt x="55" y="269"/>
                  </a:lnTo>
                  <a:lnTo>
                    <a:pt x="52" y="263"/>
                  </a:lnTo>
                  <a:lnTo>
                    <a:pt x="44" y="258"/>
                  </a:lnTo>
                  <a:lnTo>
                    <a:pt x="30" y="255"/>
                  </a:lnTo>
                  <a:lnTo>
                    <a:pt x="30" y="249"/>
                  </a:lnTo>
                  <a:lnTo>
                    <a:pt x="28" y="247"/>
                  </a:lnTo>
                  <a:lnTo>
                    <a:pt x="28" y="241"/>
                  </a:lnTo>
                  <a:lnTo>
                    <a:pt x="28" y="236"/>
                  </a:lnTo>
                  <a:lnTo>
                    <a:pt x="36" y="233"/>
                  </a:lnTo>
                  <a:lnTo>
                    <a:pt x="41" y="227"/>
                  </a:lnTo>
                  <a:lnTo>
                    <a:pt x="39" y="219"/>
                  </a:lnTo>
                  <a:lnTo>
                    <a:pt x="30" y="205"/>
                  </a:lnTo>
                  <a:lnTo>
                    <a:pt x="30" y="203"/>
                  </a:lnTo>
                  <a:lnTo>
                    <a:pt x="30" y="200"/>
                  </a:lnTo>
                  <a:lnTo>
                    <a:pt x="19" y="194"/>
                  </a:lnTo>
                  <a:lnTo>
                    <a:pt x="11" y="192"/>
                  </a:lnTo>
                  <a:lnTo>
                    <a:pt x="11" y="189"/>
                  </a:lnTo>
                  <a:lnTo>
                    <a:pt x="6" y="183"/>
                  </a:lnTo>
                  <a:lnTo>
                    <a:pt x="0" y="181"/>
                  </a:lnTo>
                  <a:lnTo>
                    <a:pt x="0" y="181"/>
                  </a:lnTo>
                  <a:lnTo>
                    <a:pt x="0" y="178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0" y="164"/>
                  </a:lnTo>
                  <a:lnTo>
                    <a:pt x="8" y="161"/>
                  </a:lnTo>
                  <a:lnTo>
                    <a:pt x="14" y="159"/>
                  </a:lnTo>
                  <a:lnTo>
                    <a:pt x="19" y="159"/>
                  </a:lnTo>
                  <a:lnTo>
                    <a:pt x="19" y="156"/>
                  </a:lnTo>
                  <a:lnTo>
                    <a:pt x="39" y="150"/>
                  </a:lnTo>
                  <a:lnTo>
                    <a:pt x="58" y="150"/>
                  </a:lnTo>
                  <a:lnTo>
                    <a:pt x="58" y="137"/>
                  </a:lnTo>
                  <a:lnTo>
                    <a:pt x="58" y="123"/>
                  </a:lnTo>
                  <a:lnTo>
                    <a:pt x="71" y="123"/>
                  </a:lnTo>
                  <a:lnTo>
                    <a:pt x="82" y="123"/>
                  </a:lnTo>
                  <a:lnTo>
                    <a:pt x="91" y="123"/>
                  </a:lnTo>
                  <a:lnTo>
                    <a:pt x="96" y="126"/>
                  </a:lnTo>
                  <a:lnTo>
                    <a:pt x="129" y="126"/>
                  </a:lnTo>
                  <a:lnTo>
                    <a:pt x="162" y="126"/>
                  </a:lnTo>
                  <a:lnTo>
                    <a:pt x="167" y="123"/>
                  </a:lnTo>
                  <a:lnTo>
                    <a:pt x="176" y="115"/>
                  </a:lnTo>
                  <a:lnTo>
                    <a:pt x="178" y="115"/>
                  </a:lnTo>
                  <a:lnTo>
                    <a:pt x="181" y="112"/>
                  </a:lnTo>
                  <a:lnTo>
                    <a:pt x="187" y="107"/>
                  </a:lnTo>
                  <a:lnTo>
                    <a:pt x="192" y="104"/>
                  </a:lnTo>
                  <a:lnTo>
                    <a:pt x="195" y="98"/>
                  </a:lnTo>
                  <a:lnTo>
                    <a:pt x="200" y="96"/>
                  </a:lnTo>
                  <a:lnTo>
                    <a:pt x="206" y="96"/>
                  </a:lnTo>
                  <a:lnTo>
                    <a:pt x="217" y="93"/>
                  </a:lnTo>
                  <a:lnTo>
                    <a:pt x="220" y="90"/>
                  </a:lnTo>
                  <a:lnTo>
                    <a:pt x="258" y="82"/>
                  </a:lnTo>
                  <a:lnTo>
                    <a:pt x="272" y="79"/>
                  </a:lnTo>
                  <a:lnTo>
                    <a:pt x="277" y="76"/>
                  </a:lnTo>
                  <a:lnTo>
                    <a:pt x="280" y="74"/>
                  </a:lnTo>
                  <a:lnTo>
                    <a:pt x="291" y="65"/>
                  </a:lnTo>
                  <a:lnTo>
                    <a:pt x="296" y="57"/>
                  </a:lnTo>
                  <a:lnTo>
                    <a:pt x="299" y="57"/>
                  </a:lnTo>
                  <a:lnTo>
                    <a:pt x="302" y="54"/>
                  </a:lnTo>
                  <a:lnTo>
                    <a:pt x="305" y="54"/>
                  </a:lnTo>
                  <a:lnTo>
                    <a:pt x="310" y="54"/>
                  </a:lnTo>
                  <a:lnTo>
                    <a:pt x="318" y="60"/>
                  </a:lnTo>
                  <a:lnTo>
                    <a:pt x="327" y="65"/>
                  </a:lnTo>
                  <a:lnTo>
                    <a:pt x="329" y="65"/>
                  </a:lnTo>
                  <a:lnTo>
                    <a:pt x="338" y="65"/>
                  </a:lnTo>
                  <a:lnTo>
                    <a:pt x="346" y="63"/>
                  </a:lnTo>
                  <a:lnTo>
                    <a:pt x="351" y="57"/>
                  </a:lnTo>
                  <a:lnTo>
                    <a:pt x="357" y="54"/>
                  </a:lnTo>
                  <a:lnTo>
                    <a:pt x="362" y="46"/>
                  </a:lnTo>
                  <a:lnTo>
                    <a:pt x="368" y="41"/>
                  </a:lnTo>
                  <a:lnTo>
                    <a:pt x="373" y="30"/>
                  </a:lnTo>
                  <a:lnTo>
                    <a:pt x="373" y="27"/>
                  </a:lnTo>
                  <a:lnTo>
                    <a:pt x="373" y="21"/>
                  </a:lnTo>
                  <a:lnTo>
                    <a:pt x="376" y="19"/>
                  </a:lnTo>
                  <a:lnTo>
                    <a:pt x="387" y="11"/>
                  </a:lnTo>
                  <a:lnTo>
                    <a:pt x="398" y="0"/>
                  </a:lnTo>
                  <a:lnTo>
                    <a:pt x="401" y="0"/>
                  </a:lnTo>
                  <a:lnTo>
                    <a:pt x="406" y="0"/>
                  </a:lnTo>
                  <a:lnTo>
                    <a:pt x="409" y="2"/>
                  </a:lnTo>
                  <a:lnTo>
                    <a:pt x="417" y="2"/>
                  </a:lnTo>
                  <a:lnTo>
                    <a:pt x="425" y="5"/>
                  </a:lnTo>
                  <a:lnTo>
                    <a:pt x="425" y="11"/>
                  </a:lnTo>
                  <a:lnTo>
                    <a:pt x="425" y="19"/>
                  </a:lnTo>
                  <a:lnTo>
                    <a:pt x="414" y="27"/>
                  </a:lnTo>
                  <a:lnTo>
                    <a:pt x="409" y="32"/>
                  </a:lnTo>
                  <a:lnTo>
                    <a:pt x="409" y="41"/>
                  </a:lnTo>
                  <a:lnTo>
                    <a:pt x="409" y="43"/>
                  </a:lnTo>
                  <a:lnTo>
                    <a:pt x="412" y="46"/>
                  </a:lnTo>
                  <a:lnTo>
                    <a:pt x="414" y="54"/>
                  </a:lnTo>
                  <a:lnTo>
                    <a:pt x="417" y="54"/>
                  </a:lnTo>
                  <a:lnTo>
                    <a:pt x="420" y="57"/>
                  </a:lnTo>
                  <a:lnTo>
                    <a:pt x="420" y="60"/>
                  </a:lnTo>
                  <a:lnTo>
                    <a:pt x="425" y="63"/>
                  </a:lnTo>
                  <a:lnTo>
                    <a:pt x="428" y="71"/>
                  </a:lnTo>
                  <a:lnTo>
                    <a:pt x="434" y="74"/>
                  </a:lnTo>
                  <a:lnTo>
                    <a:pt x="436" y="79"/>
                  </a:lnTo>
                  <a:lnTo>
                    <a:pt x="436" y="82"/>
                  </a:lnTo>
                  <a:lnTo>
                    <a:pt x="434" y="90"/>
                  </a:lnTo>
                  <a:lnTo>
                    <a:pt x="428" y="98"/>
                  </a:lnTo>
                  <a:lnTo>
                    <a:pt x="428" y="104"/>
                  </a:lnTo>
                  <a:lnTo>
                    <a:pt x="425" y="104"/>
                  </a:lnTo>
                  <a:lnTo>
                    <a:pt x="425" y="112"/>
                  </a:lnTo>
                  <a:lnTo>
                    <a:pt x="425" y="118"/>
                  </a:lnTo>
                  <a:lnTo>
                    <a:pt x="425" y="123"/>
                  </a:lnTo>
                  <a:lnTo>
                    <a:pt x="425" y="131"/>
                  </a:lnTo>
                  <a:lnTo>
                    <a:pt x="425" y="137"/>
                  </a:lnTo>
                  <a:lnTo>
                    <a:pt x="425" y="142"/>
                  </a:lnTo>
                  <a:lnTo>
                    <a:pt x="406" y="150"/>
                  </a:lnTo>
                  <a:lnTo>
                    <a:pt x="398" y="159"/>
                  </a:lnTo>
                  <a:lnTo>
                    <a:pt x="398" y="161"/>
                  </a:lnTo>
                  <a:lnTo>
                    <a:pt x="395" y="167"/>
                  </a:lnTo>
                  <a:lnTo>
                    <a:pt x="395" y="167"/>
                  </a:lnTo>
                  <a:lnTo>
                    <a:pt x="390" y="170"/>
                  </a:lnTo>
                  <a:lnTo>
                    <a:pt x="387" y="183"/>
                  </a:lnTo>
                  <a:lnTo>
                    <a:pt x="381" y="200"/>
                  </a:lnTo>
                  <a:lnTo>
                    <a:pt x="373" y="211"/>
                  </a:lnTo>
                  <a:lnTo>
                    <a:pt x="362" y="225"/>
                  </a:lnTo>
                  <a:lnTo>
                    <a:pt x="362" y="230"/>
                  </a:lnTo>
                  <a:lnTo>
                    <a:pt x="359" y="233"/>
                  </a:lnTo>
                  <a:lnTo>
                    <a:pt x="357" y="236"/>
                  </a:lnTo>
                  <a:lnTo>
                    <a:pt x="354" y="238"/>
                  </a:lnTo>
                  <a:lnTo>
                    <a:pt x="351" y="241"/>
                  </a:lnTo>
                  <a:lnTo>
                    <a:pt x="346" y="241"/>
                  </a:lnTo>
                  <a:lnTo>
                    <a:pt x="346" y="249"/>
                  </a:lnTo>
                  <a:lnTo>
                    <a:pt x="346" y="260"/>
                  </a:lnTo>
                  <a:lnTo>
                    <a:pt x="351" y="263"/>
                  </a:lnTo>
                  <a:lnTo>
                    <a:pt x="354" y="266"/>
                  </a:lnTo>
                  <a:lnTo>
                    <a:pt x="354" y="274"/>
                  </a:lnTo>
                  <a:lnTo>
                    <a:pt x="354" y="288"/>
                  </a:lnTo>
                  <a:lnTo>
                    <a:pt x="346" y="296"/>
                  </a:lnTo>
                  <a:lnTo>
                    <a:pt x="343" y="307"/>
                  </a:lnTo>
                  <a:lnTo>
                    <a:pt x="329" y="321"/>
                  </a:lnTo>
                  <a:lnTo>
                    <a:pt x="321" y="329"/>
                  </a:lnTo>
                  <a:lnTo>
                    <a:pt x="310" y="329"/>
                  </a:lnTo>
                  <a:lnTo>
                    <a:pt x="299" y="326"/>
                  </a:lnTo>
                  <a:lnTo>
                    <a:pt x="294" y="340"/>
                  </a:lnTo>
                  <a:lnTo>
                    <a:pt x="291" y="343"/>
                  </a:lnTo>
                  <a:lnTo>
                    <a:pt x="291" y="345"/>
                  </a:lnTo>
                  <a:lnTo>
                    <a:pt x="294" y="348"/>
                  </a:lnTo>
                  <a:lnTo>
                    <a:pt x="299" y="351"/>
                  </a:lnTo>
                  <a:lnTo>
                    <a:pt x="305" y="354"/>
                  </a:lnTo>
                  <a:lnTo>
                    <a:pt x="305" y="359"/>
                  </a:lnTo>
                  <a:lnTo>
                    <a:pt x="305" y="367"/>
                  </a:lnTo>
                  <a:lnTo>
                    <a:pt x="291" y="370"/>
                  </a:lnTo>
                  <a:lnTo>
                    <a:pt x="288" y="373"/>
                  </a:lnTo>
                  <a:lnTo>
                    <a:pt x="285" y="376"/>
                  </a:lnTo>
                  <a:lnTo>
                    <a:pt x="277" y="376"/>
                  </a:lnTo>
                  <a:lnTo>
                    <a:pt x="274" y="376"/>
                  </a:lnTo>
                  <a:lnTo>
                    <a:pt x="272" y="373"/>
                  </a:lnTo>
                  <a:lnTo>
                    <a:pt x="269" y="370"/>
                  </a:lnTo>
                  <a:lnTo>
                    <a:pt x="263" y="367"/>
                  </a:lnTo>
                  <a:lnTo>
                    <a:pt x="261" y="367"/>
                  </a:lnTo>
                  <a:lnTo>
                    <a:pt x="250" y="367"/>
                  </a:lnTo>
                  <a:lnTo>
                    <a:pt x="244" y="370"/>
                  </a:lnTo>
                  <a:lnTo>
                    <a:pt x="236" y="370"/>
                  </a:lnTo>
                  <a:lnTo>
                    <a:pt x="231" y="370"/>
                  </a:lnTo>
                  <a:lnTo>
                    <a:pt x="228" y="370"/>
                  </a:lnTo>
                  <a:lnTo>
                    <a:pt x="220" y="370"/>
                  </a:lnTo>
                  <a:lnTo>
                    <a:pt x="211" y="370"/>
                  </a:lnTo>
                  <a:lnTo>
                    <a:pt x="181" y="367"/>
                  </a:lnTo>
                  <a:lnTo>
                    <a:pt x="151" y="365"/>
                  </a:lnTo>
                  <a:lnTo>
                    <a:pt x="148" y="365"/>
                  </a:lnTo>
                  <a:lnTo>
                    <a:pt x="146" y="367"/>
                  </a:lnTo>
                  <a:lnTo>
                    <a:pt x="140" y="370"/>
                  </a:lnTo>
                  <a:lnTo>
                    <a:pt x="140" y="376"/>
                  </a:lnTo>
                  <a:lnTo>
                    <a:pt x="135" y="381"/>
                  </a:lnTo>
                  <a:lnTo>
                    <a:pt x="129" y="389"/>
                  </a:lnTo>
                  <a:lnTo>
                    <a:pt x="124" y="384"/>
                  </a:lnTo>
                  <a:lnTo>
                    <a:pt x="118" y="384"/>
                  </a:lnTo>
                  <a:close/>
                </a:path>
              </a:pathLst>
            </a:custGeom>
            <a:solidFill>
              <a:srgbClr val="FFFF66"/>
            </a:solidFill>
            <a:ln>
              <a:noFill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91436" tIns="45718" rIns="91436" bIns="4571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auto">
            <a:xfrm>
              <a:off x="6593641" y="3722411"/>
              <a:ext cx="1076118" cy="906776"/>
            </a:xfrm>
            <a:custGeom>
              <a:avLst/>
              <a:gdLst/>
              <a:ahLst/>
              <a:cxnLst>
                <a:cxn ang="0">
                  <a:pos x="11" y="615"/>
                </a:cxn>
                <a:cxn ang="0">
                  <a:pos x="0" y="585"/>
                </a:cxn>
                <a:cxn ang="0">
                  <a:pos x="11" y="530"/>
                </a:cxn>
                <a:cxn ang="0">
                  <a:pos x="11" y="475"/>
                </a:cxn>
                <a:cxn ang="0">
                  <a:pos x="22" y="434"/>
                </a:cxn>
                <a:cxn ang="0">
                  <a:pos x="41" y="420"/>
                </a:cxn>
                <a:cxn ang="0">
                  <a:pos x="27" y="362"/>
                </a:cxn>
                <a:cxn ang="0">
                  <a:pos x="16" y="324"/>
                </a:cxn>
                <a:cxn ang="0">
                  <a:pos x="44" y="302"/>
                </a:cxn>
                <a:cxn ang="0">
                  <a:pos x="71" y="286"/>
                </a:cxn>
                <a:cxn ang="0">
                  <a:pos x="71" y="244"/>
                </a:cxn>
                <a:cxn ang="0">
                  <a:pos x="55" y="231"/>
                </a:cxn>
                <a:cxn ang="0">
                  <a:pos x="63" y="203"/>
                </a:cxn>
                <a:cxn ang="0">
                  <a:pos x="55" y="181"/>
                </a:cxn>
                <a:cxn ang="0">
                  <a:pos x="57" y="162"/>
                </a:cxn>
                <a:cxn ang="0">
                  <a:pos x="126" y="148"/>
                </a:cxn>
                <a:cxn ang="0">
                  <a:pos x="126" y="126"/>
                </a:cxn>
                <a:cxn ang="0">
                  <a:pos x="107" y="63"/>
                </a:cxn>
                <a:cxn ang="0">
                  <a:pos x="172" y="41"/>
                </a:cxn>
                <a:cxn ang="0">
                  <a:pos x="170" y="19"/>
                </a:cxn>
                <a:cxn ang="0">
                  <a:pos x="197" y="0"/>
                </a:cxn>
                <a:cxn ang="0">
                  <a:pos x="233" y="22"/>
                </a:cxn>
                <a:cxn ang="0">
                  <a:pos x="293" y="44"/>
                </a:cxn>
                <a:cxn ang="0">
                  <a:pos x="345" y="69"/>
                </a:cxn>
                <a:cxn ang="0">
                  <a:pos x="406" y="77"/>
                </a:cxn>
                <a:cxn ang="0">
                  <a:pos x="433" y="96"/>
                </a:cxn>
                <a:cxn ang="0">
                  <a:pos x="455" y="113"/>
                </a:cxn>
                <a:cxn ang="0">
                  <a:pos x="482" y="151"/>
                </a:cxn>
                <a:cxn ang="0">
                  <a:pos x="532" y="170"/>
                </a:cxn>
                <a:cxn ang="0">
                  <a:pos x="554" y="192"/>
                </a:cxn>
                <a:cxn ang="0">
                  <a:pos x="609" y="244"/>
                </a:cxn>
                <a:cxn ang="0">
                  <a:pos x="625" y="266"/>
                </a:cxn>
                <a:cxn ang="0">
                  <a:pos x="650" y="321"/>
                </a:cxn>
                <a:cxn ang="0">
                  <a:pos x="680" y="346"/>
                </a:cxn>
                <a:cxn ang="0">
                  <a:pos x="729" y="316"/>
                </a:cxn>
                <a:cxn ang="0">
                  <a:pos x="746" y="321"/>
                </a:cxn>
                <a:cxn ang="0">
                  <a:pos x="724" y="382"/>
                </a:cxn>
                <a:cxn ang="0">
                  <a:pos x="699" y="417"/>
                </a:cxn>
                <a:cxn ang="0">
                  <a:pos x="669" y="445"/>
                </a:cxn>
                <a:cxn ang="0">
                  <a:pos x="650" y="475"/>
                </a:cxn>
                <a:cxn ang="0">
                  <a:pos x="625" y="475"/>
                </a:cxn>
                <a:cxn ang="0">
                  <a:pos x="567" y="497"/>
                </a:cxn>
                <a:cxn ang="0">
                  <a:pos x="493" y="516"/>
                </a:cxn>
                <a:cxn ang="0">
                  <a:pos x="436" y="544"/>
                </a:cxn>
                <a:cxn ang="0">
                  <a:pos x="362" y="538"/>
                </a:cxn>
                <a:cxn ang="0">
                  <a:pos x="334" y="530"/>
                </a:cxn>
                <a:cxn ang="0">
                  <a:pos x="290" y="538"/>
                </a:cxn>
                <a:cxn ang="0">
                  <a:pos x="219" y="544"/>
                </a:cxn>
                <a:cxn ang="0">
                  <a:pos x="189" y="530"/>
                </a:cxn>
                <a:cxn ang="0">
                  <a:pos x="151" y="557"/>
                </a:cxn>
                <a:cxn ang="0">
                  <a:pos x="112" y="585"/>
                </a:cxn>
                <a:cxn ang="0">
                  <a:pos x="98" y="634"/>
                </a:cxn>
                <a:cxn ang="0">
                  <a:pos x="76" y="651"/>
                </a:cxn>
              </a:cxnLst>
              <a:rect l="0" t="0" r="r" b="b"/>
              <a:pathLst>
                <a:path w="746" h="651">
                  <a:moveTo>
                    <a:pt x="33" y="651"/>
                  </a:moveTo>
                  <a:lnTo>
                    <a:pt x="24" y="642"/>
                  </a:lnTo>
                  <a:lnTo>
                    <a:pt x="13" y="634"/>
                  </a:lnTo>
                  <a:lnTo>
                    <a:pt x="13" y="626"/>
                  </a:lnTo>
                  <a:lnTo>
                    <a:pt x="11" y="615"/>
                  </a:lnTo>
                  <a:lnTo>
                    <a:pt x="11" y="612"/>
                  </a:lnTo>
                  <a:lnTo>
                    <a:pt x="8" y="604"/>
                  </a:lnTo>
                  <a:lnTo>
                    <a:pt x="5" y="601"/>
                  </a:lnTo>
                  <a:lnTo>
                    <a:pt x="2" y="593"/>
                  </a:lnTo>
                  <a:lnTo>
                    <a:pt x="0" y="585"/>
                  </a:lnTo>
                  <a:lnTo>
                    <a:pt x="2" y="563"/>
                  </a:lnTo>
                  <a:lnTo>
                    <a:pt x="2" y="541"/>
                  </a:lnTo>
                  <a:lnTo>
                    <a:pt x="5" y="541"/>
                  </a:lnTo>
                  <a:lnTo>
                    <a:pt x="8" y="538"/>
                  </a:lnTo>
                  <a:lnTo>
                    <a:pt x="11" y="530"/>
                  </a:lnTo>
                  <a:lnTo>
                    <a:pt x="11" y="530"/>
                  </a:lnTo>
                  <a:lnTo>
                    <a:pt x="11" y="508"/>
                  </a:lnTo>
                  <a:lnTo>
                    <a:pt x="11" y="494"/>
                  </a:lnTo>
                  <a:lnTo>
                    <a:pt x="11" y="486"/>
                  </a:lnTo>
                  <a:lnTo>
                    <a:pt x="11" y="475"/>
                  </a:lnTo>
                  <a:lnTo>
                    <a:pt x="13" y="467"/>
                  </a:lnTo>
                  <a:lnTo>
                    <a:pt x="16" y="453"/>
                  </a:lnTo>
                  <a:lnTo>
                    <a:pt x="16" y="447"/>
                  </a:lnTo>
                  <a:lnTo>
                    <a:pt x="16" y="439"/>
                  </a:lnTo>
                  <a:lnTo>
                    <a:pt x="22" y="434"/>
                  </a:lnTo>
                  <a:lnTo>
                    <a:pt x="27" y="428"/>
                  </a:lnTo>
                  <a:lnTo>
                    <a:pt x="33" y="428"/>
                  </a:lnTo>
                  <a:lnTo>
                    <a:pt x="38" y="426"/>
                  </a:lnTo>
                  <a:lnTo>
                    <a:pt x="41" y="423"/>
                  </a:lnTo>
                  <a:lnTo>
                    <a:pt x="41" y="420"/>
                  </a:lnTo>
                  <a:lnTo>
                    <a:pt x="49" y="390"/>
                  </a:lnTo>
                  <a:lnTo>
                    <a:pt x="49" y="379"/>
                  </a:lnTo>
                  <a:lnTo>
                    <a:pt x="41" y="371"/>
                  </a:lnTo>
                  <a:lnTo>
                    <a:pt x="27" y="365"/>
                  </a:lnTo>
                  <a:lnTo>
                    <a:pt x="27" y="362"/>
                  </a:lnTo>
                  <a:lnTo>
                    <a:pt x="24" y="360"/>
                  </a:lnTo>
                  <a:lnTo>
                    <a:pt x="22" y="346"/>
                  </a:lnTo>
                  <a:lnTo>
                    <a:pt x="22" y="329"/>
                  </a:lnTo>
                  <a:lnTo>
                    <a:pt x="16" y="329"/>
                  </a:lnTo>
                  <a:lnTo>
                    <a:pt x="16" y="324"/>
                  </a:lnTo>
                  <a:lnTo>
                    <a:pt x="16" y="321"/>
                  </a:lnTo>
                  <a:lnTo>
                    <a:pt x="24" y="318"/>
                  </a:lnTo>
                  <a:lnTo>
                    <a:pt x="33" y="316"/>
                  </a:lnTo>
                  <a:lnTo>
                    <a:pt x="38" y="308"/>
                  </a:lnTo>
                  <a:lnTo>
                    <a:pt x="44" y="302"/>
                  </a:lnTo>
                  <a:lnTo>
                    <a:pt x="55" y="297"/>
                  </a:lnTo>
                  <a:lnTo>
                    <a:pt x="57" y="297"/>
                  </a:lnTo>
                  <a:lnTo>
                    <a:pt x="60" y="294"/>
                  </a:lnTo>
                  <a:lnTo>
                    <a:pt x="63" y="286"/>
                  </a:lnTo>
                  <a:lnTo>
                    <a:pt x="71" y="286"/>
                  </a:lnTo>
                  <a:lnTo>
                    <a:pt x="74" y="280"/>
                  </a:lnTo>
                  <a:lnTo>
                    <a:pt x="74" y="266"/>
                  </a:lnTo>
                  <a:lnTo>
                    <a:pt x="74" y="253"/>
                  </a:lnTo>
                  <a:lnTo>
                    <a:pt x="71" y="247"/>
                  </a:lnTo>
                  <a:lnTo>
                    <a:pt x="71" y="244"/>
                  </a:lnTo>
                  <a:lnTo>
                    <a:pt x="63" y="244"/>
                  </a:lnTo>
                  <a:lnTo>
                    <a:pt x="60" y="242"/>
                  </a:lnTo>
                  <a:lnTo>
                    <a:pt x="60" y="239"/>
                  </a:lnTo>
                  <a:lnTo>
                    <a:pt x="57" y="233"/>
                  </a:lnTo>
                  <a:lnTo>
                    <a:pt x="55" y="231"/>
                  </a:lnTo>
                  <a:lnTo>
                    <a:pt x="44" y="225"/>
                  </a:lnTo>
                  <a:lnTo>
                    <a:pt x="44" y="222"/>
                  </a:lnTo>
                  <a:lnTo>
                    <a:pt x="44" y="220"/>
                  </a:lnTo>
                  <a:lnTo>
                    <a:pt x="57" y="214"/>
                  </a:lnTo>
                  <a:lnTo>
                    <a:pt x="63" y="203"/>
                  </a:lnTo>
                  <a:lnTo>
                    <a:pt x="63" y="198"/>
                  </a:lnTo>
                  <a:lnTo>
                    <a:pt x="63" y="189"/>
                  </a:lnTo>
                  <a:lnTo>
                    <a:pt x="57" y="187"/>
                  </a:lnTo>
                  <a:lnTo>
                    <a:pt x="55" y="187"/>
                  </a:lnTo>
                  <a:lnTo>
                    <a:pt x="55" y="181"/>
                  </a:lnTo>
                  <a:lnTo>
                    <a:pt x="55" y="173"/>
                  </a:lnTo>
                  <a:lnTo>
                    <a:pt x="57" y="170"/>
                  </a:lnTo>
                  <a:lnTo>
                    <a:pt x="57" y="170"/>
                  </a:lnTo>
                  <a:lnTo>
                    <a:pt x="57" y="168"/>
                  </a:lnTo>
                  <a:lnTo>
                    <a:pt x="57" y="162"/>
                  </a:lnTo>
                  <a:lnTo>
                    <a:pt x="63" y="162"/>
                  </a:lnTo>
                  <a:lnTo>
                    <a:pt x="68" y="159"/>
                  </a:lnTo>
                  <a:lnTo>
                    <a:pt x="104" y="151"/>
                  </a:lnTo>
                  <a:lnTo>
                    <a:pt x="123" y="151"/>
                  </a:lnTo>
                  <a:lnTo>
                    <a:pt x="126" y="148"/>
                  </a:lnTo>
                  <a:lnTo>
                    <a:pt x="129" y="143"/>
                  </a:lnTo>
                  <a:lnTo>
                    <a:pt x="129" y="135"/>
                  </a:lnTo>
                  <a:lnTo>
                    <a:pt x="129" y="129"/>
                  </a:lnTo>
                  <a:lnTo>
                    <a:pt x="129" y="126"/>
                  </a:lnTo>
                  <a:lnTo>
                    <a:pt x="126" y="126"/>
                  </a:lnTo>
                  <a:lnTo>
                    <a:pt x="109" y="126"/>
                  </a:lnTo>
                  <a:lnTo>
                    <a:pt x="87" y="124"/>
                  </a:lnTo>
                  <a:lnTo>
                    <a:pt x="90" y="107"/>
                  </a:lnTo>
                  <a:lnTo>
                    <a:pt x="98" y="66"/>
                  </a:lnTo>
                  <a:lnTo>
                    <a:pt x="107" y="63"/>
                  </a:lnTo>
                  <a:lnTo>
                    <a:pt x="123" y="60"/>
                  </a:lnTo>
                  <a:lnTo>
                    <a:pt x="142" y="55"/>
                  </a:lnTo>
                  <a:lnTo>
                    <a:pt x="167" y="49"/>
                  </a:lnTo>
                  <a:lnTo>
                    <a:pt x="170" y="44"/>
                  </a:lnTo>
                  <a:lnTo>
                    <a:pt x="172" y="41"/>
                  </a:lnTo>
                  <a:lnTo>
                    <a:pt x="178" y="33"/>
                  </a:lnTo>
                  <a:lnTo>
                    <a:pt x="178" y="25"/>
                  </a:lnTo>
                  <a:lnTo>
                    <a:pt x="172" y="25"/>
                  </a:lnTo>
                  <a:lnTo>
                    <a:pt x="170" y="22"/>
                  </a:lnTo>
                  <a:lnTo>
                    <a:pt x="170" y="19"/>
                  </a:lnTo>
                  <a:lnTo>
                    <a:pt x="170" y="11"/>
                  </a:lnTo>
                  <a:lnTo>
                    <a:pt x="178" y="8"/>
                  </a:lnTo>
                  <a:lnTo>
                    <a:pt x="183" y="0"/>
                  </a:lnTo>
                  <a:lnTo>
                    <a:pt x="189" y="0"/>
                  </a:lnTo>
                  <a:lnTo>
                    <a:pt x="197" y="0"/>
                  </a:lnTo>
                  <a:lnTo>
                    <a:pt x="208" y="11"/>
                  </a:lnTo>
                  <a:lnTo>
                    <a:pt x="216" y="19"/>
                  </a:lnTo>
                  <a:lnTo>
                    <a:pt x="219" y="22"/>
                  </a:lnTo>
                  <a:lnTo>
                    <a:pt x="222" y="22"/>
                  </a:lnTo>
                  <a:lnTo>
                    <a:pt x="233" y="22"/>
                  </a:lnTo>
                  <a:lnTo>
                    <a:pt x="249" y="22"/>
                  </a:lnTo>
                  <a:lnTo>
                    <a:pt x="263" y="30"/>
                  </a:lnTo>
                  <a:lnTo>
                    <a:pt x="266" y="36"/>
                  </a:lnTo>
                  <a:lnTo>
                    <a:pt x="277" y="41"/>
                  </a:lnTo>
                  <a:lnTo>
                    <a:pt x="293" y="44"/>
                  </a:lnTo>
                  <a:lnTo>
                    <a:pt x="307" y="55"/>
                  </a:lnTo>
                  <a:lnTo>
                    <a:pt x="315" y="63"/>
                  </a:lnTo>
                  <a:lnTo>
                    <a:pt x="329" y="63"/>
                  </a:lnTo>
                  <a:lnTo>
                    <a:pt x="340" y="63"/>
                  </a:lnTo>
                  <a:lnTo>
                    <a:pt x="345" y="69"/>
                  </a:lnTo>
                  <a:lnTo>
                    <a:pt x="354" y="77"/>
                  </a:lnTo>
                  <a:lnTo>
                    <a:pt x="375" y="77"/>
                  </a:lnTo>
                  <a:lnTo>
                    <a:pt x="400" y="77"/>
                  </a:lnTo>
                  <a:lnTo>
                    <a:pt x="403" y="77"/>
                  </a:lnTo>
                  <a:lnTo>
                    <a:pt x="406" y="77"/>
                  </a:lnTo>
                  <a:lnTo>
                    <a:pt x="417" y="82"/>
                  </a:lnTo>
                  <a:lnTo>
                    <a:pt x="428" y="85"/>
                  </a:lnTo>
                  <a:lnTo>
                    <a:pt x="428" y="85"/>
                  </a:lnTo>
                  <a:lnTo>
                    <a:pt x="433" y="88"/>
                  </a:lnTo>
                  <a:lnTo>
                    <a:pt x="433" y="96"/>
                  </a:lnTo>
                  <a:lnTo>
                    <a:pt x="436" y="96"/>
                  </a:lnTo>
                  <a:lnTo>
                    <a:pt x="439" y="102"/>
                  </a:lnTo>
                  <a:lnTo>
                    <a:pt x="441" y="107"/>
                  </a:lnTo>
                  <a:lnTo>
                    <a:pt x="450" y="107"/>
                  </a:lnTo>
                  <a:lnTo>
                    <a:pt x="455" y="113"/>
                  </a:lnTo>
                  <a:lnTo>
                    <a:pt x="458" y="121"/>
                  </a:lnTo>
                  <a:lnTo>
                    <a:pt x="463" y="126"/>
                  </a:lnTo>
                  <a:lnTo>
                    <a:pt x="471" y="140"/>
                  </a:lnTo>
                  <a:lnTo>
                    <a:pt x="480" y="146"/>
                  </a:lnTo>
                  <a:lnTo>
                    <a:pt x="482" y="151"/>
                  </a:lnTo>
                  <a:lnTo>
                    <a:pt x="482" y="151"/>
                  </a:lnTo>
                  <a:lnTo>
                    <a:pt x="488" y="162"/>
                  </a:lnTo>
                  <a:lnTo>
                    <a:pt x="496" y="170"/>
                  </a:lnTo>
                  <a:lnTo>
                    <a:pt x="515" y="170"/>
                  </a:lnTo>
                  <a:lnTo>
                    <a:pt x="532" y="170"/>
                  </a:lnTo>
                  <a:lnTo>
                    <a:pt x="537" y="173"/>
                  </a:lnTo>
                  <a:lnTo>
                    <a:pt x="543" y="176"/>
                  </a:lnTo>
                  <a:lnTo>
                    <a:pt x="548" y="181"/>
                  </a:lnTo>
                  <a:lnTo>
                    <a:pt x="551" y="181"/>
                  </a:lnTo>
                  <a:lnTo>
                    <a:pt x="554" y="192"/>
                  </a:lnTo>
                  <a:lnTo>
                    <a:pt x="562" y="200"/>
                  </a:lnTo>
                  <a:lnTo>
                    <a:pt x="578" y="214"/>
                  </a:lnTo>
                  <a:lnTo>
                    <a:pt x="598" y="225"/>
                  </a:lnTo>
                  <a:lnTo>
                    <a:pt x="603" y="233"/>
                  </a:lnTo>
                  <a:lnTo>
                    <a:pt x="609" y="244"/>
                  </a:lnTo>
                  <a:lnTo>
                    <a:pt x="609" y="244"/>
                  </a:lnTo>
                  <a:lnTo>
                    <a:pt x="611" y="244"/>
                  </a:lnTo>
                  <a:lnTo>
                    <a:pt x="620" y="255"/>
                  </a:lnTo>
                  <a:lnTo>
                    <a:pt x="625" y="266"/>
                  </a:lnTo>
                  <a:lnTo>
                    <a:pt x="625" y="266"/>
                  </a:lnTo>
                  <a:lnTo>
                    <a:pt x="625" y="275"/>
                  </a:lnTo>
                  <a:lnTo>
                    <a:pt x="636" y="286"/>
                  </a:lnTo>
                  <a:lnTo>
                    <a:pt x="647" y="297"/>
                  </a:lnTo>
                  <a:lnTo>
                    <a:pt x="650" y="310"/>
                  </a:lnTo>
                  <a:lnTo>
                    <a:pt x="650" y="321"/>
                  </a:lnTo>
                  <a:lnTo>
                    <a:pt x="661" y="335"/>
                  </a:lnTo>
                  <a:lnTo>
                    <a:pt x="666" y="340"/>
                  </a:lnTo>
                  <a:lnTo>
                    <a:pt x="672" y="343"/>
                  </a:lnTo>
                  <a:lnTo>
                    <a:pt x="677" y="346"/>
                  </a:lnTo>
                  <a:lnTo>
                    <a:pt x="680" y="346"/>
                  </a:lnTo>
                  <a:lnTo>
                    <a:pt x="688" y="346"/>
                  </a:lnTo>
                  <a:lnTo>
                    <a:pt x="691" y="340"/>
                  </a:lnTo>
                  <a:lnTo>
                    <a:pt x="694" y="338"/>
                  </a:lnTo>
                  <a:lnTo>
                    <a:pt x="713" y="329"/>
                  </a:lnTo>
                  <a:lnTo>
                    <a:pt x="729" y="316"/>
                  </a:lnTo>
                  <a:lnTo>
                    <a:pt x="732" y="316"/>
                  </a:lnTo>
                  <a:lnTo>
                    <a:pt x="740" y="316"/>
                  </a:lnTo>
                  <a:lnTo>
                    <a:pt x="743" y="316"/>
                  </a:lnTo>
                  <a:lnTo>
                    <a:pt x="746" y="318"/>
                  </a:lnTo>
                  <a:lnTo>
                    <a:pt x="746" y="321"/>
                  </a:lnTo>
                  <a:lnTo>
                    <a:pt x="746" y="329"/>
                  </a:lnTo>
                  <a:lnTo>
                    <a:pt x="732" y="338"/>
                  </a:lnTo>
                  <a:lnTo>
                    <a:pt x="729" y="340"/>
                  </a:lnTo>
                  <a:lnTo>
                    <a:pt x="729" y="360"/>
                  </a:lnTo>
                  <a:lnTo>
                    <a:pt x="724" y="382"/>
                  </a:lnTo>
                  <a:lnTo>
                    <a:pt x="716" y="390"/>
                  </a:lnTo>
                  <a:lnTo>
                    <a:pt x="713" y="395"/>
                  </a:lnTo>
                  <a:lnTo>
                    <a:pt x="707" y="404"/>
                  </a:lnTo>
                  <a:lnTo>
                    <a:pt x="705" y="409"/>
                  </a:lnTo>
                  <a:lnTo>
                    <a:pt x="699" y="417"/>
                  </a:lnTo>
                  <a:lnTo>
                    <a:pt x="691" y="423"/>
                  </a:lnTo>
                  <a:lnTo>
                    <a:pt x="680" y="434"/>
                  </a:lnTo>
                  <a:lnTo>
                    <a:pt x="674" y="445"/>
                  </a:lnTo>
                  <a:lnTo>
                    <a:pt x="672" y="445"/>
                  </a:lnTo>
                  <a:lnTo>
                    <a:pt x="669" y="445"/>
                  </a:lnTo>
                  <a:lnTo>
                    <a:pt x="672" y="445"/>
                  </a:lnTo>
                  <a:lnTo>
                    <a:pt x="672" y="447"/>
                  </a:lnTo>
                  <a:lnTo>
                    <a:pt x="663" y="458"/>
                  </a:lnTo>
                  <a:lnTo>
                    <a:pt x="661" y="469"/>
                  </a:lnTo>
                  <a:lnTo>
                    <a:pt x="650" y="475"/>
                  </a:lnTo>
                  <a:lnTo>
                    <a:pt x="644" y="478"/>
                  </a:lnTo>
                  <a:lnTo>
                    <a:pt x="639" y="478"/>
                  </a:lnTo>
                  <a:lnTo>
                    <a:pt x="633" y="478"/>
                  </a:lnTo>
                  <a:lnTo>
                    <a:pt x="628" y="478"/>
                  </a:lnTo>
                  <a:lnTo>
                    <a:pt x="625" y="475"/>
                  </a:lnTo>
                  <a:lnTo>
                    <a:pt x="609" y="475"/>
                  </a:lnTo>
                  <a:lnTo>
                    <a:pt x="595" y="472"/>
                  </a:lnTo>
                  <a:lnTo>
                    <a:pt x="581" y="489"/>
                  </a:lnTo>
                  <a:lnTo>
                    <a:pt x="578" y="494"/>
                  </a:lnTo>
                  <a:lnTo>
                    <a:pt x="567" y="497"/>
                  </a:lnTo>
                  <a:lnTo>
                    <a:pt x="562" y="500"/>
                  </a:lnTo>
                  <a:lnTo>
                    <a:pt x="546" y="502"/>
                  </a:lnTo>
                  <a:lnTo>
                    <a:pt x="532" y="505"/>
                  </a:lnTo>
                  <a:lnTo>
                    <a:pt x="518" y="508"/>
                  </a:lnTo>
                  <a:lnTo>
                    <a:pt x="493" y="516"/>
                  </a:lnTo>
                  <a:lnTo>
                    <a:pt x="485" y="522"/>
                  </a:lnTo>
                  <a:lnTo>
                    <a:pt x="482" y="530"/>
                  </a:lnTo>
                  <a:lnTo>
                    <a:pt x="471" y="538"/>
                  </a:lnTo>
                  <a:lnTo>
                    <a:pt x="466" y="541"/>
                  </a:lnTo>
                  <a:lnTo>
                    <a:pt x="436" y="544"/>
                  </a:lnTo>
                  <a:lnTo>
                    <a:pt x="411" y="544"/>
                  </a:lnTo>
                  <a:lnTo>
                    <a:pt x="400" y="541"/>
                  </a:lnTo>
                  <a:lnTo>
                    <a:pt x="384" y="538"/>
                  </a:lnTo>
                  <a:lnTo>
                    <a:pt x="375" y="538"/>
                  </a:lnTo>
                  <a:lnTo>
                    <a:pt x="362" y="538"/>
                  </a:lnTo>
                  <a:lnTo>
                    <a:pt x="356" y="538"/>
                  </a:lnTo>
                  <a:lnTo>
                    <a:pt x="354" y="535"/>
                  </a:lnTo>
                  <a:lnTo>
                    <a:pt x="354" y="530"/>
                  </a:lnTo>
                  <a:lnTo>
                    <a:pt x="348" y="530"/>
                  </a:lnTo>
                  <a:lnTo>
                    <a:pt x="334" y="530"/>
                  </a:lnTo>
                  <a:lnTo>
                    <a:pt x="315" y="530"/>
                  </a:lnTo>
                  <a:lnTo>
                    <a:pt x="312" y="535"/>
                  </a:lnTo>
                  <a:lnTo>
                    <a:pt x="307" y="538"/>
                  </a:lnTo>
                  <a:lnTo>
                    <a:pt x="299" y="538"/>
                  </a:lnTo>
                  <a:lnTo>
                    <a:pt x="290" y="538"/>
                  </a:lnTo>
                  <a:lnTo>
                    <a:pt x="268" y="544"/>
                  </a:lnTo>
                  <a:lnTo>
                    <a:pt x="249" y="549"/>
                  </a:lnTo>
                  <a:lnTo>
                    <a:pt x="238" y="549"/>
                  </a:lnTo>
                  <a:lnTo>
                    <a:pt x="230" y="549"/>
                  </a:lnTo>
                  <a:lnTo>
                    <a:pt x="219" y="544"/>
                  </a:lnTo>
                  <a:lnTo>
                    <a:pt x="208" y="541"/>
                  </a:lnTo>
                  <a:lnTo>
                    <a:pt x="203" y="538"/>
                  </a:lnTo>
                  <a:lnTo>
                    <a:pt x="200" y="530"/>
                  </a:lnTo>
                  <a:lnTo>
                    <a:pt x="194" y="530"/>
                  </a:lnTo>
                  <a:lnTo>
                    <a:pt x="189" y="530"/>
                  </a:lnTo>
                  <a:lnTo>
                    <a:pt x="183" y="530"/>
                  </a:lnTo>
                  <a:lnTo>
                    <a:pt x="178" y="535"/>
                  </a:lnTo>
                  <a:lnTo>
                    <a:pt x="167" y="541"/>
                  </a:lnTo>
                  <a:lnTo>
                    <a:pt x="153" y="549"/>
                  </a:lnTo>
                  <a:lnTo>
                    <a:pt x="151" y="557"/>
                  </a:lnTo>
                  <a:lnTo>
                    <a:pt x="145" y="571"/>
                  </a:lnTo>
                  <a:lnTo>
                    <a:pt x="140" y="574"/>
                  </a:lnTo>
                  <a:lnTo>
                    <a:pt x="126" y="576"/>
                  </a:lnTo>
                  <a:lnTo>
                    <a:pt x="120" y="582"/>
                  </a:lnTo>
                  <a:lnTo>
                    <a:pt x="112" y="585"/>
                  </a:lnTo>
                  <a:lnTo>
                    <a:pt x="112" y="596"/>
                  </a:lnTo>
                  <a:lnTo>
                    <a:pt x="112" y="612"/>
                  </a:lnTo>
                  <a:lnTo>
                    <a:pt x="107" y="618"/>
                  </a:lnTo>
                  <a:lnTo>
                    <a:pt x="98" y="623"/>
                  </a:lnTo>
                  <a:lnTo>
                    <a:pt x="98" y="634"/>
                  </a:lnTo>
                  <a:lnTo>
                    <a:pt x="93" y="642"/>
                  </a:lnTo>
                  <a:lnTo>
                    <a:pt x="93" y="645"/>
                  </a:lnTo>
                  <a:lnTo>
                    <a:pt x="90" y="645"/>
                  </a:lnTo>
                  <a:lnTo>
                    <a:pt x="85" y="648"/>
                  </a:lnTo>
                  <a:lnTo>
                    <a:pt x="76" y="651"/>
                  </a:lnTo>
                  <a:lnTo>
                    <a:pt x="57" y="651"/>
                  </a:lnTo>
                  <a:lnTo>
                    <a:pt x="33" y="651"/>
                  </a:lnTo>
                  <a:close/>
                </a:path>
              </a:pathLst>
            </a:custGeom>
            <a:solidFill>
              <a:srgbClr val="FFFF66"/>
            </a:solidFill>
            <a:ln>
              <a:noFill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91436" tIns="45718" rIns="91436" bIns="4571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auto">
            <a:xfrm>
              <a:off x="6842743" y="3232723"/>
              <a:ext cx="1019656" cy="610686"/>
            </a:xfrm>
            <a:custGeom>
              <a:avLst/>
              <a:gdLst/>
              <a:ahLst/>
              <a:cxnLst>
                <a:cxn ang="0">
                  <a:pos x="162" y="423"/>
                </a:cxn>
                <a:cxn ang="0">
                  <a:pos x="127" y="401"/>
                </a:cxn>
                <a:cxn ang="0">
                  <a:pos x="99" y="395"/>
                </a:cxn>
                <a:cxn ang="0">
                  <a:pos x="55" y="376"/>
                </a:cxn>
                <a:cxn ang="0">
                  <a:pos x="25" y="401"/>
                </a:cxn>
                <a:cxn ang="0">
                  <a:pos x="6" y="395"/>
                </a:cxn>
                <a:cxn ang="0">
                  <a:pos x="11" y="365"/>
                </a:cxn>
                <a:cxn ang="0">
                  <a:pos x="17" y="277"/>
                </a:cxn>
                <a:cxn ang="0">
                  <a:pos x="25" y="228"/>
                </a:cxn>
                <a:cxn ang="0">
                  <a:pos x="33" y="186"/>
                </a:cxn>
                <a:cxn ang="0">
                  <a:pos x="33" y="126"/>
                </a:cxn>
                <a:cxn ang="0">
                  <a:pos x="28" y="79"/>
                </a:cxn>
                <a:cxn ang="0">
                  <a:pos x="50" y="19"/>
                </a:cxn>
                <a:cxn ang="0">
                  <a:pos x="77" y="16"/>
                </a:cxn>
                <a:cxn ang="0">
                  <a:pos x="91" y="44"/>
                </a:cxn>
                <a:cxn ang="0">
                  <a:pos x="135" y="74"/>
                </a:cxn>
                <a:cxn ang="0">
                  <a:pos x="159" y="60"/>
                </a:cxn>
                <a:cxn ang="0">
                  <a:pos x="190" y="27"/>
                </a:cxn>
                <a:cxn ang="0">
                  <a:pos x="206" y="16"/>
                </a:cxn>
                <a:cxn ang="0">
                  <a:pos x="247" y="22"/>
                </a:cxn>
                <a:cxn ang="0">
                  <a:pos x="297" y="41"/>
                </a:cxn>
                <a:cxn ang="0">
                  <a:pos x="324" y="79"/>
                </a:cxn>
                <a:cxn ang="0">
                  <a:pos x="373" y="74"/>
                </a:cxn>
                <a:cxn ang="0">
                  <a:pos x="395" y="41"/>
                </a:cxn>
                <a:cxn ang="0">
                  <a:pos x="415" y="52"/>
                </a:cxn>
                <a:cxn ang="0">
                  <a:pos x="439" y="55"/>
                </a:cxn>
                <a:cxn ang="0">
                  <a:pos x="475" y="36"/>
                </a:cxn>
                <a:cxn ang="0">
                  <a:pos x="535" y="0"/>
                </a:cxn>
                <a:cxn ang="0">
                  <a:pos x="557" y="3"/>
                </a:cxn>
                <a:cxn ang="0">
                  <a:pos x="568" y="36"/>
                </a:cxn>
                <a:cxn ang="0">
                  <a:pos x="609" y="57"/>
                </a:cxn>
                <a:cxn ang="0">
                  <a:pos x="642" y="55"/>
                </a:cxn>
                <a:cxn ang="0">
                  <a:pos x="667" y="93"/>
                </a:cxn>
                <a:cxn ang="0">
                  <a:pos x="697" y="110"/>
                </a:cxn>
                <a:cxn ang="0">
                  <a:pos x="689" y="126"/>
                </a:cxn>
                <a:cxn ang="0">
                  <a:pos x="667" y="151"/>
                </a:cxn>
                <a:cxn ang="0">
                  <a:pos x="634" y="192"/>
                </a:cxn>
                <a:cxn ang="0">
                  <a:pos x="628" y="217"/>
                </a:cxn>
                <a:cxn ang="0">
                  <a:pos x="576" y="230"/>
                </a:cxn>
                <a:cxn ang="0">
                  <a:pos x="560" y="272"/>
                </a:cxn>
                <a:cxn ang="0">
                  <a:pos x="574" y="302"/>
                </a:cxn>
                <a:cxn ang="0">
                  <a:pos x="560" y="313"/>
                </a:cxn>
                <a:cxn ang="0">
                  <a:pos x="519" y="310"/>
                </a:cxn>
                <a:cxn ang="0">
                  <a:pos x="489" y="313"/>
                </a:cxn>
                <a:cxn ang="0">
                  <a:pos x="420" y="313"/>
                </a:cxn>
                <a:cxn ang="0">
                  <a:pos x="398" y="346"/>
                </a:cxn>
                <a:cxn ang="0">
                  <a:pos x="379" y="370"/>
                </a:cxn>
                <a:cxn ang="0">
                  <a:pos x="351" y="368"/>
                </a:cxn>
                <a:cxn ang="0">
                  <a:pos x="327" y="381"/>
                </a:cxn>
                <a:cxn ang="0">
                  <a:pos x="277" y="368"/>
                </a:cxn>
                <a:cxn ang="0">
                  <a:pos x="255" y="387"/>
                </a:cxn>
                <a:cxn ang="0">
                  <a:pos x="217" y="395"/>
                </a:cxn>
                <a:cxn ang="0">
                  <a:pos x="201" y="439"/>
                </a:cxn>
              </a:cxnLst>
              <a:rect l="0" t="0" r="r" b="b"/>
              <a:pathLst>
                <a:path w="705" h="439">
                  <a:moveTo>
                    <a:pt x="192" y="439"/>
                  </a:moveTo>
                  <a:lnTo>
                    <a:pt x="184" y="436"/>
                  </a:lnTo>
                  <a:lnTo>
                    <a:pt x="181" y="431"/>
                  </a:lnTo>
                  <a:lnTo>
                    <a:pt x="165" y="428"/>
                  </a:lnTo>
                  <a:lnTo>
                    <a:pt x="162" y="423"/>
                  </a:lnTo>
                  <a:lnTo>
                    <a:pt x="151" y="417"/>
                  </a:lnTo>
                  <a:lnTo>
                    <a:pt x="137" y="412"/>
                  </a:lnTo>
                  <a:lnTo>
                    <a:pt x="132" y="409"/>
                  </a:lnTo>
                  <a:lnTo>
                    <a:pt x="129" y="406"/>
                  </a:lnTo>
                  <a:lnTo>
                    <a:pt x="127" y="401"/>
                  </a:lnTo>
                  <a:lnTo>
                    <a:pt x="124" y="395"/>
                  </a:lnTo>
                  <a:lnTo>
                    <a:pt x="118" y="395"/>
                  </a:lnTo>
                  <a:lnTo>
                    <a:pt x="113" y="395"/>
                  </a:lnTo>
                  <a:lnTo>
                    <a:pt x="107" y="395"/>
                  </a:lnTo>
                  <a:lnTo>
                    <a:pt x="99" y="395"/>
                  </a:lnTo>
                  <a:lnTo>
                    <a:pt x="94" y="395"/>
                  </a:lnTo>
                  <a:lnTo>
                    <a:pt x="91" y="395"/>
                  </a:lnTo>
                  <a:lnTo>
                    <a:pt x="72" y="381"/>
                  </a:lnTo>
                  <a:lnTo>
                    <a:pt x="63" y="376"/>
                  </a:lnTo>
                  <a:lnTo>
                    <a:pt x="55" y="376"/>
                  </a:lnTo>
                  <a:lnTo>
                    <a:pt x="47" y="381"/>
                  </a:lnTo>
                  <a:lnTo>
                    <a:pt x="41" y="387"/>
                  </a:lnTo>
                  <a:lnTo>
                    <a:pt x="33" y="395"/>
                  </a:lnTo>
                  <a:lnTo>
                    <a:pt x="28" y="395"/>
                  </a:lnTo>
                  <a:lnTo>
                    <a:pt x="25" y="401"/>
                  </a:lnTo>
                  <a:lnTo>
                    <a:pt x="20" y="401"/>
                  </a:lnTo>
                  <a:lnTo>
                    <a:pt x="14" y="401"/>
                  </a:lnTo>
                  <a:lnTo>
                    <a:pt x="11" y="401"/>
                  </a:lnTo>
                  <a:lnTo>
                    <a:pt x="9" y="395"/>
                  </a:lnTo>
                  <a:lnTo>
                    <a:pt x="6" y="395"/>
                  </a:lnTo>
                  <a:lnTo>
                    <a:pt x="0" y="395"/>
                  </a:lnTo>
                  <a:lnTo>
                    <a:pt x="0" y="390"/>
                  </a:lnTo>
                  <a:lnTo>
                    <a:pt x="0" y="387"/>
                  </a:lnTo>
                  <a:lnTo>
                    <a:pt x="9" y="376"/>
                  </a:lnTo>
                  <a:lnTo>
                    <a:pt x="11" y="365"/>
                  </a:lnTo>
                  <a:lnTo>
                    <a:pt x="14" y="362"/>
                  </a:lnTo>
                  <a:lnTo>
                    <a:pt x="17" y="359"/>
                  </a:lnTo>
                  <a:lnTo>
                    <a:pt x="17" y="321"/>
                  </a:lnTo>
                  <a:lnTo>
                    <a:pt x="17" y="291"/>
                  </a:lnTo>
                  <a:lnTo>
                    <a:pt x="17" y="277"/>
                  </a:lnTo>
                  <a:lnTo>
                    <a:pt x="14" y="263"/>
                  </a:lnTo>
                  <a:lnTo>
                    <a:pt x="14" y="250"/>
                  </a:lnTo>
                  <a:lnTo>
                    <a:pt x="14" y="239"/>
                  </a:lnTo>
                  <a:lnTo>
                    <a:pt x="20" y="230"/>
                  </a:lnTo>
                  <a:lnTo>
                    <a:pt x="25" y="228"/>
                  </a:lnTo>
                  <a:lnTo>
                    <a:pt x="30" y="217"/>
                  </a:lnTo>
                  <a:lnTo>
                    <a:pt x="36" y="206"/>
                  </a:lnTo>
                  <a:lnTo>
                    <a:pt x="36" y="197"/>
                  </a:lnTo>
                  <a:lnTo>
                    <a:pt x="36" y="192"/>
                  </a:lnTo>
                  <a:lnTo>
                    <a:pt x="33" y="186"/>
                  </a:lnTo>
                  <a:lnTo>
                    <a:pt x="30" y="175"/>
                  </a:lnTo>
                  <a:lnTo>
                    <a:pt x="30" y="159"/>
                  </a:lnTo>
                  <a:lnTo>
                    <a:pt x="30" y="156"/>
                  </a:lnTo>
                  <a:lnTo>
                    <a:pt x="33" y="154"/>
                  </a:lnTo>
                  <a:lnTo>
                    <a:pt x="33" y="126"/>
                  </a:lnTo>
                  <a:lnTo>
                    <a:pt x="36" y="99"/>
                  </a:lnTo>
                  <a:lnTo>
                    <a:pt x="33" y="99"/>
                  </a:lnTo>
                  <a:lnTo>
                    <a:pt x="30" y="93"/>
                  </a:lnTo>
                  <a:lnTo>
                    <a:pt x="30" y="88"/>
                  </a:lnTo>
                  <a:lnTo>
                    <a:pt x="28" y="79"/>
                  </a:lnTo>
                  <a:lnTo>
                    <a:pt x="28" y="66"/>
                  </a:lnTo>
                  <a:lnTo>
                    <a:pt x="28" y="52"/>
                  </a:lnTo>
                  <a:lnTo>
                    <a:pt x="33" y="44"/>
                  </a:lnTo>
                  <a:lnTo>
                    <a:pt x="36" y="27"/>
                  </a:lnTo>
                  <a:lnTo>
                    <a:pt x="50" y="19"/>
                  </a:lnTo>
                  <a:lnTo>
                    <a:pt x="63" y="14"/>
                  </a:lnTo>
                  <a:lnTo>
                    <a:pt x="66" y="14"/>
                  </a:lnTo>
                  <a:lnTo>
                    <a:pt x="72" y="14"/>
                  </a:lnTo>
                  <a:lnTo>
                    <a:pt x="77" y="16"/>
                  </a:lnTo>
                  <a:lnTo>
                    <a:pt x="77" y="16"/>
                  </a:lnTo>
                  <a:lnTo>
                    <a:pt x="80" y="22"/>
                  </a:lnTo>
                  <a:lnTo>
                    <a:pt x="83" y="25"/>
                  </a:lnTo>
                  <a:lnTo>
                    <a:pt x="88" y="33"/>
                  </a:lnTo>
                  <a:lnTo>
                    <a:pt x="88" y="38"/>
                  </a:lnTo>
                  <a:lnTo>
                    <a:pt x="91" y="44"/>
                  </a:lnTo>
                  <a:lnTo>
                    <a:pt x="94" y="52"/>
                  </a:lnTo>
                  <a:lnTo>
                    <a:pt x="105" y="55"/>
                  </a:lnTo>
                  <a:lnTo>
                    <a:pt x="113" y="55"/>
                  </a:lnTo>
                  <a:lnTo>
                    <a:pt x="124" y="66"/>
                  </a:lnTo>
                  <a:lnTo>
                    <a:pt x="135" y="74"/>
                  </a:lnTo>
                  <a:lnTo>
                    <a:pt x="137" y="74"/>
                  </a:lnTo>
                  <a:lnTo>
                    <a:pt x="140" y="74"/>
                  </a:lnTo>
                  <a:lnTo>
                    <a:pt x="146" y="68"/>
                  </a:lnTo>
                  <a:lnTo>
                    <a:pt x="154" y="66"/>
                  </a:lnTo>
                  <a:lnTo>
                    <a:pt x="159" y="60"/>
                  </a:lnTo>
                  <a:lnTo>
                    <a:pt x="162" y="55"/>
                  </a:lnTo>
                  <a:lnTo>
                    <a:pt x="165" y="55"/>
                  </a:lnTo>
                  <a:lnTo>
                    <a:pt x="173" y="55"/>
                  </a:lnTo>
                  <a:lnTo>
                    <a:pt x="184" y="36"/>
                  </a:lnTo>
                  <a:lnTo>
                    <a:pt x="190" y="27"/>
                  </a:lnTo>
                  <a:lnTo>
                    <a:pt x="192" y="25"/>
                  </a:lnTo>
                  <a:lnTo>
                    <a:pt x="195" y="19"/>
                  </a:lnTo>
                  <a:lnTo>
                    <a:pt x="198" y="16"/>
                  </a:lnTo>
                  <a:lnTo>
                    <a:pt x="201" y="16"/>
                  </a:lnTo>
                  <a:lnTo>
                    <a:pt x="206" y="16"/>
                  </a:lnTo>
                  <a:lnTo>
                    <a:pt x="217" y="16"/>
                  </a:lnTo>
                  <a:lnTo>
                    <a:pt x="223" y="19"/>
                  </a:lnTo>
                  <a:lnTo>
                    <a:pt x="231" y="22"/>
                  </a:lnTo>
                  <a:lnTo>
                    <a:pt x="242" y="22"/>
                  </a:lnTo>
                  <a:lnTo>
                    <a:pt x="247" y="22"/>
                  </a:lnTo>
                  <a:lnTo>
                    <a:pt x="255" y="27"/>
                  </a:lnTo>
                  <a:lnTo>
                    <a:pt x="266" y="36"/>
                  </a:lnTo>
                  <a:lnTo>
                    <a:pt x="283" y="36"/>
                  </a:lnTo>
                  <a:lnTo>
                    <a:pt x="294" y="36"/>
                  </a:lnTo>
                  <a:lnTo>
                    <a:pt x="297" y="41"/>
                  </a:lnTo>
                  <a:lnTo>
                    <a:pt x="302" y="46"/>
                  </a:lnTo>
                  <a:lnTo>
                    <a:pt x="302" y="55"/>
                  </a:lnTo>
                  <a:lnTo>
                    <a:pt x="305" y="63"/>
                  </a:lnTo>
                  <a:lnTo>
                    <a:pt x="313" y="68"/>
                  </a:lnTo>
                  <a:lnTo>
                    <a:pt x="324" y="79"/>
                  </a:lnTo>
                  <a:lnTo>
                    <a:pt x="343" y="79"/>
                  </a:lnTo>
                  <a:lnTo>
                    <a:pt x="362" y="79"/>
                  </a:lnTo>
                  <a:lnTo>
                    <a:pt x="365" y="79"/>
                  </a:lnTo>
                  <a:lnTo>
                    <a:pt x="368" y="79"/>
                  </a:lnTo>
                  <a:lnTo>
                    <a:pt x="373" y="74"/>
                  </a:lnTo>
                  <a:lnTo>
                    <a:pt x="379" y="68"/>
                  </a:lnTo>
                  <a:lnTo>
                    <a:pt x="379" y="60"/>
                  </a:lnTo>
                  <a:lnTo>
                    <a:pt x="379" y="55"/>
                  </a:lnTo>
                  <a:lnTo>
                    <a:pt x="387" y="46"/>
                  </a:lnTo>
                  <a:lnTo>
                    <a:pt x="395" y="41"/>
                  </a:lnTo>
                  <a:lnTo>
                    <a:pt x="398" y="41"/>
                  </a:lnTo>
                  <a:lnTo>
                    <a:pt x="401" y="41"/>
                  </a:lnTo>
                  <a:lnTo>
                    <a:pt x="409" y="46"/>
                  </a:lnTo>
                  <a:lnTo>
                    <a:pt x="409" y="46"/>
                  </a:lnTo>
                  <a:lnTo>
                    <a:pt x="415" y="52"/>
                  </a:lnTo>
                  <a:lnTo>
                    <a:pt x="420" y="52"/>
                  </a:lnTo>
                  <a:lnTo>
                    <a:pt x="420" y="55"/>
                  </a:lnTo>
                  <a:lnTo>
                    <a:pt x="428" y="57"/>
                  </a:lnTo>
                  <a:lnTo>
                    <a:pt x="434" y="57"/>
                  </a:lnTo>
                  <a:lnTo>
                    <a:pt x="439" y="55"/>
                  </a:lnTo>
                  <a:lnTo>
                    <a:pt x="442" y="46"/>
                  </a:lnTo>
                  <a:lnTo>
                    <a:pt x="445" y="41"/>
                  </a:lnTo>
                  <a:lnTo>
                    <a:pt x="447" y="38"/>
                  </a:lnTo>
                  <a:lnTo>
                    <a:pt x="450" y="36"/>
                  </a:lnTo>
                  <a:lnTo>
                    <a:pt x="475" y="36"/>
                  </a:lnTo>
                  <a:lnTo>
                    <a:pt x="497" y="33"/>
                  </a:lnTo>
                  <a:lnTo>
                    <a:pt x="502" y="27"/>
                  </a:lnTo>
                  <a:lnTo>
                    <a:pt x="508" y="19"/>
                  </a:lnTo>
                  <a:lnTo>
                    <a:pt x="519" y="16"/>
                  </a:lnTo>
                  <a:lnTo>
                    <a:pt x="535" y="0"/>
                  </a:lnTo>
                  <a:lnTo>
                    <a:pt x="543" y="0"/>
                  </a:lnTo>
                  <a:lnTo>
                    <a:pt x="549" y="0"/>
                  </a:lnTo>
                  <a:lnTo>
                    <a:pt x="549" y="3"/>
                  </a:lnTo>
                  <a:lnTo>
                    <a:pt x="554" y="3"/>
                  </a:lnTo>
                  <a:lnTo>
                    <a:pt x="557" y="3"/>
                  </a:lnTo>
                  <a:lnTo>
                    <a:pt x="560" y="3"/>
                  </a:lnTo>
                  <a:lnTo>
                    <a:pt x="563" y="8"/>
                  </a:lnTo>
                  <a:lnTo>
                    <a:pt x="568" y="16"/>
                  </a:lnTo>
                  <a:lnTo>
                    <a:pt x="568" y="27"/>
                  </a:lnTo>
                  <a:lnTo>
                    <a:pt x="568" y="36"/>
                  </a:lnTo>
                  <a:lnTo>
                    <a:pt x="574" y="44"/>
                  </a:lnTo>
                  <a:lnTo>
                    <a:pt x="598" y="55"/>
                  </a:lnTo>
                  <a:lnTo>
                    <a:pt x="601" y="57"/>
                  </a:lnTo>
                  <a:lnTo>
                    <a:pt x="604" y="57"/>
                  </a:lnTo>
                  <a:lnTo>
                    <a:pt x="609" y="57"/>
                  </a:lnTo>
                  <a:lnTo>
                    <a:pt x="615" y="55"/>
                  </a:lnTo>
                  <a:lnTo>
                    <a:pt x="620" y="52"/>
                  </a:lnTo>
                  <a:lnTo>
                    <a:pt x="623" y="52"/>
                  </a:lnTo>
                  <a:lnTo>
                    <a:pt x="628" y="52"/>
                  </a:lnTo>
                  <a:lnTo>
                    <a:pt x="642" y="55"/>
                  </a:lnTo>
                  <a:lnTo>
                    <a:pt x="653" y="57"/>
                  </a:lnTo>
                  <a:lnTo>
                    <a:pt x="656" y="63"/>
                  </a:lnTo>
                  <a:lnTo>
                    <a:pt x="659" y="68"/>
                  </a:lnTo>
                  <a:lnTo>
                    <a:pt x="664" y="82"/>
                  </a:lnTo>
                  <a:lnTo>
                    <a:pt x="667" y="93"/>
                  </a:lnTo>
                  <a:lnTo>
                    <a:pt x="670" y="99"/>
                  </a:lnTo>
                  <a:lnTo>
                    <a:pt x="670" y="101"/>
                  </a:lnTo>
                  <a:lnTo>
                    <a:pt x="678" y="104"/>
                  </a:lnTo>
                  <a:lnTo>
                    <a:pt x="683" y="110"/>
                  </a:lnTo>
                  <a:lnTo>
                    <a:pt x="697" y="110"/>
                  </a:lnTo>
                  <a:lnTo>
                    <a:pt x="705" y="110"/>
                  </a:lnTo>
                  <a:lnTo>
                    <a:pt x="705" y="115"/>
                  </a:lnTo>
                  <a:lnTo>
                    <a:pt x="703" y="121"/>
                  </a:lnTo>
                  <a:lnTo>
                    <a:pt x="697" y="123"/>
                  </a:lnTo>
                  <a:lnTo>
                    <a:pt x="689" y="126"/>
                  </a:lnTo>
                  <a:lnTo>
                    <a:pt x="683" y="132"/>
                  </a:lnTo>
                  <a:lnTo>
                    <a:pt x="672" y="140"/>
                  </a:lnTo>
                  <a:lnTo>
                    <a:pt x="672" y="143"/>
                  </a:lnTo>
                  <a:lnTo>
                    <a:pt x="670" y="143"/>
                  </a:lnTo>
                  <a:lnTo>
                    <a:pt x="667" y="151"/>
                  </a:lnTo>
                  <a:lnTo>
                    <a:pt x="659" y="151"/>
                  </a:lnTo>
                  <a:lnTo>
                    <a:pt x="648" y="170"/>
                  </a:lnTo>
                  <a:lnTo>
                    <a:pt x="634" y="184"/>
                  </a:lnTo>
                  <a:lnTo>
                    <a:pt x="634" y="186"/>
                  </a:lnTo>
                  <a:lnTo>
                    <a:pt x="634" y="192"/>
                  </a:lnTo>
                  <a:lnTo>
                    <a:pt x="634" y="195"/>
                  </a:lnTo>
                  <a:lnTo>
                    <a:pt x="631" y="197"/>
                  </a:lnTo>
                  <a:lnTo>
                    <a:pt x="631" y="206"/>
                  </a:lnTo>
                  <a:lnTo>
                    <a:pt x="631" y="217"/>
                  </a:lnTo>
                  <a:lnTo>
                    <a:pt x="628" y="217"/>
                  </a:lnTo>
                  <a:lnTo>
                    <a:pt x="626" y="217"/>
                  </a:lnTo>
                  <a:lnTo>
                    <a:pt x="612" y="217"/>
                  </a:lnTo>
                  <a:lnTo>
                    <a:pt x="601" y="219"/>
                  </a:lnTo>
                  <a:lnTo>
                    <a:pt x="590" y="225"/>
                  </a:lnTo>
                  <a:lnTo>
                    <a:pt x="576" y="230"/>
                  </a:lnTo>
                  <a:lnTo>
                    <a:pt x="571" y="239"/>
                  </a:lnTo>
                  <a:lnTo>
                    <a:pt x="560" y="247"/>
                  </a:lnTo>
                  <a:lnTo>
                    <a:pt x="560" y="258"/>
                  </a:lnTo>
                  <a:lnTo>
                    <a:pt x="560" y="263"/>
                  </a:lnTo>
                  <a:lnTo>
                    <a:pt x="560" y="272"/>
                  </a:lnTo>
                  <a:lnTo>
                    <a:pt x="568" y="283"/>
                  </a:lnTo>
                  <a:lnTo>
                    <a:pt x="568" y="291"/>
                  </a:lnTo>
                  <a:lnTo>
                    <a:pt x="568" y="296"/>
                  </a:lnTo>
                  <a:lnTo>
                    <a:pt x="571" y="299"/>
                  </a:lnTo>
                  <a:lnTo>
                    <a:pt x="574" y="302"/>
                  </a:lnTo>
                  <a:lnTo>
                    <a:pt x="574" y="302"/>
                  </a:lnTo>
                  <a:lnTo>
                    <a:pt x="574" y="310"/>
                  </a:lnTo>
                  <a:lnTo>
                    <a:pt x="571" y="310"/>
                  </a:lnTo>
                  <a:lnTo>
                    <a:pt x="568" y="313"/>
                  </a:lnTo>
                  <a:lnTo>
                    <a:pt x="560" y="313"/>
                  </a:lnTo>
                  <a:lnTo>
                    <a:pt x="549" y="315"/>
                  </a:lnTo>
                  <a:lnTo>
                    <a:pt x="541" y="313"/>
                  </a:lnTo>
                  <a:lnTo>
                    <a:pt x="530" y="313"/>
                  </a:lnTo>
                  <a:lnTo>
                    <a:pt x="524" y="310"/>
                  </a:lnTo>
                  <a:lnTo>
                    <a:pt x="519" y="310"/>
                  </a:lnTo>
                  <a:lnTo>
                    <a:pt x="511" y="310"/>
                  </a:lnTo>
                  <a:lnTo>
                    <a:pt x="502" y="310"/>
                  </a:lnTo>
                  <a:lnTo>
                    <a:pt x="502" y="313"/>
                  </a:lnTo>
                  <a:lnTo>
                    <a:pt x="494" y="315"/>
                  </a:lnTo>
                  <a:lnTo>
                    <a:pt x="489" y="313"/>
                  </a:lnTo>
                  <a:lnTo>
                    <a:pt x="461" y="304"/>
                  </a:lnTo>
                  <a:lnTo>
                    <a:pt x="439" y="304"/>
                  </a:lnTo>
                  <a:lnTo>
                    <a:pt x="423" y="310"/>
                  </a:lnTo>
                  <a:lnTo>
                    <a:pt x="420" y="310"/>
                  </a:lnTo>
                  <a:lnTo>
                    <a:pt x="420" y="313"/>
                  </a:lnTo>
                  <a:lnTo>
                    <a:pt x="412" y="318"/>
                  </a:lnTo>
                  <a:lnTo>
                    <a:pt x="401" y="321"/>
                  </a:lnTo>
                  <a:lnTo>
                    <a:pt x="398" y="324"/>
                  </a:lnTo>
                  <a:lnTo>
                    <a:pt x="395" y="329"/>
                  </a:lnTo>
                  <a:lnTo>
                    <a:pt x="398" y="346"/>
                  </a:lnTo>
                  <a:lnTo>
                    <a:pt x="398" y="359"/>
                  </a:lnTo>
                  <a:lnTo>
                    <a:pt x="395" y="365"/>
                  </a:lnTo>
                  <a:lnTo>
                    <a:pt x="393" y="368"/>
                  </a:lnTo>
                  <a:lnTo>
                    <a:pt x="384" y="370"/>
                  </a:lnTo>
                  <a:lnTo>
                    <a:pt x="379" y="370"/>
                  </a:lnTo>
                  <a:lnTo>
                    <a:pt x="376" y="368"/>
                  </a:lnTo>
                  <a:lnTo>
                    <a:pt x="373" y="368"/>
                  </a:lnTo>
                  <a:lnTo>
                    <a:pt x="365" y="368"/>
                  </a:lnTo>
                  <a:lnTo>
                    <a:pt x="354" y="368"/>
                  </a:lnTo>
                  <a:lnTo>
                    <a:pt x="351" y="368"/>
                  </a:lnTo>
                  <a:lnTo>
                    <a:pt x="351" y="370"/>
                  </a:lnTo>
                  <a:lnTo>
                    <a:pt x="349" y="376"/>
                  </a:lnTo>
                  <a:lnTo>
                    <a:pt x="340" y="376"/>
                  </a:lnTo>
                  <a:lnTo>
                    <a:pt x="335" y="381"/>
                  </a:lnTo>
                  <a:lnTo>
                    <a:pt x="327" y="381"/>
                  </a:lnTo>
                  <a:lnTo>
                    <a:pt x="319" y="381"/>
                  </a:lnTo>
                  <a:lnTo>
                    <a:pt x="313" y="376"/>
                  </a:lnTo>
                  <a:lnTo>
                    <a:pt x="308" y="368"/>
                  </a:lnTo>
                  <a:lnTo>
                    <a:pt x="294" y="368"/>
                  </a:lnTo>
                  <a:lnTo>
                    <a:pt x="277" y="368"/>
                  </a:lnTo>
                  <a:lnTo>
                    <a:pt x="275" y="370"/>
                  </a:lnTo>
                  <a:lnTo>
                    <a:pt x="269" y="370"/>
                  </a:lnTo>
                  <a:lnTo>
                    <a:pt x="269" y="376"/>
                  </a:lnTo>
                  <a:lnTo>
                    <a:pt x="266" y="387"/>
                  </a:lnTo>
                  <a:lnTo>
                    <a:pt x="255" y="387"/>
                  </a:lnTo>
                  <a:lnTo>
                    <a:pt x="247" y="390"/>
                  </a:lnTo>
                  <a:lnTo>
                    <a:pt x="236" y="387"/>
                  </a:lnTo>
                  <a:lnTo>
                    <a:pt x="231" y="387"/>
                  </a:lnTo>
                  <a:lnTo>
                    <a:pt x="220" y="395"/>
                  </a:lnTo>
                  <a:lnTo>
                    <a:pt x="217" y="395"/>
                  </a:lnTo>
                  <a:lnTo>
                    <a:pt x="217" y="417"/>
                  </a:lnTo>
                  <a:lnTo>
                    <a:pt x="212" y="436"/>
                  </a:lnTo>
                  <a:lnTo>
                    <a:pt x="212" y="439"/>
                  </a:lnTo>
                  <a:lnTo>
                    <a:pt x="209" y="439"/>
                  </a:lnTo>
                  <a:lnTo>
                    <a:pt x="201" y="439"/>
                  </a:lnTo>
                  <a:lnTo>
                    <a:pt x="192" y="439"/>
                  </a:lnTo>
                  <a:close/>
                </a:path>
              </a:pathLst>
            </a:custGeom>
            <a:solidFill>
              <a:srgbClr val="36A1F2"/>
            </a:solidFill>
            <a:ln>
              <a:noFill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91436" tIns="45718" rIns="91436" bIns="4571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auto">
            <a:xfrm>
              <a:off x="7324339" y="2477822"/>
              <a:ext cx="959871" cy="912471"/>
            </a:xfrm>
            <a:custGeom>
              <a:avLst/>
              <a:gdLst/>
              <a:ahLst/>
              <a:cxnLst>
                <a:cxn ang="0">
                  <a:pos x="345" y="642"/>
                </a:cxn>
                <a:cxn ang="0">
                  <a:pos x="321" y="628"/>
                </a:cxn>
                <a:cxn ang="0">
                  <a:pos x="301" y="587"/>
                </a:cxn>
                <a:cxn ang="0">
                  <a:pos x="260" y="584"/>
                </a:cxn>
                <a:cxn ang="0">
                  <a:pos x="227" y="557"/>
                </a:cxn>
                <a:cxn ang="0">
                  <a:pos x="208" y="532"/>
                </a:cxn>
                <a:cxn ang="0">
                  <a:pos x="170" y="541"/>
                </a:cxn>
                <a:cxn ang="0">
                  <a:pos x="129" y="563"/>
                </a:cxn>
                <a:cxn ang="0">
                  <a:pos x="107" y="532"/>
                </a:cxn>
                <a:cxn ang="0">
                  <a:pos x="87" y="510"/>
                </a:cxn>
                <a:cxn ang="0">
                  <a:pos x="68" y="480"/>
                </a:cxn>
                <a:cxn ang="0">
                  <a:pos x="55" y="450"/>
                </a:cxn>
                <a:cxn ang="0">
                  <a:pos x="24" y="436"/>
                </a:cxn>
                <a:cxn ang="0">
                  <a:pos x="52" y="373"/>
                </a:cxn>
                <a:cxn ang="0">
                  <a:pos x="60" y="348"/>
                </a:cxn>
                <a:cxn ang="0">
                  <a:pos x="60" y="321"/>
                </a:cxn>
                <a:cxn ang="0">
                  <a:pos x="79" y="302"/>
                </a:cxn>
                <a:cxn ang="0">
                  <a:pos x="112" y="291"/>
                </a:cxn>
                <a:cxn ang="0">
                  <a:pos x="126" y="228"/>
                </a:cxn>
                <a:cxn ang="0">
                  <a:pos x="109" y="208"/>
                </a:cxn>
                <a:cxn ang="0">
                  <a:pos x="85" y="189"/>
                </a:cxn>
                <a:cxn ang="0">
                  <a:pos x="68" y="165"/>
                </a:cxn>
                <a:cxn ang="0">
                  <a:pos x="52" y="126"/>
                </a:cxn>
                <a:cxn ang="0">
                  <a:pos x="27" y="121"/>
                </a:cxn>
                <a:cxn ang="0">
                  <a:pos x="2" y="71"/>
                </a:cxn>
                <a:cxn ang="0">
                  <a:pos x="2" y="44"/>
                </a:cxn>
                <a:cxn ang="0">
                  <a:pos x="35" y="33"/>
                </a:cxn>
                <a:cxn ang="0">
                  <a:pos x="82" y="19"/>
                </a:cxn>
                <a:cxn ang="0">
                  <a:pos x="123" y="19"/>
                </a:cxn>
                <a:cxn ang="0">
                  <a:pos x="140" y="0"/>
                </a:cxn>
                <a:cxn ang="0">
                  <a:pos x="153" y="19"/>
                </a:cxn>
                <a:cxn ang="0">
                  <a:pos x="225" y="33"/>
                </a:cxn>
                <a:cxn ang="0">
                  <a:pos x="271" y="68"/>
                </a:cxn>
                <a:cxn ang="0">
                  <a:pos x="321" y="71"/>
                </a:cxn>
                <a:cxn ang="0">
                  <a:pos x="386" y="85"/>
                </a:cxn>
                <a:cxn ang="0">
                  <a:pos x="373" y="104"/>
                </a:cxn>
                <a:cxn ang="0">
                  <a:pos x="419" y="115"/>
                </a:cxn>
                <a:cxn ang="0">
                  <a:pos x="491" y="126"/>
                </a:cxn>
                <a:cxn ang="0">
                  <a:pos x="518" y="134"/>
                </a:cxn>
                <a:cxn ang="0">
                  <a:pos x="565" y="140"/>
                </a:cxn>
                <a:cxn ang="0">
                  <a:pos x="589" y="162"/>
                </a:cxn>
                <a:cxn ang="0">
                  <a:pos x="647" y="195"/>
                </a:cxn>
                <a:cxn ang="0">
                  <a:pos x="666" y="230"/>
                </a:cxn>
                <a:cxn ang="0">
                  <a:pos x="653" y="263"/>
                </a:cxn>
                <a:cxn ang="0">
                  <a:pos x="625" y="302"/>
                </a:cxn>
                <a:cxn ang="0">
                  <a:pos x="617" y="324"/>
                </a:cxn>
                <a:cxn ang="0">
                  <a:pos x="559" y="376"/>
                </a:cxn>
                <a:cxn ang="0">
                  <a:pos x="521" y="420"/>
                </a:cxn>
                <a:cxn ang="0">
                  <a:pos x="504" y="442"/>
                </a:cxn>
                <a:cxn ang="0">
                  <a:pos x="488" y="455"/>
                </a:cxn>
                <a:cxn ang="0">
                  <a:pos x="482" y="491"/>
                </a:cxn>
                <a:cxn ang="0">
                  <a:pos x="452" y="527"/>
                </a:cxn>
                <a:cxn ang="0">
                  <a:pos x="433" y="554"/>
                </a:cxn>
                <a:cxn ang="0">
                  <a:pos x="419" y="626"/>
                </a:cxn>
                <a:cxn ang="0">
                  <a:pos x="389" y="645"/>
                </a:cxn>
                <a:cxn ang="0">
                  <a:pos x="373" y="653"/>
                </a:cxn>
              </a:cxnLst>
              <a:rect l="0" t="0" r="r" b="b"/>
              <a:pathLst>
                <a:path w="666" h="653">
                  <a:moveTo>
                    <a:pt x="367" y="653"/>
                  </a:moveTo>
                  <a:lnTo>
                    <a:pt x="365" y="650"/>
                  </a:lnTo>
                  <a:lnTo>
                    <a:pt x="359" y="648"/>
                  </a:lnTo>
                  <a:lnTo>
                    <a:pt x="354" y="645"/>
                  </a:lnTo>
                  <a:lnTo>
                    <a:pt x="345" y="642"/>
                  </a:lnTo>
                  <a:lnTo>
                    <a:pt x="337" y="642"/>
                  </a:lnTo>
                  <a:lnTo>
                    <a:pt x="334" y="639"/>
                  </a:lnTo>
                  <a:lnTo>
                    <a:pt x="326" y="639"/>
                  </a:lnTo>
                  <a:lnTo>
                    <a:pt x="323" y="631"/>
                  </a:lnTo>
                  <a:lnTo>
                    <a:pt x="321" y="628"/>
                  </a:lnTo>
                  <a:lnTo>
                    <a:pt x="321" y="617"/>
                  </a:lnTo>
                  <a:lnTo>
                    <a:pt x="318" y="606"/>
                  </a:lnTo>
                  <a:lnTo>
                    <a:pt x="315" y="595"/>
                  </a:lnTo>
                  <a:lnTo>
                    <a:pt x="307" y="593"/>
                  </a:lnTo>
                  <a:lnTo>
                    <a:pt x="301" y="587"/>
                  </a:lnTo>
                  <a:lnTo>
                    <a:pt x="290" y="582"/>
                  </a:lnTo>
                  <a:lnTo>
                    <a:pt x="279" y="582"/>
                  </a:lnTo>
                  <a:lnTo>
                    <a:pt x="269" y="579"/>
                  </a:lnTo>
                  <a:lnTo>
                    <a:pt x="263" y="582"/>
                  </a:lnTo>
                  <a:lnTo>
                    <a:pt x="260" y="584"/>
                  </a:lnTo>
                  <a:lnTo>
                    <a:pt x="252" y="584"/>
                  </a:lnTo>
                  <a:lnTo>
                    <a:pt x="244" y="584"/>
                  </a:lnTo>
                  <a:lnTo>
                    <a:pt x="236" y="576"/>
                  </a:lnTo>
                  <a:lnTo>
                    <a:pt x="233" y="571"/>
                  </a:lnTo>
                  <a:lnTo>
                    <a:pt x="227" y="557"/>
                  </a:lnTo>
                  <a:lnTo>
                    <a:pt x="225" y="541"/>
                  </a:lnTo>
                  <a:lnTo>
                    <a:pt x="222" y="538"/>
                  </a:lnTo>
                  <a:lnTo>
                    <a:pt x="214" y="532"/>
                  </a:lnTo>
                  <a:lnTo>
                    <a:pt x="211" y="532"/>
                  </a:lnTo>
                  <a:lnTo>
                    <a:pt x="208" y="532"/>
                  </a:lnTo>
                  <a:lnTo>
                    <a:pt x="194" y="532"/>
                  </a:lnTo>
                  <a:lnTo>
                    <a:pt x="181" y="532"/>
                  </a:lnTo>
                  <a:lnTo>
                    <a:pt x="178" y="532"/>
                  </a:lnTo>
                  <a:lnTo>
                    <a:pt x="175" y="535"/>
                  </a:lnTo>
                  <a:lnTo>
                    <a:pt x="170" y="541"/>
                  </a:lnTo>
                  <a:lnTo>
                    <a:pt x="162" y="543"/>
                  </a:lnTo>
                  <a:lnTo>
                    <a:pt x="153" y="554"/>
                  </a:lnTo>
                  <a:lnTo>
                    <a:pt x="148" y="560"/>
                  </a:lnTo>
                  <a:lnTo>
                    <a:pt x="142" y="563"/>
                  </a:lnTo>
                  <a:lnTo>
                    <a:pt x="129" y="563"/>
                  </a:lnTo>
                  <a:lnTo>
                    <a:pt x="126" y="557"/>
                  </a:lnTo>
                  <a:lnTo>
                    <a:pt x="118" y="541"/>
                  </a:lnTo>
                  <a:lnTo>
                    <a:pt x="115" y="541"/>
                  </a:lnTo>
                  <a:lnTo>
                    <a:pt x="112" y="541"/>
                  </a:lnTo>
                  <a:lnTo>
                    <a:pt x="107" y="532"/>
                  </a:lnTo>
                  <a:lnTo>
                    <a:pt x="101" y="521"/>
                  </a:lnTo>
                  <a:lnTo>
                    <a:pt x="98" y="519"/>
                  </a:lnTo>
                  <a:lnTo>
                    <a:pt x="96" y="516"/>
                  </a:lnTo>
                  <a:lnTo>
                    <a:pt x="93" y="513"/>
                  </a:lnTo>
                  <a:lnTo>
                    <a:pt x="87" y="510"/>
                  </a:lnTo>
                  <a:lnTo>
                    <a:pt x="82" y="508"/>
                  </a:lnTo>
                  <a:lnTo>
                    <a:pt x="74" y="505"/>
                  </a:lnTo>
                  <a:lnTo>
                    <a:pt x="74" y="499"/>
                  </a:lnTo>
                  <a:lnTo>
                    <a:pt x="74" y="491"/>
                  </a:lnTo>
                  <a:lnTo>
                    <a:pt x="68" y="480"/>
                  </a:lnTo>
                  <a:lnTo>
                    <a:pt x="66" y="475"/>
                  </a:lnTo>
                  <a:lnTo>
                    <a:pt x="63" y="466"/>
                  </a:lnTo>
                  <a:lnTo>
                    <a:pt x="63" y="455"/>
                  </a:lnTo>
                  <a:lnTo>
                    <a:pt x="60" y="453"/>
                  </a:lnTo>
                  <a:lnTo>
                    <a:pt x="55" y="450"/>
                  </a:lnTo>
                  <a:lnTo>
                    <a:pt x="35" y="450"/>
                  </a:lnTo>
                  <a:lnTo>
                    <a:pt x="19" y="450"/>
                  </a:lnTo>
                  <a:lnTo>
                    <a:pt x="22" y="447"/>
                  </a:lnTo>
                  <a:lnTo>
                    <a:pt x="22" y="442"/>
                  </a:lnTo>
                  <a:lnTo>
                    <a:pt x="24" y="436"/>
                  </a:lnTo>
                  <a:lnTo>
                    <a:pt x="27" y="434"/>
                  </a:lnTo>
                  <a:lnTo>
                    <a:pt x="30" y="417"/>
                  </a:lnTo>
                  <a:lnTo>
                    <a:pt x="38" y="395"/>
                  </a:lnTo>
                  <a:lnTo>
                    <a:pt x="46" y="384"/>
                  </a:lnTo>
                  <a:lnTo>
                    <a:pt x="52" y="373"/>
                  </a:lnTo>
                  <a:lnTo>
                    <a:pt x="52" y="370"/>
                  </a:lnTo>
                  <a:lnTo>
                    <a:pt x="55" y="370"/>
                  </a:lnTo>
                  <a:lnTo>
                    <a:pt x="60" y="365"/>
                  </a:lnTo>
                  <a:lnTo>
                    <a:pt x="60" y="357"/>
                  </a:lnTo>
                  <a:lnTo>
                    <a:pt x="60" y="348"/>
                  </a:lnTo>
                  <a:lnTo>
                    <a:pt x="60" y="343"/>
                  </a:lnTo>
                  <a:lnTo>
                    <a:pt x="60" y="340"/>
                  </a:lnTo>
                  <a:lnTo>
                    <a:pt x="55" y="340"/>
                  </a:lnTo>
                  <a:lnTo>
                    <a:pt x="55" y="329"/>
                  </a:lnTo>
                  <a:lnTo>
                    <a:pt x="60" y="321"/>
                  </a:lnTo>
                  <a:lnTo>
                    <a:pt x="60" y="318"/>
                  </a:lnTo>
                  <a:lnTo>
                    <a:pt x="63" y="313"/>
                  </a:lnTo>
                  <a:lnTo>
                    <a:pt x="74" y="310"/>
                  </a:lnTo>
                  <a:lnTo>
                    <a:pt x="74" y="302"/>
                  </a:lnTo>
                  <a:lnTo>
                    <a:pt x="79" y="302"/>
                  </a:lnTo>
                  <a:lnTo>
                    <a:pt x="85" y="302"/>
                  </a:lnTo>
                  <a:lnTo>
                    <a:pt x="87" y="296"/>
                  </a:lnTo>
                  <a:lnTo>
                    <a:pt x="90" y="294"/>
                  </a:lnTo>
                  <a:lnTo>
                    <a:pt x="101" y="291"/>
                  </a:lnTo>
                  <a:lnTo>
                    <a:pt x="112" y="291"/>
                  </a:lnTo>
                  <a:lnTo>
                    <a:pt x="118" y="285"/>
                  </a:lnTo>
                  <a:lnTo>
                    <a:pt x="129" y="280"/>
                  </a:lnTo>
                  <a:lnTo>
                    <a:pt x="129" y="258"/>
                  </a:lnTo>
                  <a:lnTo>
                    <a:pt x="129" y="233"/>
                  </a:lnTo>
                  <a:lnTo>
                    <a:pt x="126" y="228"/>
                  </a:lnTo>
                  <a:lnTo>
                    <a:pt x="118" y="225"/>
                  </a:lnTo>
                  <a:lnTo>
                    <a:pt x="118" y="222"/>
                  </a:lnTo>
                  <a:lnTo>
                    <a:pt x="118" y="217"/>
                  </a:lnTo>
                  <a:lnTo>
                    <a:pt x="115" y="214"/>
                  </a:lnTo>
                  <a:lnTo>
                    <a:pt x="109" y="208"/>
                  </a:lnTo>
                  <a:lnTo>
                    <a:pt x="107" y="208"/>
                  </a:lnTo>
                  <a:lnTo>
                    <a:pt x="101" y="208"/>
                  </a:lnTo>
                  <a:lnTo>
                    <a:pt x="93" y="203"/>
                  </a:lnTo>
                  <a:lnTo>
                    <a:pt x="87" y="195"/>
                  </a:lnTo>
                  <a:lnTo>
                    <a:pt x="85" y="189"/>
                  </a:lnTo>
                  <a:lnTo>
                    <a:pt x="82" y="184"/>
                  </a:lnTo>
                  <a:lnTo>
                    <a:pt x="74" y="181"/>
                  </a:lnTo>
                  <a:lnTo>
                    <a:pt x="68" y="173"/>
                  </a:lnTo>
                  <a:lnTo>
                    <a:pt x="68" y="170"/>
                  </a:lnTo>
                  <a:lnTo>
                    <a:pt x="68" y="165"/>
                  </a:lnTo>
                  <a:lnTo>
                    <a:pt x="74" y="162"/>
                  </a:lnTo>
                  <a:lnTo>
                    <a:pt x="74" y="156"/>
                  </a:lnTo>
                  <a:lnTo>
                    <a:pt x="74" y="145"/>
                  </a:lnTo>
                  <a:lnTo>
                    <a:pt x="60" y="137"/>
                  </a:lnTo>
                  <a:lnTo>
                    <a:pt x="52" y="126"/>
                  </a:lnTo>
                  <a:lnTo>
                    <a:pt x="46" y="126"/>
                  </a:lnTo>
                  <a:lnTo>
                    <a:pt x="38" y="126"/>
                  </a:lnTo>
                  <a:lnTo>
                    <a:pt x="35" y="123"/>
                  </a:lnTo>
                  <a:lnTo>
                    <a:pt x="35" y="121"/>
                  </a:lnTo>
                  <a:lnTo>
                    <a:pt x="27" y="121"/>
                  </a:lnTo>
                  <a:lnTo>
                    <a:pt x="16" y="118"/>
                  </a:lnTo>
                  <a:lnTo>
                    <a:pt x="11" y="112"/>
                  </a:lnTo>
                  <a:lnTo>
                    <a:pt x="8" y="104"/>
                  </a:lnTo>
                  <a:lnTo>
                    <a:pt x="2" y="88"/>
                  </a:lnTo>
                  <a:lnTo>
                    <a:pt x="2" y="71"/>
                  </a:lnTo>
                  <a:lnTo>
                    <a:pt x="2" y="66"/>
                  </a:lnTo>
                  <a:lnTo>
                    <a:pt x="0" y="57"/>
                  </a:lnTo>
                  <a:lnTo>
                    <a:pt x="0" y="52"/>
                  </a:lnTo>
                  <a:lnTo>
                    <a:pt x="0" y="47"/>
                  </a:lnTo>
                  <a:lnTo>
                    <a:pt x="2" y="44"/>
                  </a:lnTo>
                  <a:lnTo>
                    <a:pt x="2" y="44"/>
                  </a:lnTo>
                  <a:lnTo>
                    <a:pt x="13" y="44"/>
                  </a:lnTo>
                  <a:lnTo>
                    <a:pt x="19" y="41"/>
                  </a:lnTo>
                  <a:lnTo>
                    <a:pt x="30" y="38"/>
                  </a:lnTo>
                  <a:lnTo>
                    <a:pt x="35" y="33"/>
                  </a:lnTo>
                  <a:lnTo>
                    <a:pt x="52" y="25"/>
                  </a:lnTo>
                  <a:lnTo>
                    <a:pt x="66" y="14"/>
                  </a:lnTo>
                  <a:lnTo>
                    <a:pt x="74" y="14"/>
                  </a:lnTo>
                  <a:lnTo>
                    <a:pt x="79" y="14"/>
                  </a:lnTo>
                  <a:lnTo>
                    <a:pt x="82" y="19"/>
                  </a:lnTo>
                  <a:lnTo>
                    <a:pt x="85" y="19"/>
                  </a:lnTo>
                  <a:lnTo>
                    <a:pt x="90" y="22"/>
                  </a:lnTo>
                  <a:lnTo>
                    <a:pt x="101" y="22"/>
                  </a:lnTo>
                  <a:lnTo>
                    <a:pt x="118" y="22"/>
                  </a:lnTo>
                  <a:lnTo>
                    <a:pt x="123" y="19"/>
                  </a:lnTo>
                  <a:lnTo>
                    <a:pt x="126" y="19"/>
                  </a:lnTo>
                  <a:lnTo>
                    <a:pt x="126" y="14"/>
                  </a:lnTo>
                  <a:lnTo>
                    <a:pt x="134" y="8"/>
                  </a:lnTo>
                  <a:lnTo>
                    <a:pt x="137" y="3"/>
                  </a:lnTo>
                  <a:lnTo>
                    <a:pt x="140" y="0"/>
                  </a:lnTo>
                  <a:lnTo>
                    <a:pt x="142" y="0"/>
                  </a:lnTo>
                  <a:lnTo>
                    <a:pt x="142" y="0"/>
                  </a:lnTo>
                  <a:lnTo>
                    <a:pt x="145" y="3"/>
                  </a:lnTo>
                  <a:lnTo>
                    <a:pt x="148" y="14"/>
                  </a:lnTo>
                  <a:lnTo>
                    <a:pt x="153" y="19"/>
                  </a:lnTo>
                  <a:lnTo>
                    <a:pt x="164" y="25"/>
                  </a:lnTo>
                  <a:lnTo>
                    <a:pt x="175" y="27"/>
                  </a:lnTo>
                  <a:lnTo>
                    <a:pt x="189" y="30"/>
                  </a:lnTo>
                  <a:lnTo>
                    <a:pt x="219" y="33"/>
                  </a:lnTo>
                  <a:lnTo>
                    <a:pt x="225" y="33"/>
                  </a:lnTo>
                  <a:lnTo>
                    <a:pt x="233" y="44"/>
                  </a:lnTo>
                  <a:lnTo>
                    <a:pt x="238" y="55"/>
                  </a:lnTo>
                  <a:lnTo>
                    <a:pt x="252" y="57"/>
                  </a:lnTo>
                  <a:lnTo>
                    <a:pt x="260" y="68"/>
                  </a:lnTo>
                  <a:lnTo>
                    <a:pt x="271" y="68"/>
                  </a:lnTo>
                  <a:lnTo>
                    <a:pt x="293" y="68"/>
                  </a:lnTo>
                  <a:lnTo>
                    <a:pt x="299" y="68"/>
                  </a:lnTo>
                  <a:lnTo>
                    <a:pt x="301" y="68"/>
                  </a:lnTo>
                  <a:lnTo>
                    <a:pt x="307" y="68"/>
                  </a:lnTo>
                  <a:lnTo>
                    <a:pt x="321" y="71"/>
                  </a:lnTo>
                  <a:lnTo>
                    <a:pt x="334" y="77"/>
                  </a:lnTo>
                  <a:lnTo>
                    <a:pt x="376" y="74"/>
                  </a:lnTo>
                  <a:lnTo>
                    <a:pt x="384" y="77"/>
                  </a:lnTo>
                  <a:lnTo>
                    <a:pt x="384" y="79"/>
                  </a:lnTo>
                  <a:lnTo>
                    <a:pt x="386" y="85"/>
                  </a:lnTo>
                  <a:lnTo>
                    <a:pt x="381" y="90"/>
                  </a:lnTo>
                  <a:lnTo>
                    <a:pt x="376" y="99"/>
                  </a:lnTo>
                  <a:lnTo>
                    <a:pt x="376" y="99"/>
                  </a:lnTo>
                  <a:lnTo>
                    <a:pt x="373" y="99"/>
                  </a:lnTo>
                  <a:lnTo>
                    <a:pt x="373" y="104"/>
                  </a:lnTo>
                  <a:lnTo>
                    <a:pt x="370" y="107"/>
                  </a:lnTo>
                  <a:lnTo>
                    <a:pt x="373" y="110"/>
                  </a:lnTo>
                  <a:lnTo>
                    <a:pt x="376" y="112"/>
                  </a:lnTo>
                  <a:lnTo>
                    <a:pt x="403" y="112"/>
                  </a:lnTo>
                  <a:lnTo>
                    <a:pt x="419" y="115"/>
                  </a:lnTo>
                  <a:lnTo>
                    <a:pt x="425" y="115"/>
                  </a:lnTo>
                  <a:lnTo>
                    <a:pt x="430" y="118"/>
                  </a:lnTo>
                  <a:lnTo>
                    <a:pt x="455" y="121"/>
                  </a:lnTo>
                  <a:lnTo>
                    <a:pt x="482" y="121"/>
                  </a:lnTo>
                  <a:lnTo>
                    <a:pt x="491" y="126"/>
                  </a:lnTo>
                  <a:lnTo>
                    <a:pt x="502" y="132"/>
                  </a:lnTo>
                  <a:lnTo>
                    <a:pt x="510" y="134"/>
                  </a:lnTo>
                  <a:lnTo>
                    <a:pt x="513" y="134"/>
                  </a:lnTo>
                  <a:lnTo>
                    <a:pt x="515" y="134"/>
                  </a:lnTo>
                  <a:lnTo>
                    <a:pt x="518" y="134"/>
                  </a:lnTo>
                  <a:lnTo>
                    <a:pt x="526" y="132"/>
                  </a:lnTo>
                  <a:lnTo>
                    <a:pt x="543" y="129"/>
                  </a:lnTo>
                  <a:lnTo>
                    <a:pt x="554" y="129"/>
                  </a:lnTo>
                  <a:lnTo>
                    <a:pt x="559" y="134"/>
                  </a:lnTo>
                  <a:lnTo>
                    <a:pt x="565" y="140"/>
                  </a:lnTo>
                  <a:lnTo>
                    <a:pt x="565" y="145"/>
                  </a:lnTo>
                  <a:lnTo>
                    <a:pt x="568" y="151"/>
                  </a:lnTo>
                  <a:lnTo>
                    <a:pt x="570" y="151"/>
                  </a:lnTo>
                  <a:lnTo>
                    <a:pt x="573" y="156"/>
                  </a:lnTo>
                  <a:lnTo>
                    <a:pt x="589" y="162"/>
                  </a:lnTo>
                  <a:lnTo>
                    <a:pt x="606" y="173"/>
                  </a:lnTo>
                  <a:lnTo>
                    <a:pt x="614" y="181"/>
                  </a:lnTo>
                  <a:lnTo>
                    <a:pt x="622" y="189"/>
                  </a:lnTo>
                  <a:lnTo>
                    <a:pt x="636" y="192"/>
                  </a:lnTo>
                  <a:lnTo>
                    <a:pt x="647" y="195"/>
                  </a:lnTo>
                  <a:lnTo>
                    <a:pt x="653" y="203"/>
                  </a:lnTo>
                  <a:lnTo>
                    <a:pt x="658" y="208"/>
                  </a:lnTo>
                  <a:lnTo>
                    <a:pt x="658" y="211"/>
                  </a:lnTo>
                  <a:lnTo>
                    <a:pt x="661" y="211"/>
                  </a:lnTo>
                  <a:lnTo>
                    <a:pt x="666" y="230"/>
                  </a:lnTo>
                  <a:lnTo>
                    <a:pt x="666" y="233"/>
                  </a:lnTo>
                  <a:lnTo>
                    <a:pt x="666" y="244"/>
                  </a:lnTo>
                  <a:lnTo>
                    <a:pt x="666" y="250"/>
                  </a:lnTo>
                  <a:lnTo>
                    <a:pt x="661" y="261"/>
                  </a:lnTo>
                  <a:lnTo>
                    <a:pt x="653" y="263"/>
                  </a:lnTo>
                  <a:lnTo>
                    <a:pt x="636" y="288"/>
                  </a:lnTo>
                  <a:lnTo>
                    <a:pt x="628" y="294"/>
                  </a:lnTo>
                  <a:lnTo>
                    <a:pt x="628" y="296"/>
                  </a:lnTo>
                  <a:lnTo>
                    <a:pt x="625" y="302"/>
                  </a:lnTo>
                  <a:lnTo>
                    <a:pt x="625" y="302"/>
                  </a:lnTo>
                  <a:lnTo>
                    <a:pt x="625" y="302"/>
                  </a:lnTo>
                  <a:lnTo>
                    <a:pt x="625" y="313"/>
                  </a:lnTo>
                  <a:lnTo>
                    <a:pt x="622" y="321"/>
                  </a:lnTo>
                  <a:lnTo>
                    <a:pt x="617" y="321"/>
                  </a:lnTo>
                  <a:lnTo>
                    <a:pt x="617" y="324"/>
                  </a:lnTo>
                  <a:lnTo>
                    <a:pt x="606" y="326"/>
                  </a:lnTo>
                  <a:lnTo>
                    <a:pt x="589" y="332"/>
                  </a:lnTo>
                  <a:lnTo>
                    <a:pt x="581" y="343"/>
                  </a:lnTo>
                  <a:lnTo>
                    <a:pt x="573" y="354"/>
                  </a:lnTo>
                  <a:lnTo>
                    <a:pt x="559" y="376"/>
                  </a:lnTo>
                  <a:lnTo>
                    <a:pt x="551" y="390"/>
                  </a:lnTo>
                  <a:lnTo>
                    <a:pt x="543" y="401"/>
                  </a:lnTo>
                  <a:lnTo>
                    <a:pt x="537" y="406"/>
                  </a:lnTo>
                  <a:lnTo>
                    <a:pt x="529" y="417"/>
                  </a:lnTo>
                  <a:lnTo>
                    <a:pt x="521" y="420"/>
                  </a:lnTo>
                  <a:lnTo>
                    <a:pt x="518" y="425"/>
                  </a:lnTo>
                  <a:lnTo>
                    <a:pt x="518" y="425"/>
                  </a:lnTo>
                  <a:lnTo>
                    <a:pt x="513" y="434"/>
                  </a:lnTo>
                  <a:lnTo>
                    <a:pt x="507" y="436"/>
                  </a:lnTo>
                  <a:lnTo>
                    <a:pt x="504" y="442"/>
                  </a:lnTo>
                  <a:lnTo>
                    <a:pt x="504" y="445"/>
                  </a:lnTo>
                  <a:lnTo>
                    <a:pt x="502" y="447"/>
                  </a:lnTo>
                  <a:lnTo>
                    <a:pt x="496" y="447"/>
                  </a:lnTo>
                  <a:lnTo>
                    <a:pt x="491" y="450"/>
                  </a:lnTo>
                  <a:lnTo>
                    <a:pt x="488" y="455"/>
                  </a:lnTo>
                  <a:lnTo>
                    <a:pt x="485" y="469"/>
                  </a:lnTo>
                  <a:lnTo>
                    <a:pt x="482" y="477"/>
                  </a:lnTo>
                  <a:lnTo>
                    <a:pt x="482" y="480"/>
                  </a:lnTo>
                  <a:lnTo>
                    <a:pt x="482" y="488"/>
                  </a:lnTo>
                  <a:lnTo>
                    <a:pt x="482" y="491"/>
                  </a:lnTo>
                  <a:lnTo>
                    <a:pt x="485" y="494"/>
                  </a:lnTo>
                  <a:lnTo>
                    <a:pt x="485" y="502"/>
                  </a:lnTo>
                  <a:lnTo>
                    <a:pt x="485" y="508"/>
                  </a:lnTo>
                  <a:lnTo>
                    <a:pt x="469" y="519"/>
                  </a:lnTo>
                  <a:lnTo>
                    <a:pt x="452" y="527"/>
                  </a:lnTo>
                  <a:lnTo>
                    <a:pt x="450" y="532"/>
                  </a:lnTo>
                  <a:lnTo>
                    <a:pt x="447" y="541"/>
                  </a:lnTo>
                  <a:lnTo>
                    <a:pt x="447" y="541"/>
                  </a:lnTo>
                  <a:lnTo>
                    <a:pt x="439" y="541"/>
                  </a:lnTo>
                  <a:lnTo>
                    <a:pt x="433" y="554"/>
                  </a:lnTo>
                  <a:lnTo>
                    <a:pt x="430" y="565"/>
                  </a:lnTo>
                  <a:lnTo>
                    <a:pt x="428" y="565"/>
                  </a:lnTo>
                  <a:lnTo>
                    <a:pt x="428" y="590"/>
                  </a:lnTo>
                  <a:lnTo>
                    <a:pt x="428" y="617"/>
                  </a:lnTo>
                  <a:lnTo>
                    <a:pt x="419" y="626"/>
                  </a:lnTo>
                  <a:lnTo>
                    <a:pt x="419" y="639"/>
                  </a:lnTo>
                  <a:lnTo>
                    <a:pt x="417" y="639"/>
                  </a:lnTo>
                  <a:lnTo>
                    <a:pt x="411" y="642"/>
                  </a:lnTo>
                  <a:lnTo>
                    <a:pt x="403" y="645"/>
                  </a:lnTo>
                  <a:lnTo>
                    <a:pt x="389" y="645"/>
                  </a:lnTo>
                  <a:lnTo>
                    <a:pt x="384" y="648"/>
                  </a:lnTo>
                  <a:lnTo>
                    <a:pt x="378" y="650"/>
                  </a:lnTo>
                  <a:lnTo>
                    <a:pt x="378" y="650"/>
                  </a:lnTo>
                  <a:lnTo>
                    <a:pt x="376" y="653"/>
                  </a:lnTo>
                  <a:lnTo>
                    <a:pt x="373" y="653"/>
                  </a:lnTo>
                  <a:lnTo>
                    <a:pt x="367" y="653"/>
                  </a:lnTo>
                  <a:close/>
                </a:path>
              </a:pathLst>
            </a:custGeom>
            <a:solidFill>
              <a:srgbClr val="AFAFFF"/>
            </a:solidFill>
            <a:ln w="9525">
              <a:noFill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91436" tIns="45718" rIns="91436" bIns="4571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7" name="Freeform 23"/>
            <p:cNvSpPr>
              <a:spLocks/>
            </p:cNvSpPr>
            <p:nvPr/>
          </p:nvSpPr>
          <p:spPr bwMode="auto">
            <a:xfrm>
              <a:off x="6386057" y="4352587"/>
              <a:ext cx="768893" cy="949482"/>
            </a:xfrm>
            <a:custGeom>
              <a:avLst/>
              <a:gdLst/>
              <a:ahLst/>
              <a:cxnLst>
                <a:cxn ang="0">
                  <a:pos x="351" y="618"/>
                </a:cxn>
                <a:cxn ang="0">
                  <a:pos x="310" y="620"/>
                </a:cxn>
                <a:cxn ang="0">
                  <a:pos x="286" y="601"/>
                </a:cxn>
                <a:cxn ang="0">
                  <a:pos x="244" y="585"/>
                </a:cxn>
                <a:cxn ang="0">
                  <a:pos x="184" y="560"/>
                </a:cxn>
                <a:cxn ang="0">
                  <a:pos x="146" y="576"/>
                </a:cxn>
                <a:cxn ang="0">
                  <a:pos x="99" y="546"/>
                </a:cxn>
                <a:cxn ang="0">
                  <a:pos x="61" y="560"/>
                </a:cxn>
                <a:cxn ang="0">
                  <a:pos x="47" y="532"/>
                </a:cxn>
                <a:cxn ang="0">
                  <a:pos x="41" y="511"/>
                </a:cxn>
                <a:cxn ang="0">
                  <a:pos x="80" y="497"/>
                </a:cxn>
                <a:cxn ang="0">
                  <a:pos x="118" y="467"/>
                </a:cxn>
                <a:cxn ang="0">
                  <a:pos x="137" y="428"/>
                </a:cxn>
                <a:cxn ang="0">
                  <a:pos x="126" y="390"/>
                </a:cxn>
                <a:cxn ang="0">
                  <a:pos x="135" y="357"/>
                </a:cxn>
                <a:cxn ang="0">
                  <a:pos x="184" y="327"/>
                </a:cxn>
                <a:cxn ang="0">
                  <a:pos x="173" y="305"/>
                </a:cxn>
                <a:cxn ang="0">
                  <a:pos x="146" y="277"/>
                </a:cxn>
                <a:cxn ang="0">
                  <a:pos x="135" y="255"/>
                </a:cxn>
                <a:cxn ang="0">
                  <a:pos x="94" y="209"/>
                </a:cxn>
                <a:cxn ang="0">
                  <a:pos x="52" y="176"/>
                </a:cxn>
                <a:cxn ang="0">
                  <a:pos x="17" y="151"/>
                </a:cxn>
                <a:cxn ang="0">
                  <a:pos x="0" y="96"/>
                </a:cxn>
                <a:cxn ang="0">
                  <a:pos x="30" y="60"/>
                </a:cxn>
                <a:cxn ang="0">
                  <a:pos x="61" y="47"/>
                </a:cxn>
                <a:cxn ang="0">
                  <a:pos x="96" y="3"/>
                </a:cxn>
                <a:cxn ang="0">
                  <a:pos x="143" y="27"/>
                </a:cxn>
                <a:cxn ang="0">
                  <a:pos x="146" y="93"/>
                </a:cxn>
                <a:cxn ang="0">
                  <a:pos x="151" y="143"/>
                </a:cxn>
                <a:cxn ang="0">
                  <a:pos x="179" y="198"/>
                </a:cxn>
                <a:cxn ang="0">
                  <a:pos x="264" y="187"/>
                </a:cxn>
                <a:cxn ang="0">
                  <a:pos x="283" y="134"/>
                </a:cxn>
                <a:cxn ang="0">
                  <a:pos x="313" y="118"/>
                </a:cxn>
                <a:cxn ang="0">
                  <a:pos x="343" y="88"/>
                </a:cxn>
                <a:cxn ang="0">
                  <a:pos x="376" y="102"/>
                </a:cxn>
                <a:cxn ang="0">
                  <a:pos x="436" y="93"/>
                </a:cxn>
                <a:cxn ang="0">
                  <a:pos x="500" y="82"/>
                </a:cxn>
                <a:cxn ang="0">
                  <a:pos x="508" y="113"/>
                </a:cxn>
                <a:cxn ang="0">
                  <a:pos x="447" y="134"/>
                </a:cxn>
                <a:cxn ang="0">
                  <a:pos x="480" y="173"/>
                </a:cxn>
                <a:cxn ang="0">
                  <a:pos x="475" y="211"/>
                </a:cxn>
                <a:cxn ang="0">
                  <a:pos x="508" y="244"/>
                </a:cxn>
                <a:cxn ang="0">
                  <a:pos x="519" y="288"/>
                </a:cxn>
                <a:cxn ang="0">
                  <a:pos x="458" y="335"/>
                </a:cxn>
                <a:cxn ang="0">
                  <a:pos x="456" y="368"/>
                </a:cxn>
                <a:cxn ang="0">
                  <a:pos x="472" y="423"/>
                </a:cxn>
                <a:cxn ang="0">
                  <a:pos x="502" y="469"/>
                </a:cxn>
                <a:cxn ang="0">
                  <a:pos x="508" y="505"/>
                </a:cxn>
                <a:cxn ang="0">
                  <a:pos x="508" y="535"/>
                </a:cxn>
                <a:cxn ang="0">
                  <a:pos x="530" y="557"/>
                </a:cxn>
                <a:cxn ang="0">
                  <a:pos x="524" y="626"/>
                </a:cxn>
                <a:cxn ang="0">
                  <a:pos x="494" y="579"/>
                </a:cxn>
                <a:cxn ang="0">
                  <a:pos x="458" y="576"/>
                </a:cxn>
                <a:cxn ang="0">
                  <a:pos x="439" y="626"/>
                </a:cxn>
                <a:cxn ang="0">
                  <a:pos x="423" y="659"/>
                </a:cxn>
                <a:cxn ang="0">
                  <a:pos x="368" y="681"/>
                </a:cxn>
              </a:cxnLst>
              <a:rect l="0" t="0" r="r" b="b"/>
              <a:pathLst>
                <a:path w="535" h="683">
                  <a:moveTo>
                    <a:pt x="349" y="683"/>
                  </a:moveTo>
                  <a:lnTo>
                    <a:pt x="351" y="670"/>
                  </a:lnTo>
                  <a:lnTo>
                    <a:pt x="354" y="659"/>
                  </a:lnTo>
                  <a:lnTo>
                    <a:pt x="354" y="640"/>
                  </a:lnTo>
                  <a:lnTo>
                    <a:pt x="354" y="620"/>
                  </a:lnTo>
                  <a:lnTo>
                    <a:pt x="351" y="618"/>
                  </a:lnTo>
                  <a:lnTo>
                    <a:pt x="343" y="612"/>
                  </a:lnTo>
                  <a:lnTo>
                    <a:pt x="335" y="612"/>
                  </a:lnTo>
                  <a:lnTo>
                    <a:pt x="329" y="612"/>
                  </a:lnTo>
                  <a:lnTo>
                    <a:pt x="324" y="615"/>
                  </a:lnTo>
                  <a:lnTo>
                    <a:pt x="318" y="618"/>
                  </a:lnTo>
                  <a:lnTo>
                    <a:pt x="310" y="620"/>
                  </a:lnTo>
                  <a:lnTo>
                    <a:pt x="299" y="631"/>
                  </a:lnTo>
                  <a:lnTo>
                    <a:pt x="297" y="631"/>
                  </a:lnTo>
                  <a:lnTo>
                    <a:pt x="291" y="629"/>
                  </a:lnTo>
                  <a:lnTo>
                    <a:pt x="291" y="615"/>
                  </a:lnTo>
                  <a:lnTo>
                    <a:pt x="291" y="607"/>
                  </a:lnTo>
                  <a:lnTo>
                    <a:pt x="286" y="601"/>
                  </a:lnTo>
                  <a:lnTo>
                    <a:pt x="286" y="601"/>
                  </a:lnTo>
                  <a:lnTo>
                    <a:pt x="283" y="598"/>
                  </a:lnTo>
                  <a:lnTo>
                    <a:pt x="275" y="598"/>
                  </a:lnTo>
                  <a:lnTo>
                    <a:pt x="269" y="596"/>
                  </a:lnTo>
                  <a:lnTo>
                    <a:pt x="255" y="587"/>
                  </a:lnTo>
                  <a:lnTo>
                    <a:pt x="244" y="585"/>
                  </a:lnTo>
                  <a:lnTo>
                    <a:pt x="228" y="579"/>
                  </a:lnTo>
                  <a:lnTo>
                    <a:pt x="217" y="571"/>
                  </a:lnTo>
                  <a:lnTo>
                    <a:pt x="209" y="565"/>
                  </a:lnTo>
                  <a:lnTo>
                    <a:pt x="198" y="560"/>
                  </a:lnTo>
                  <a:lnTo>
                    <a:pt x="192" y="560"/>
                  </a:lnTo>
                  <a:lnTo>
                    <a:pt x="184" y="560"/>
                  </a:lnTo>
                  <a:lnTo>
                    <a:pt x="179" y="560"/>
                  </a:lnTo>
                  <a:lnTo>
                    <a:pt x="173" y="565"/>
                  </a:lnTo>
                  <a:lnTo>
                    <a:pt x="168" y="568"/>
                  </a:lnTo>
                  <a:lnTo>
                    <a:pt x="159" y="571"/>
                  </a:lnTo>
                  <a:lnTo>
                    <a:pt x="146" y="576"/>
                  </a:lnTo>
                  <a:lnTo>
                    <a:pt x="146" y="576"/>
                  </a:lnTo>
                  <a:lnTo>
                    <a:pt x="140" y="576"/>
                  </a:lnTo>
                  <a:lnTo>
                    <a:pt x="129" y="568"/>
                  </a:lnTo>
                  <a:lnTo>
                    <a:pt x="121" y="557"/>
                  </a:lnTo>
                  <a:lnTo>
                    <a:pt x="118" y="552"/>
                  </a:lnTo>
                  <a:lnTo>
                    <a:pt x="110" y="546"/>
                  </a:lnTo>
                  <a:lnTo>
                    <a:pt x="99" y="546"/>
                  </a:lnTo>
                  <a:lnTo>
                    <a:pt x="99" y="546"/>
                  </a:lnTo>
                  <a:lnTo>
                    <a:pt x="96" y="549"/>
                  </a:lnTo>
                  <a:lnTo>
                    <a:pt x="96" y="554"/>
                  </a:lnTo>
                  <a:lnTo>
                    <a:pt x="77" y="557"/>
                  </a:lnTo>
                  <a:lnTo>
                    <a:pt x="69" y="560"/>
                  </a:lnTo>
                  <a:lnTo>
                    <a:pt x="61" y="560"/>
                  </a:lnTo>
                  <a:lnTo>
                    <a:pt x="58" y="565"/>
                  </a:lnTo>
                  <a:lnTo>
                    <a:pt x="55" y="557"/>
                  </a:lnTo>
                  <a:lnTo>
                    <a:pt x="55" y="552"/>
                  </a:lnTo>
                  <a:lnTo>
                    <a:pt x="52" y="546"/>
                  </a:lnTo>
                  <a:lnTo>
                    <a:pt x="47" y="535"/>
                  </a:lnTo>
                  <a:lnTo>
                    <a:pt x="47" y="532"/>
                  </a:lnTo>
                  <a:lnTo>
                    <a:pt x="47" y="527"/>
                  </a:lnTo>
                  <a:lnTo>
                    <a:pt x="44" y="527"/>
                  </a:lnTo>
                  <a:lnTo>
                    <a:pt x="41" y="527"/>
                  </a:lnTo>
                  <a:lnTo>
                    <a:pt x="41" y="521"/>
                  </a:lnTo>
                  <a:lnTo>
                    <a:pt x="41" y="513"/>
                  </a:lnTo>
                  <a:lnTo>
                    <a:pt x="41" y="511"/>
                  </a:lnTo>
                  <a:lnTo>
                    <a:pt x="44" y="508"/>
                  </a:lnTo>
                  <a:lnTo>
                    <a:pt x="55" y="508"/>
                  </a:lnTo>
                  <a:lnTo>
                    <a:pt x="61" y="502"/>
                  </a:lnTo>
                  <a:lnTo>
                    <a:pt x="72" y="502"/>
                  </a:lnTo>
                  <a:lnTo>
                    <a:pt x="77" y="500"/>
                  </a:lnTo>
                  <a:lnTo>
                    <a:pt x="80" y="497"/>
                  </a:lnTo>
                  <a:lnTo>
                    <a:pt x="88" y="497"/>
                  </a:lnTo>
                  <a:lnTo>
                    <a:pt x="96" y="486"/>
                  </a:lnTo>
                  <a:lnTo>
                    <a:pt x="102" y="480"/>
                  </a:lnTo>
                  <a:lnTo>
                    <a:pt x="105" y="478"/>
                  </a:lnTo>
                  <a:lnTo>
                    <a:pt x="110" y="478"/>
                  </a:lnTo>
                  <a:lnTo>
                    <a:pt x="118" y="467"/>
                  </a:lnTo>
                  <a:lnTo>
                    <a:pt x="118" y="461"/>
                  </a:lnTo>
                  <a:lnTo>
                    <a:pt x="121" y="456"/>
                  </a:lnTo>
                  <a:lnTo>
                    <a:pt x="124" y="447"/>
                  </a:lnTo>
                  <a:lnTo>
                    <a:pt x="129" y="447"/>
                  </a:lnTo>
                  <a:lnTo>
                    <a:pt x="135" y="442"/>
                  </a:lnTo>
                  <a:lnTo>
                    <a:pt x="137" y="428"/>
                  </a:lnTo>
                  <a:lnTo>
                    <a:pt x="143" y="423"/>
                  </a:lnTo>
                  <a:lnTo>
                    <a:pt x="143" y="414"/>
                  </a:lnTo>
                  <a:lnTo>
                    <a:pt x="140" y="403"/>
                  </a:lnTo>
                  <a:lnTo>
                    <a:pt x="140" y="398"/>
                  </a:lnTo>
                  <a:lnTo>
                    <a:pt x="137" y="395"/>
                  </a:lnTo>
                  <a:lnTo>
                    <a:pt x="126" y="390"/>
                  </a:lnTo>
                  <a:lnTo>
                    <a:pt x="118" y="384"/>
                  </a:lnTo>
                  <a:lnTo>
                    <a:pt x="118" y="376"/>
                  </a:lnTo>
                  <a:lnTo>
                    <a:pt x="118" y="371"/>
                  </a:lnTo>
                  <a:lnTo>
                    <a:pt x="124" y="368"/>
                  </a:lnTo>
                  <a:lnTo>
                    <a:pt x="132" y="357"/>
                  </a:lnTo>
                  <a:lnTo>
                    <a:pt x="135" y="357"/>
                  </a:lnTo>
                  <a:lnTo>
                    <a:pt x="140" y="357"/>
                  </a:lnTo>
                  <a:lnTo>
                    <a:pt x="157" y="335"/>
                  </a:lnTo>
                  <a:lnTo>
                    <a:pt x="162" y="327"/>
                  </a:lnTo>
                  <a:lnTo>
                    <a:pt x="173" y="327"/>
                  </a:lnTo>
                  <a:lnTo>
                    <a:pt x="184" y="327"/>
                  </a:lnTo>
                  <a:lnTo>
                    <a:pt x="184" y="327"/>
                  </a:lnTo>
                  <a:lnTo>
                    <a:pt x="187" y="324"/>
                  </a:lnTo>
                  <a:lnTo>
                    <a:pt x="187" y="321"/>
                  </a:lnTo>
                  <a:lnTo>
                    <a:pt x="187" y="316"/>
                  </a:lnTo>
                  <a:lnTo>
                    <a:pt x="184" y="316"/>
                  </a:lnTo>
                  <a:lnTo>
                    <a:pt x="184" y="313"/>
                  </a:lnTo>
                  <a:lnTo>
                    <a:pt x="173" y="305"/>
                  </a:lnTo>
                  <a:lnTo>
                    <a:pt x="168" y="302"/>
                  </a:lnTo>
                  <a:lnTo>
                    <a:pt x="159" y="296"/>
                  </a:lnTo>
                  <a:lnTo>
                    <a:pt x="159" y="296"/>
                  </a:lnTo>
                  <a:lnTo>
                    <a:pt x="154" y="291"/>
                  </a:lnTo>
                  <a:lnTo>
                    <a:pt x="151" y="283"/>
                  </a:lnTo>
                  <a:lnTo>
                    <a:pt x="146" y="277"/>
                  </a:lnTo>
                  <a:lnTo>
                    <a:pt x="146" y="272"/>
                  </a:lnTo>
                  <a:lnTo>
                    <a:pt x="146" y="266"/>
                  </a:lnTo>
                  <a:lnTo>
                    <a:pt x="143" y="263"/>
                  </a:lnTo>
                  <a:lnTo>
                    <a:pt x="143" y="261"/>
                  </a:lnTo>
                  <a:lnTo>
                    <a:pt x="143" y="258"/>
                  </a:lnTo>
                  <a:lnTo>
                    <a:pt x="135" y="255"/>
                  </a:lnTo>
                  <a:lnTo>
                    <a:pt x="126" y="255"/>
                  </a:lnTo>
                  <a:lnTo>
                    <a:pt x="118" y="253"/>
                  </a:lnTo>
                  <a:lnTo>
                    <a:pt x="110" y="247"/>
                  </a:lnTo>
                  <a:lnTo>
                    <a:pt x="102" y="233"/>
                  </a:lnTo>
                  <a:lnTo>
                    <a:pt x="96" y="217"/>
                  </a:lnTo>
                  <a:lnTo>
                    <a:pt x="94" y="209"/>
                  </a:lnTo>
                  <a:lnTo>
                    <a:pt x="94" y="198"/>
                  </a:lnTo>
                  <a:lnTo>
                    <a:pt x="88" y="178"/>
                  </a:lnTo>
                  <a:lnTo>
                    <a:pt x="80" y="173"/>
                  </a:lnTo>
                  <a:lnTo>
                    <a:pt x="69" y="173"/>
                  </a:lnTo>
                  <a:lnTo>
                    <a:pt x="58" y="173"/>
                  </a:lnTo>
                  <a:lnTo>
                    <a:pt x="52" y="176"/>
                  </a:lnTo>
                  <a:lnTo>
                    <a:pt x="44" y="176"/>
                  </a:lnTo>
                  <a:lnTo>
                    <a:pt x="41" y="176"/>
                  </a:lnTo>
                  <a:lnTo>
                    <a:pt x="39" y="176"/>
                  </a:lnTo>
                  <a:lnTo>
                    <a:pt x="28" y="173"/>
                  </a:lnTo>
                  <a:lnTo>
                    <a:pt x="19" y="167"/>
                  </a:lnTo>
                  <a:lnTo>
                    <a:pt x="17" y="151"/>
                  </a:lnTo>
                  <a:lnTo>
                    <a:pt x="14" y="134"/>
                  </a:lnTo>
                  <a:lnTo>
                    <a:pt x="6" y="115"/>
                  </a:lnTo>
                  <a:lnTo>
                    <a:pt x="3" y="102"/>
                  </a:lnTo>
                  <a:lnTo>
                    <a:pt x="3" y="102"/>
                  </a:lnTo>
                  <a:lnTo>
                    <a:pt x="0" y="102"/>
                  </a:lnTo>
                  <a:lnTo>
                    <a:pt x="0" y="96"/>
                  </a:lnTo>
                  <a:lnTo>
                    <a:pt x="0" y="91"/>
                  </a:lnTo>
                  <a:lnTo>
                    <a:pt x="6" y="82"/>
                  </a:lnTo>
                  <a:lnTo>
                    <a:pt x="11" y="80"/>
                  </a:lnTo>
                  <a:lnTo>
                    <a:pt x="14" y="71"/>
                  </a:lnTo>
                  <a:lnTo>
                    <a:pt x="17" y="60"/>
                  </a:lnTo>
                  <a:lnTo>
                    <a:pt x="30" y="60"/>
                  </a:lnTo>
                  <a:lnTo>
                    <a:pt x="41" y="55"/>
                  </a:lnTo>
                  <a:lnTo>
                    <a:pt x="47" y="52"/>
                  </a:lnTo>
                  <a:lnTo>
                    <a:pt x="50" y="49"/>
                  </a:lnTo>
                  <a:lnTo>
                    <a:pt x="55" y="49"/>
                  </a:lnTo>
                  <a:lnTo>
                    <a:pt x="61" y="49"/>
                  </a:lnTo>
                  <a:lnTo>
                    <a:pt x="61" y="47"/>
                  </a:lnTo>
                  <a:lnTo>
                    <a:pt x="69" y="38"/>
                  </a:lnTo>
                  <a:lnTo>
                    <a:pt x="72" y="27"/>
                  </a:lnTo>
                  <a:lnTo>
                    <a:pt x="72" y="14"/>
                  </a:lnTo>
                  <a:lnTo>
                    <a:pt x="77" y="11"/>
                  </a:lnTo>
                  <a:lnTo>
                    <a:pt x="77" y="8"/>
                  </a:lnTo>
                  <a:lnTo>
                    <a:pt x="96" y="3"/>
                  </a:lnTo>
                  <a:lnTo>
                    <a:pt x="110" y="0"/>
                  </a:lnTo>
                  <a:lnTo>
                    <a:pt x="118" y="0"/>
                  </a:lnTo>
                  <a:lnTo>
                    <a:pt x="124" y="0"/>
                  </a:lnTo>
                  <a:lnTo>
                    <a:pt x="126" y="8"/>
                  </a:lnTo>
                  <a:lnTo>
                    <a:pt x="132" y="14"/>
                  </a:lnTo>
                  <a:lnTo>
                    <a:pt x="143" y="27"/>
                  </a:lnTo>
                  <a:lnTo>
                    <a:pt x="157" y="36"/>
                  </a:lnTo>
                  <a:lnTo>
                    <a:pt x="157" y="60"/>
                  </a:lnTo>
                  <a:lnTo>
                    <a:pt x="154" y="82"/>
                  </a:lnTo>
                  <a:lnTo>
                    <a:pt x="151" y="82"/>
                  </a:lnTo>
                  <a:lnTo>
                    <a:pt x="146" y="88"/>
                  </a:lnTo>
                  <a:lnTo>
                    <a:pt x="146" y="93"/>
                  </a:lnTo>
                  <a:lnTo>
                    <a:pt x="146" y="96"/>
                  </a:lnTo>
                  <a:lnTo>
                    <a:pt x="146" y="102"/>
                  </a:lnTo>
                  <a:lnTo>
                    <a:pt x="146" y="110"/>
                  </a:lnTo>
                  <a:lnTo>
                    <a:pt x="146" y="123"/>
                  </a:lnTo>
                  <a:lnTo>
                    <a:pt x="146" y="134"/>
                  </a:lnTo>
                  <a:lnTo>
                    <a:pt x="151" y="143"/>
                  </a:lnTo>
                  <a:lnTo>
                    <a:pt x="154" y="156"/>
                  </a:lnTo>
                  <a:lnTo>
                    <a:pt x="157" y="159"/>
                  </a:lnTo>
                  <a:lnTo>
                    <a:pt x="159" y="167"/>
                  </a:lnTo>
                  <a:lnTo>
                    <a:pt x="159" y="176"/>
                  </a:lnTo>
                  <a:lnTo>
                    <a:pt x="173" y="195"/>
                  </a:lnTo>
                  <a:lnTo>
                    <a:pt x="179" y="198"/>
                  </a:lnTo>
                  <a:lnTo>
                    <a:pt x="181" y="203"/>
                  </a:lnTo>
                  <a:lnTo>
                    <a:pt x="184" y="206"/>
                  </a:lnTo>
                  <a:lnTo>
                    <a:pt x="217" y="206"/>
                  </a:lnTo>
                  <a:lnTo>
                    <a:pt x="247" y="206"/>
                  </a:lnTo>
                  <a:lnTo>
                    <a:pt x="255" y="198"/>
                  </a:lnTo>
                  <a:lnTo>
                    <a:pt x="264" y="187"/>
                  </a:lnTo>
                  <a:lnTo>
                    <a:pt x="264" y="184"/>
                  </a:lnTo>
                  <a:lnTo>
                    <a:pt x="266" y="176"/>
                  </a:lnTo>
                  <a:lnTo>
                    <a:pt x="269" y="165"/>
                  </a:lnTo>
                  <a:lnTo>
                    <a:pt x="280" y="156"/>
                  </a:lnTo>
                  <a:lnTo>
                    <a:pt x="280" y="148"/>
                  </a:lnTo>
                  <a:lnTo>
                    <a:pt x="283" y="134"/>
                  </a:lnTo>
                  <a:lnTo>
                    <a:pt x="291" y="126"/>
                  </a:lnTo>
                  <a:lnTo>
                    <a:pt x="297" y="123"/>
                  </a:lnTo>
                  <a:lnTo>
                    <a:pt x="302" y="123"/>
                  </a:lnTo>
                  <a:lnTo>
                    <a:pt x="310" y="123"/>
                  </a:lnTo>
                  <a:lnTo>
                    <a:pt x="313" y="123"/>
                  </a:lnTo>
                  <a:lnTo>
                    <a:pt x="313" y="118"/>
                  </a:lnTo>
                  <a:lnTo>
                    <a:pt x="316" y="113"/>
                  </a:lnTo>
                  <a:lnTo>
                    <a:pt x="318" y="102"/>
                  </a:lnTo>
                  <a:lnTo>
                    <a:pt x="324" y="99"/>
                  </a:lnTo>
                  <a:lnTo>
                    <a:pt x="327" y="93"/>
                  </a:lnTo>
                  <a:lnTo>
                    <a:pt x="335" y="91"/>
                  </a:lnTo>
                  <a:lnTo>
                    <a:pt x="343" y="88"/>
                  </a:lnTo>
                  <a:lnTo>
                    <a:pt x="349" y="88"/>
                  </a:lnTo>
                  <a:lnTo>
                    <a:pt x="354" y="88"/>
                  </a:lnTo>
                  <a:lnTo>
                    <a:pt x="360" y="91"/>
                  </a:lnTo>
                  <a:lnTo>
                    <a:pt x="362" y="96"/>
                  </a:lnTo>
                  <a:lnTo>
                    <a:pt x="368" y="99"/>
                  </a:lnTo>
                  <a:lnTo>
                    <a:pt x="376" y="102"/>
                  </a:lnTo>
                  <a:lnTo>
                    <a:pt x="393" y="102"/>
                  </a:lnTo>
                  <a:lnTo>
                    <a:pt x="409" y="102"/>
                  </a:lnTo>
                  <a:lnTo>
                    <a:pt x="417" y="102"/>
                  </a:lnTo>
                  <a:lnTo>
                    <a:pt x="425" y="99"/>
                  </a:lnTo>
                  <a:lnTo>
                    <a:pt x="434" y="96"/>
                  </a:lnTo>
                  <a:lnTo>
                    <a:pt x="436" y="93"/>
                  </a:lnTo>
                  <a:lnTo>
                    <a:pt x="464" y="91"/>
                  </a:lnTo>
                  <a:lnTo>
                    <a:pt x="475" y="88"/>
                  </a:lnTo>
                  <a:lnTo>
                    <a:pt x="478" y="82"/>
                  </a:lnTo>
                  <a:lnTo>
                    <a:pt x="483" y="82"/>
                  </a:lnTo>
                  <a:lnTo>
                    <a:pt x="491" y="82"/>
                  </a:lnTo>
                  <a:lnTo>
                    <a:pt x="500" y="82"/>
                  </a:lnTo>
                  <a:lnTo>
                    <a:pt x="502" y="82"/>
                  </a:lnTo>
                  <a:lnTo>
                    <a:pt x="511" y="93"/>
                  </a:lnTo>
                  <a:lnTo>
                    <a:pt x="511" y="102"/>
                  </a:lnTo>
                  <a:lnTo>
                    <a:pt x="511" y="107"/>
                  </a:lnTo>
                  <a:lnTo>
                    <a:pt x="511" y="110"/>
                  </a:lnTo>
                  <a:lnTo>
                    <a:pt x="508" y="113"/>
                  </a:lnTo>
                  <a:lnTo>
                    <a:pt x="494" y="113"/>
                  </a:lnTo>
                  <a:lnTo>
                    <a:pt x="478" y="113"/>
                  </a:lnTo>
                  <a:lnTo>
                    <a:pt x="472" y="118"/>
                  </a:lnTo>
                  <a:lnTo>
                    <a:pt x="461" y="123"/>
                  </a:lnTo>
                  <a:lnTo>
                    <a:pt x="456" y="129"/>
                  </a:lnTo>
                  <a:lnTo>
                    <a:pt x="447" y="134"/>
                  </a:lnTo>
                  <a:lnTo>
                    <a:pt x="450" y="156"/>
                  </a:lnTo>
                  <a:lnTo>
                    <a:pt x="450" y="165"/>
                  </a:lnTo>
                  <a:lnTo>
                    <a:pt x="458" y="165"/>
                  </a:lnTo>
                  <a:lnTo>
                    <a:pt x="464" y="165"/>
                  </a:lnTo>
                  <a:lnTo>
                    <a:pt x="472" y="170"/>
                  </a:lnTo>
                  <a:lnTo>
                    <a:pt x="480" y="173"/>
                  </a:lnTo>
                  <a:lnTo>
                    <a:pt x="483" y="176"/>
                  </a:lnTo>
                  <a:lnTo>
                    <a:pt x="486" y="178"/>
                  </a:lnTo>
                  <a:lnTo>
                    <a:pt x="486" y="187"/>
                  </a:lnTo>
                  <a:lnTo>
                    <a:pt x="486" y="198"/>
                  </a:lnTo>
                  <a:lnTo>
                    <a:pt x="480" y="206"/>
                  </a:lnTo>
                  <a:lnTo>
                    <a:pt x="475" y="211"/>
                  </a:lnTo>
                  <a:lnTo>
                    <a:pt x="475" y="214"/>
                  </a:lnTo>
                  <a:lnTo>
                    <a:pt x="475" y="217"/>
                  </a:lnTo>
                  <a:lnTo>
                    <a:pt x="475" y="225"/>
                  </a:lnTo>
                  <a:lnTo>
                    <a:pt x="480" y="231"/>
                  </a:lnTo>
                  <a:lnTo>
                    <a:pt x="500" y="236"/>
                  </a:lnTo>
                  <a:lnTo>
                    <a:pt x="508" y="244"/>
                  </a:lnTo>
                  <a:lnTo>
                    <a:pt x="519" y="255"/>
                  </a:lnTo>
                  <a:lnTo>
                    <a:pt x="524" y="261"/>
                  </a:lnTo>
                  <a:lnTo>
                    <a:pt x="524" y="277"/>
                  </a:lnTo>
                  <a:lnTo>
                    <a:pt x="521" y="285"/>
                  </a:lnTo>
                  <a:lnTo>
                    <a:pt x="519" y="285"/>
                  </a:lnTo>
                  <a:lnTo>
                    <a:pt x="519" y="288"/>
                  </a:lnTo>
                  <a:lnTo>
                    <a:pt x="502" y="294"/>
                  </a:lnTo>
                  <a:lnTo>
                    <a:pt x="480" y="296"/>
                  </a:lnTo>
                  <a:lnTo>
                    <a:pt x="475" y="302"/>
                  </a:lnTo>
                  <a:lnTo>
                    <a:pt x="469" y="305"/>
                  </a:lnTo>
                  <a:lnTo>
                    <a:pt x="464" y="321"/>
                  </a:lnTo>
                  <a:lnTo>
                    <a:pt x="458" y="335"/>
                  </a:lnTo>
                  <a:lnTo>
                    <a:pt x="450" y="346"/>
                  </a:lnTo>
                  <a:lnTo>
                    <a:pt x="445" y="351"/>
                  </a:lnTo>
                  <a:lnTo>
                    <a:pt x="445" y="357"/>
                  </a:lnTo>
                  <a:lnTo>
                    <a:pt x="447" y="368"/>
                  </a:lnTo>
                  <a:lnTo>
                    <a:pt x="450" y="368"/>
                  </a:lnTo>
                  <a:lnTo>
                    <a:pt x="456" y="368"/>
                  </a:lnTo>
                  <a:lnTo>
                    <a:pt x="458" y="373"/>
                  </a:lnTo>
                  <a:lnTo>
                    <a:pt x="461" y="379"/>
                  </a:lnTo>
                  <a:lnTo>
                    <a:pt x="464" y="387"/>
                  </a:lnTo>
                  <a:lnTo>
                    <a:pt x="469" y="392"/>
                  </a:lnTo>
                  <a:lnTo>
                    <a:pt x="469" y="406"/>
                  </a:lnTo>
                  <a:lnTo>
                    <a:pt x="472" y="423"/>
                  </a:lnTo>
                  <a:lnTo>
                    <a:pt x="475" y="428"/>
                  </a:lnTo>
                  <a:lnTo>
                    <a:pt x="480" y="428"/>
                  </a:lnTo>
                  <a:lnTo>
                    <a:pt x="491" y="442"/>
                  </a:lnTo>
                  <a:lnTo>
                    <a:pt x="500" y="450"/>
                  </a:lnTo>
                  <a:lnTo>
                    <a:pt x="502" y="461"/>
                  </a:lnTo>
                  <a:lnTo>
                    <a:pt x="502" y="469"/>
                  </a:lnTo>
                  <a:lnTo>
                    <a:pt x="505" y="475"/>
                  </a:lnTo>
                  <a:lnTo>
                    <a:pt x="511" y="478"/>
                  </a:lnTo>
                  <a:lnTo>
                    <a:pt x="511" y="489"/>
                  </a:lnTo>
                  <a:lnTo>
                    <a:pt x="511" y="500"/>
                  </a:lnTo>
                  <a:lnTo>
                    <a:pt x="511" y="502"/>
                  </a:lnTo>
                  <a:lnTo>
                    <a:pt x="508" y="505"/>
                  </a:lnTo>
                  <a:lnTo>
                    <a:pt x="505" y="508"/>
                  </a:lnTo>
                  <a:lnTo>
                    <a:pt x="505" y="511"/>
                  </a:lnTo>
                  <a:lnTo>
                    <a:pt x="505" y="521"/>
                  </a:lnTo>
                  <a:lnTo>
                    <a:pt x="505" y="527"/>
                  </a:lnTo>
                  <a:lnTo>
                    <a:pt x="505" y="532"/>
                  </a:lnTo>
                  <a:lnTo>
                    <a:pt x="508" y="535"/>
                  </a:lnTo>
                  <a:lnTo>
                    <a:pt x="511" y="535"/>
                  </a:lnTo>
                  <a:lnTo>
                    <a:pt x="511" y="538"/>
                  </a:lnTo>
                  <a:lnTo>
                    <a:pt x="513" y="546"/>
                  </a:lnTo>
                  <a:lnTo>
                    <a:pt x="513" y="549"/>
                  </a:lnTo>
                  <a:lnTo>
                    <a:pt x="521" y="552"/>
                  </a:lnTo>
                  <a:lnTo>
                    <a:pt x="530" y="557"/>
                  </a:lnTo>
                  <a:lnTo>
                    <a:pt x="532" y="560"/>
                  </a:lnTo>
                  <a:lnTo>
                    <a:pt x="535" y="568"/>
                  </a:lnTo>
                  <a:lnTo>
                    <a:pt x="535" y="576"/>
                  </a:lnTo>
                  <a:lnTo>
                    <a:pt x="535" y="587"/>
                  </a:lnTo>
                  <a:lnTo>
                    <a:pt x="530" y="609"/>
                  </a:lnTo>
                  <a:lnTo>
                    <a:pt x="524" y="626"/>
                  </a:lnTo>
                  <a:lnTo>
                    <a:pt x="521" y="620"/>
                  </a:lnTo>
                  <a:lnTo>
                    <a:pt x="519" y="620"/>
                  </a:lnTo>
                  <a:lnTo>
                    <a:pt x="513" y="609"/>
                  </a:lnTo>
                  <a:lnTo>
                    <a:pt x="508" y="596"/>
                  </a:lnTo>
                  <a:lnTo>
                    <a:pt x="502" y="587"/>
                  </a:lnTo>
                  <a:lnTo>
                    <a:pt x="494" y="579"/>
                  </a:lnTo>
                  <a:lnTo>
                    <a:pt x="494" y="574"/>
                  </a:lnTo>
                  <a:lnTo>
                    <a:pt x="491" y="571"/>
                  </a:lnTo>
                  <a:lnTo>
                    <a:pt x="480" y="571"/>
                  </a:lnTo>
                  <a:lnTo>
                    <a:pt x="472" y="571"/>
                  </a:lnTo>
                  <a:lnTo>
                    <a:pt x="472" y="574"/>
                  </a:lnTo>
                  <a:lnTo>
                    <a:pt x="458" y="576"/>
                  </a:lnTo>
                  <a:lnTo>
                    <a:pt x="453" y="579"/>
                  </a:lnTo>
                  <a:lnTo>
                    <a:pt x="450" y="587"/>
                  </a:lnTo>
                  <a:lnTo>
                    <a:pt x="453" y="612"/>
                  </a:lnTo>
                  <a:lnTo>
                    <a:pt x="447" y="615"/>
                  </a:lnTo>
                  <a:lnTo>
                    <a:pt x="442" y="620"/>
                  </a:lnTo>
                  <a:lnTo>
                    <a:pt x="439" y="626"/>
                  </a:lnTo>
                  <a:lnTo>
                    <a:pt x="436" y="629"/>
                  </a:lnTo>
                  <a:lnTo>
                    <a:pt x="436" y="642"/>
                  </a:lnTo>
                  <a:lnTo>
                    <a:pt x="436" y="653"/>
                  </a:lnTo>
                  <a:lnTo>
                    <a:pt x="434" y="653"/>
                  </a:lnTo>
                  <a:lnTo>
                    <a:pt x="434" y="656"/>
                  </a:lnTo>
                  <a:lnTo>
                    <a:pt x="423" y="659"/>
                  </a:lnTo>
                  <a:lnTo>
                    <a:pt x="412" y="661"/>
                  </a:lnTo>
                  <a:lnTo>
                    <a:pt x="406" y="664"/>
                  </a:lnTo>
                  <a:lnTo>
                    <a:pt x="406" y="672"/>
                  </a:lnTo>
                  <a:lnTo>
                    <a:pt x="395" y="675"/>
                  </a:lnTo>
                  <a:lnTo>
                    <a:pt x="384" y="681"/>
                  </a:lnTo>
                  <a:lnTo>
                    <a:pt x="368" y="681"/>
                  </a:lnTo>
                  <a:lnTo>
                    <a:pt x="349" y="683"/>
                  </a:lnTo>
                  <a:close/>
                </a:path>
              </a:pathLst>
            </a:custGeom>
            <a:solidFill>
              <a:srgbClr val="FFFF66"/>
            </a:solidFill>
            <a:ln>
              <a:noFill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91436" tIns="45718" rIns="91436" bIns="4571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8" name="Freeform 24"/>
            <p:cNvSpPr>
              <a:spLocks/>
            </p:cNvSpPr>
            <p:nvPr/>
          </p:nvSpPr>
          <p:spPr bwMode="auto">
            <a:xfrm>
              <a:off x="3722333" y="4287545"/>
              <a:ext cx="1162473" cy="985070"/>
            </a:xfrm>
            <a:custGeom>
              <a:avLst/>
              <a:gdLst/>
              <a:ahLst/>
              <a:cxnLst>
                <a:cxn ang="0">
                  <a:pos x="307" y="662"/>
                </a:cxn>
                <a:cxn ang="0">
                  <a:pos x="283" y="615"/>
                </a:cxn>
                <a:cxn ang="0">
                  <a:pos x="261" y="599"/>
                </a:cxn>
                <a:cxn ang="0">
                  <a:pos x="214" y="541"/>
                </a:cxn>
                <a:cxn ang="0">
                  <a:pos x="184" y="527"/>
                </a:cxn>
                <a:cxn ang="0">
                  <a:pos x="134" y="546"/>
                </a:cxn>
                <a:cxn ang="0">
                  <a:pos x="93" y="557"/>
                </a:cxn>
                <a:cxn ang="0">
                  <a:pos x="74" y="519"/>
                </a:cxn>
                <a:cxn ang="0">
                  <a:pos x="36" y="486"/>
                </a:cxn>
                <a:cxn ang="0">
                  <a:pos x="0" y="434"/>
                </a:cxn>
                <a:cxn ang="0">
                  <a:pos x="16" y="373"/>
                </a:cxn>
                <a:cxn ang="0">
                  <a:pos x="25" y="305"/>
                </a:cxn>
                <a:cxn ang="0">
                  <a:pos x="49" y="277"/>
                </a:cxn>
                <a:cxn ang="0">
                  <a:pos x="85" y="222"/>
                </a:cxn>
                <a:cxn ang="0">
                  <a:pos x="85" y="170"/>
                </a:cxn>
                <a:cxn ang="0">
                  <a:pos x="91" y="107"/>
                </a:cxn>
                <a:cxn ang="0">
                  <a:pos x="88" y="77"/>
                </a:cxn>
                <a:cxn ang="0">
                  <a:pos x="129" y="50"/>
                </a:cxn>
                <a:cxn ang="0">
                  <a:pos x="167" y="14"/>
                </a:cxn>
                <a:cxn ang="0">
                  <a:pos x="263" y="3"/>
                </a:cxn>
                <a:cxn ang="0">
                  <a:pos x="376" y="3"/>
                </a:cxn>
                <a:cxn ang="0">
                  <a:pos x="436" y="33"/>
                </a:cxn>
                <a:cxn ang="0">
                  <a:pos x="428" y="66"/>
                </a:cxn>
                <a:cxn ang="0">
                  <a:pos x="401" y="36"/>
                </a:cxn>
                <a:cxn ang="0">
                  <a:pos x="373" y="77"/>
                </a:cxn>
                <a:cxn ang="0">
                  <a:pos x="384" y="110"/>
                </a:cxn>
                <a:cxn ang="0">
                  <a:pos x="351" y="135"/>
                </a:cxn>
                <a:cxn ang="0">
                  <a:pos x="373" y="159"/>
                </a:cxn>
                <a:cxn ang="0">
                  <a:pos x="395" y="214"/>
                </a:cxn>
                <a:cxn ang="0">
                  <a:pos x="417" y="244"/>
                </a:cxn>
                <a:cxn ang="0">
                  <a:pos x="447" y="286"/>
                </a:cxn>
                <a:cxn ang="0">
                  <a:pos x="477" y="294"/>
                </a:cxn>
                <a:cxn ang="0">
                  <a:pos x="469" y="266"/>
                </a:cxn>
                <a:cxn ang="0">
                  <a:pos x="497" y="250"/>
                </a:cxn>
                <a:cxn ang="0">
                  <a:pos x="516" y="277"/>
                </a:cxn>
                <a:cxn ang="0">
                  <a:pos x="538" y="264"/>
                </a:cxn>
                <a:cxn ang="0">
                  <a:pos x="571" y="283"/>
                </a:cxn>
                <a:cxn ang="0">
                  <a:pos x="612" y="266"/>
                </a:cxn>
                <a:cxn ang="0">
                  <a:pos x="645" y="269"/>
                </a:cxn>
                <a:cxn ang="0">
                  <a:pos x="678" y="266"/>
                </a:cxn>
                <a:cxn ang="0">
                  <a:pos x="719" y="261"/>
                </a:cxn>
                <a:cxn ang="0">
                  <a:pos x="749" y="266"/>
                </a:cxn>
                <a:cxn ang="0">
                  <a:pos x="774" y="299"/>
                </a:cxn>
                <a:cxn ang="0">
                  <a:pos x="801" y="343"/>
                </a:cxn>
                <a:cxn ang="0">
                  <a:pos x="763" y="371"/>
                </a:cxn>
                <a:cxn ang="0">
                  <a:pos x="749" y="420"/>
                </a:cxn>
                <a:cxn ang="0">
                  <a:pos x="694" y="450"/>
                </a:cxn>
                <a:cxn ang="0">
                  <a:pos x="689" y="497"/>
                </a:cxn>
                <a:cxn ang="0">
                  <a:pos x="689" y="538"/>
                </a:cxn>
                <a:cxn ang="0">
                  <a:pos x="678" y="596"/>
                </a:cxn>
                <a:cxn ang="0">
                  <a:pos x="667" y="634"/>
                </a:cxn>
                <a:cxn ang="0">
                  <a:pos x="658" y="667"/>
                </a:cxn>
                <a:cxn ang="0">
                  <a:pos x="647" y="689"/>
                </a:cxn>
                <a:cxn ang="0">
                  <a:pos x="625" y="675"/>
                </a:cxn>
                <a:cxn ang="0">
                  <a:pos x="587" y="645"/>
                </a:cxn>
                <a:cxn ang="0">
                  <a:pos x="513" y="645"/>
                </a:cxn>
                <a:cxn ang="0">
                  <a:pos x="464" y="623"/>
                </a:cxn>
                <a:cxn ang="0">
                  <a:pos x="411" y="645"/>
                </a:cxn>
                <a:cxn ang="0">
                  <a:pos x="343" y="692"/>
                </a:cxn>
                <a:cxn ang="0">
                  <a:pos x="315" y="708"/>
                </a:cxn>
              </a:cxnLst>
              <a:rect l="0" t="0" r="r" b="b"/>
              <a:pathLst>
                <a:path w="807" h="708">
                  <a:moveTo>
                    <a:pt x="307" y="708"/>
                  </a:moveTo>
                  <a:lnTo>
                    <a:pt x="305" y="706"/>
                  </a:lnTo>
                  <a:lnTo>
                    <a:pt x="302" y="703"/>
                  </a:lnTo>
                  <a:lnTo>
                    <a:pt x="305" y="684"/>
                  </a:lnTo>
                  <a:lnTo>
                    <a:pt x="307" y="670"/>
                  </a:lnTo>
                  <a:lnTo>
                    <a:pt x="307" y="662"/>
                  </a:lnTo>
                  <a:lnTo>
                    <a:pt x="307" y="651"/>
                  </a:lnTo>
                  <a:lnTo>
                    <a:pt x="305" y="642"/>
                  </a:lnTo>
                  <a:lnTo>
                    <a:pt x="302" y="634"/>
                  </a:lnTo>
                  <a:lnTo>
                    <a:pt x="291" y="623"/>
                  </a:lnTo>
                  <a:lnTo>
                    <a:pt x="288" y="620"/>
                  </a:lnTo>
                  <a:lnTo>
                    <a:pt x="283" y="615"/>
                  </a:lnTo>
                  <a:lnTo>
                    <a:pt x="283" y="609"/>
                  </a:lnTo>
                  <a:lnTo>
                    <a:pt x="277" y="607"/>
                  </a:lnTo>
                  <a:lnTo>
                    <a:pt x="277" y="607"/>
                  </a:lnTo>
                  <a:lnTo>
                    <a:pt x="274" y="604"/>
                  </a:lnTo>
                  <a:lnTo>
                    <a:pt x="272" y="601"/>
                  </a:lnTo>
                  <a:lnTo>
                    <a:pt x="261" y="599"/>
                  </a:lnTo>
                  <a:lnTo>
                    <a:pt x="250" y="596"/>
                  </a:lnTo>
                  <a:lnTo>
                    <a:pt x="244" y="588"/>
                  </a:lnTo>
                  <a:lnTo>
                    <a:pt x="241" y="582"/>
                  </a:lnTo>
                  <a:lnTo>
                    <a:pt x="233" y="568"/>
                  </a:lnTo>
                  <a:lnTo>
                    <a:pt x="219" y="546"/>
                  </a:lnTo>
                  <a:lnTo>
                    <a:pt x="214" y="541"/>
                  </a:lnTo>
                  <a:lnTo>
                    <a:pt x="206" y="538"/>
                  </a:lnTo>
                  <a:lnTo>
                    <a:pt x="203" y="535"/>
                  </a:lnTo>
                  <a:lnTo>
                    <a:pt x="198" y="535"/>
                  </a:lnTo>
                  <a:lnTo>
                    <a:pt x="195" y="530"/>
                  </a:lnTo>
                  <a:lnTo>
                    <a:pt x="195" y="527"/>
                  </a:lnTo>
                  <a:lnTo>
                    <a:pt x="184" y="527"/>
                  </a:lnTo>
                  <a:lnTo>
                    <a:pt x="178" y="527"/>
                  </a:lnTo>
                  <a:lnTo>
                    <a:pt x="159" y="530"/>
                  </a:lnTo>
                  <a:lnTo>
                    <a:pt x="140" y="530"/>
                  </a:lnTo>
                  <a:lnTo>
                    <a:pt x="137" y="535"/>
                  </a:lnTo>
                  <a:lnTo>
                    <a:pt x="134" y="538"/>
                  </a:lnTo>
                  <a:lnTo>
                    <a:pt x="134" y="546"/>
                  </a:lnTo>
                  <a:lnTo>
                    <a:pt x="134" y="560"/>
                  </a:lnTo>
                  <a:lnTo>
                    <a:pt x="132" y="560"/>
                  </a:lnTo>
                  <a:lnTo>
                    <a:pt x="123" y="560"/>
                  </a:lnTo>
                  <a:lnTo>
                    <a:pt x="115" y="560"/>
                  </a:lnTo>
                  <a:lnTo>
                    <a:pt x="102" y="560"/>
                  </a:lnTo>
                  <a:lnTo>
                    <a:pt x="93" y="557"/>
                  </a:lnTo>
                  <a:lnTo>
                    <a:pt x="88" y="552"/>
                  </a:lnTo>
                  <a:lnTo>
                    <a:pt x="82" y="544"/>
                  </a:lnTo>
                  <a:lnTo>
                    <a:pt x="74" y="538"/>
                  </a:lnTo>
                  <a:lnTo>
                    <a:pt x="74" y="533"/>
                  </a:lnTo>
                  <a:lnTo>
                    <a:pt x="74" y="530"/>
                  </a:lnTo>
                  <a:lnTo>
                    <a:pt x="74" y="519"/>
                  </a:lnTo>
                  <a:lnTo>
                    <a:pt x="74" y="511"/>
                  </a:lnTo>
                  <a:lnTo>
                    <a:pt x="69" y="505"/>
                  </a:lnTo>
                  <a:lnTo>
                    <a:pt x="69" y="497"/>
                  </a:lnTo>
                  <a:lnTo>
                    <a:pt x="55" y="491"/>
                  </a:lnTo>
                  <a:lnTo>
                    <a:pt x="44" y="486"/>
                  </a:lnTo>
                  <a:lnTo>
                    <a:pt x="36" y="486"/>
                  </a:lnTo>
                  <a:lnTo>
                    <a:pt x="27" y="483"/>
                  </a:lnTo>
                  <a:lnTo>
                    <a:pt x="19" y="475"/>
                  </a:lnTo>
                  <a:lnTo>
                    <a:pt x="11" y="475"/>
                  </a:lnTo>
                  <a:lnTo>
                    <a:pt x="6" y="461"/>
                  </a:lnTo>
                  <a:lnTo>
                    <a:pt x="0" y="445"/>
                  </a:lnTo>
                  <a:lnTo>
                    <a:pt x="0" y="434"/>
                  </a:lnTo>
                  <a:lnTo>
                    <a:pt x="0" y="426"/>
                  </a:lnTo>
                  <a:lnTo>
                    <a:pt x="6" y="423"/>
                  </a:lnTo>
                  <a:lnTo>
                    <a:pt x="11" y="415"/>
                  </a:lnTo>
                  <a:lnTo>
                    <a:pt x="11" y="404"/>
                  </a:lnTo>
                  <a:lnTo>
                    <a:pt x="11" y="387"/>
                  </a:lnTo>
                  <a:lnTo>
                    <a:pt x="16" y="373"/>
                  </a:lnTo>
                  <a:lnTo>
                    <a:pt x="16" y="365"/>
                  </a:lnTo>
                  <a:lnTo>
                    <a:pt x="11" y="365"/>
                  </a:lnTo>
                  <a:lnTo>
                    <a:pt x="11" y="354"/>
                  </a:lnTo>
                  <a:lnTo>
                    <a:pt x="16" y="343"/>
                  </a:lnTo>
                  <a:lnTo>
                    <a:pt x="19" y="341"/>
                  </a:lnTo>
                  <a:lnTo>
                    <a:pt x="25" y="305"/>
                  </a:lnTo>
                  <a:lnTo>
                    <a:pt x="25" y="291"/>
                  </a:lnTo>
                  <a:lnTo>
                    <a:pt x="27" y="286"/>
                  </a:lnTo>
                  <a:lnTo>
                    <a:pt x="30" y="277"/>
                  </a:lnTo>
                  <a:lnTo>
                    <a:pt x="36" y="277"/>
                  </a:lnTo>
                  <a:lnTo>
                    <a:pt x="44" y="277"/>
                  </a:lnTo>
                  <a:lnTo>
                    <a:pt x="49" y="277"/>
                  </a:lnTo>
                  <a:lnTo>
                    <a:pt x="55" y="275"/>
                  </a:lnTo>
                  <a:lnTo>
                    <a:pt x="69" y="261"/>
                  </a:lnTo>
                  <a:lnTo>
                    <a:pt x="74" y="247"/>
                  </a:lnTo>
                  <a:lnTo>
                    <a:pt x="77" y="242"/>
                  </a:lnTo>
                  <a:lnTo>
                    <a:pt x="82" y="239"/>
                  </a:lnTo>
                  <a:lnTo>
                    <a:pt x="85" y="222"/>
                  </a:lnTo>
                  <a:lnTo>
                    <a:pt x="88" y="206"/>
                  </a:lnTo>
                  <a:lnTo>
                    <a:pt x="88" y="195"/>
                  </a:lnTo>
                  <a:lnTo>
                    <a:pt x="88" y="181"/>
                  </a:lnTo>
                  <a:lnTo>
                    <a:pt x="88" y="181"/>
                  </a:lnTo>
                  <a:lnTo>
                    <a:pt x="85" y="179"/>
                  </a:lnTo>
                  <a:lnTo>
                    <a:pt x="85" y="170"/>
                  </a:lnTo>
                  <a:lnTo>
                    <a:pt x="85" y="162"/>
                  </a:lnTo>
                  <a:lnTo>
                    <a:pt x="88" y="159"/>
                  </a:lnTo>
                  <a:lnTo>
                    <a:pt x="88" y="140"/>
                  </a:lnTo>
                  <a:lnTo>
                    <a:pt x="85" y="121"/>
                  </a:lnTo>
                  <a:lnTo>
                    <a:pt x="88" y="115"/>
                  </a:lnTo>
                  <a:lnTo>
                    <a:pt x="91" y="107"/>
                  </a:lnTo>
                  <a:lnTo>
                    <a:pt x="93" y="102"/>
                  </a:lnTo>
                  <a:lnTo>
                    <a:pt x="99" y="91"/>
                  </a:lnTo>
                  <a:lnTo>
                    <a:pt x="99" y="88"/>
                  </a:lnTo>
                  <a:lnTo>
                    <a:pt x="99" y="85"/>
                  </a:lnTo>
                  <a:lnTo>
                    <a:pt x="93" y="80"/>
                  </a:lnTo>
                  <a:lnTo>
                    <a:pt x="88" y="77"/>
                  </a:lnTo>
                  <a:lnTo>
                    <a:pt x="85" y="72"/>
                  </a:lnTo>
                  <a:lnTo>
                    <a:pt x="85" y="55"/>
                  </a:lnTo>
                  <a:lnTo>
                    <a:pt x="104" y="55"/>
                  </a:lnTo>
                  <a:lnTo>
                    <a:pt x="115" y="61"/>
                  </a:lnTo>
                  <a:lnTo>
                    <a:pt x="123" y="55"/>
                  </a:lnTo>
                  <a:lnTo>
                    <a:pt x="129" y="50"/>
                  </a:lnTo>
                  <a:lnTo>
                    <a:pt x="132" y="47"/>
                  </a:lnTo>
                  <a:lnTo>
                    <a:pt x="134" y="44"/>
                  </a:lnTo>
                  <a:lnTo>
                    <a:pt x="140" y="41"/>
                  </a:lnTo>
                  <a:lnTo>
                    <a:pt x="148" y="36"/>
                  </a:lnTo>
                  <a:lnTo>
                    <a:pt x="156" y="25"/>
                  </a:lnTo>
                  <a:lnTo>
                    <a:pt x="167" y="14"/>
                  </a:lnTo>
                  <a:lnTo>
                    <a:pt x="170" y="8"/>
                  </a:lnTo>
                  <a:lnTo>
                    <a:pt x="178" y="6"/>
                  </a:lnTo>
                  <a:lnTo>
                    <a:pt x="184" y="6"/>
                  </a:lnTo>
                  <a:lnTo>
                    <a:pt x="192" y="3"/>
                  </a:lnTo>
                  <a:lnTo>
                    <a:pt x="228" y="3"/>
                  </a:lnTo>
                  <a:lnTo>
                    <a:pt x="263" y="3"/>
                  </a:lnTo>
                  <a:lnTo>
                    <a:pt x="302" y="0"/>
                  </a:lnTo>
                  <a:lnTo>
                    <a:pt x="343" y="0"/>
                  </a:lnTo>
                  <a:lnTo>
                    <a:pt x="343" y="3"/>
                  </a:lnTo>
                  <a:lnTo>
                    <a:pt x="346" y="3"/>
                  </a:lnTo>
                  <a:lnTo>
                    <a:pt x="362" y="3"/>
                  </a:lnTo>
                  <a:lnTo>
                    <a:pt x="376" y="3"/>
                  </a:lnTo>
                  <a:lnTo>
                    <a:pt x="390" y="6"/>
                  </a:lnTo>
                  <a:lnTo>
                    <a:pt x="403" y="8"/>
                  </a:lnTo>
                  <a:lnTo>
                    <a:pt x="411" y="8"/>
                  </a:lnTo>
                  <a:lnTo>
                    <a:pt x="414" y="14"/>
                  </a:lnTo>
                  <a:lnTo>
                    <a:pt x="425" y="22"/>
                  </a:lnTo>
                  <a:lnTo>
                    <a:pt x="436" y="33"/>
                  </a:lnTo>
                  <a:lnTo>
                    <a:pt x="439" y="33"/>
                  </a:lnTo>
                  <a:lnTo>
                    <a:pt x="444" y="36"/>
                  </a:lnTo>
                  <a:lnTo>
                    <a:pt x="442" y="55"/>
                  </a:lnTo>
                  <a:lnTo>
                    <a:pt x="442" y="63"/>
                  </a:lnTo>
                  <a:lnTo>
                    <a:pt x="436" y="66"/>
                  </a:lnTo>
                  <a:lnTo>
                    <a:pt x="428" y="66"/>
                  </a:lnTo>
                  <a:lnTo>
                    <a:pt x="428" y="55"/>
                  </a:lnTo>
                  <a:lnTo>
                    <a:pt x="425" y="47"/>
                  </a:lnTo>
                  <a:lnTo>
                    <a:pt x="420" y="41"/>
                  </a:lnTo>
                  <a:lnTo>
                    <a:pt x="411" y="36"/>
                  </a:lnTo>
                  <a:lnTo>
                    <a:pt x="406" y="36"/>
                  </a:lnTo>
                  <a:lnTo>
                    <a:pt x="401" y="36"/>
                  </a:lnTo>
                  <a:lnTo>
                    <a:pt x="395" y="41"/>
                  </a:lnTo>
                  <a:lnTo>
                    <a:pt x="390" y="44"/>
                  </a:lnTo>
                  <a:lnTo>
                    <a:pt x="384" y="55"/>
                  </a:lnTo>
                  <a:lnTo>
                    <a:pt x="373" y="63"/>
                  </a:lnTo>
                  <a:lnTo>
                    <a:pt x="373" y="69"/>
                  </a:lnTo>
                  <a:lnTo>
                    <a:pt x="373" y="77"/>
                  </a:lnTo>
                  <a:lnTo>
                    <a:pt x="379" y="82"/>
                  </a:lnTo>
                  <a:lnTo>
                    <a:pt x="387" y="88"/>
                  </a:lnTo>
                  <a:lnTo>
                    <a:pt x="387" y="88"/>
                  </a:lnTo>
                  <a:lnTo>
                    <a:pt x="387" y="91"/>
                  </a:lnTo>
                  <a:lnTo>
                    <a:pt x="384" y="102"/>
                  </a:lnTo>
                  <a:lnTo>
                    <a:pt x="384" y="110"/>
                  </a:lnTo>
                  <a:lnTo>
                    <a:pt x="376" y="113"/>
                  </a:lnTo>
                  <a:lnTo>
                    <a:pt x="373" y="115"/>
                  </a:lnTo>
                  <a:lnTo>
                    <a:pt x="373" y="121"/>
                  </a:lnTo>
                  <a:lnTo>
                    <a:pt x="370" y="126"/>
                  </a:lnTo>
                  <a:lnTo>
                    <a:pt x="359" y="129"/>
                  </a:lnTo>
                  <a:lnTo>
                    <a:pt x="351" y="135"/>
                  </a:lnTo>
                  <a:lnTo>
                    <a:pt x="351" y="137"/>
                  </a:lnTo>
                  <a:lnTo>
                    <a:pt x="351" y="146"/>
                  </a:lnTo>
                  <a:lnTo>
                    <a:pt x="351" y="148"/>
                  </a:lnTo>
                  <a:lnTo>
                    <a:pt x="357" y="151"/>
                  </a:lnTo>
                  <a:lnTo>
                    <a:pt x="362" y="154"/>
                  </a:lnTo>
                  <a:lnTo>
                    <a:pt x="373" y="159"/>
                  </a:lnTo>
                  <a:lnTo>
                    <a:pt x="376" y="162"/>
                  </a:lnTo>
                  <a:lnTo>
                    <a:pt x="384" y="168"/>
                  </a:lnTo>
                  <a:lnTo>
                    <a:pt x="387" y="187"/>
                  </a:lnTo>
                  <a:lnTo>
                    <a:pt x="390" y="206"/>
                  </a:lnTo>
                  <a:lnTo>
                    <a:pt x="392" y="209"/>
                  </a:lnTo>
                  <a:lnTo>
                    <a:pt x="395" y="214"/>
                  </a:lnTo>
                  <a:lnTo>
                    <a:pt x="395" y="222"/>
                  </a:lnTo>
                  <a:lnTo>
                    <a:pt x="395" y="231"/>
                  </a:lnTo>
                  <a:lnTo>
                    <a:pt x="398" y="236"/>
                  </a:lnTo>
                  <a:lnTo>
                    <a:pt x="406" y="242"/>
                  </a:lnTo>
                  <a:lnTo>
                    <a:pt x="411" y="244"/>
                  </a:lnTo>
                  <a:lnTo>
                    <a:pt x="417" y="244"/>
                  </a:lnTo>
                  <a:lnTo>
                    <a:pt x="425" y="255"/>
                  </a:lnTo>
                  <a:lnTo>
                    <a:pt x="428" y="264"/>
                  </a:lnTo>
                  <a:lnTo>
                    <a:pt x="431" y="266"/>
                  </a:lnTo>
                  <a:lnTo>
                    <a:pt x="431" y="269"/>
                  </a:lnTo>
                  <a:lnTo>
                    <a:pt x="439" y="277"/>
                  </a:lnTo>
                  <a:lnTo>
                    <a:pt x="447" y="286"/>
                  </a:lnTo>
                  <a:lnTo>
                    <a:pt x="455" y="288"/>
                  </a:lnTo>
                  <a:lnTo>
                    <a:pt x="461" y="291"/>
                  </a:lnTo>
                  <a:lnTo>
                    <a:pt x="464" y="291"/>
                  </a:lnTo>
                  <a:lnTo>
                    <a:pt x="464" y="294"/>
                  </a:lnTo>
                  <a:lnTo>
                    <a:pt x="469" y="294"/>
                  </a:lnTo>
                  <a:lnTo>
                    <a:pt x="477" y="294"/>
                  </a:lnTo>
                  <a:lnTo>
                    <a:pt x="477" y="291"/>
                  </a:lnTo>
                  <a:lnTo>
                    <a:pt x="477" y="288"/>
                  </a:lnTo>
                  <a:lnTo>
                    <a:pt x="472" y="286"/>
                  </a:lnTo>
                  <a:lnTo>
                    <a:pt x="472" y="283"/>
                  </a:lnTo>
                  <a:lnTo>
                    <a:pt x="469" y="275"/>
                  </a:lnTo>
                  <a:lnTo>
                    <a:pt x="469" y="266"/>
                  </a:lnTo>
                  <a:lnTo>
                    <a:pt x="469" y="258"/>
                  </a:lnTo>
                  <a:lnTo>
                    <a:pt x="472" y="255"/>
                  </a:lnTo>
                  <a:lnTo>
                    <a:pt x="477" y="250"/>
                  </a:lnTo>
                  <a:lnTo>
                    <a:pt x="477" y="247"/>
                  </a:lnTo>
                  <a:lnTo>
                    <a:pt x="491" y="247"/>
                  </a:lnTo>
                  <a:lnTo>
                    <a:pt x="497" y="250"/>
                  </a:lnTo>
                  <a:lnTo>
                    <a:pt x="505" y="258"/>
                  </a:lnTo>
                  <a:lnTo>
                    <a:pt x="505" y="264"/>
                  </a:lnTo>
                  <a:lnTo>
                    <a:pt x="505" y="266"/>
                  </a:lnTo>
                  <a:lnTo>
                    <a:pt x="508" y="269"/>
                  </a:lnTo>
                  <a:lnTo>
                    <a:pt x="510" y="272"/>
                  </a:lnTo>
                  <a:lnTo>
                    <a:pt x="516" y="277"/>
                  </a:lnTo>
                  <a:lnTo>
                    <a:pt x="521" y="277"/>
                  </a:lnTo>
                  <a:lnTo>
                    <a:pt x="524" y="277"/>
                  </a:lnTo>
                  <a:lnTo>
                    <a:pt x="527" y="277"/>
                  </a:lnTo>
                  <a:lnTo>
                    <a:pt x="529" y="269"/>
                  </a:lnTo>
                  <a:lnTo>
                    <a:pt x="532" y="261"/>
                  </a:lnTo>
                  <a:lnTo>
                    <a:pt x="538" y="264"/>
                  </a:lnTo>
                  <a:lnTo>
                    <a:pt x="549" y="264"/>
                  </a:lnTo>
                  <a:lnTo>
                    <a:pt x="551" y="264"/>
                  </a:lnTo>
                  <a:lnTo>
                    <a:pt x="551" y="266"/>
                  </a:lnTo>
                  <a:lnTo>
                    <a:pt x="560" y="277"/>
                  </a:lnTo>
                  <a:lnTo>
                    <a:pt x="562" y="277"/>
                  </a:lnTo>
                  <a:lnTo>
                    <a:pt x="571" y="283"/>
                  </a:lnTo>
                  <a:lnTo>
                    <a:pt x="582" y="283"/>
                  </a:lnTo>
                  <a:lnTo>
                    <a:pt x="598" y="277"/>
                  </a:lnTo>
                  <a:lnTo>
                    <a:pt x="604" y="277"/>
                  </a:lnTo>
                  <a:lnTo>
                    <a:pt x="606" y="277"/>
                  </a:lnTo>
                  <a:lnTo>
                    <a:pt x="612" y="272"/>
                  </a:lnTo>
                  <a:lnTo>
                    <a:pt x="612" y="266"/>
                  </a:lnTo>
                  <a:lnTo>
                    <a:pt x="612" y="264"/>
                  </a:lnTo>
                  <a:lnTo>
                    <a:pt x="617" y="264"/>
                  </a:lnTo>
                  <a:lnTo>
                    <a:pt x="631" y="261"/>
                  </a:lnTo>
                  <a:lnTo>
                    <a:pt x="636" y="264"/>
                  </a:lnTo>
                  <a:lnTo>
                    <a:pt x="642" y="269"/>
                  </a:lnTo>
                  <a:lnTo>
                    <a:pt x="645" y="269"/>
                  </a:lnTo>
                  <a:lnTo>
                    <a:pt x="650" y="269"/>
                  </a:lnTo>
                  <a:lnTo>
                    <a:pt x="650" y="264"/>
                  </a:lnTo>
                  <a:lnTo>
                    <a:pt x="658" y="261"/>
                  </a:lnTo>
                  <a:lnTo>
                    <a:pt x="669" y="264"/>
                  </a:lnTo>
                  <a:lnTo>
                    <a:pt x="675" y="264"/>
                  </a:lnTo>
                  <a:lnTo>
                    <a:pt x="678" y="266"/>
                  </a:lnTo>
                  <a:lnTo>
                    <a:pt x="689" y="272"/>
                  </a:lnTo>
                  <a:lnTo>
                    <a:pt x="694" y="272"/>
                  </a:lnTo>
                  <a:lnTo>
                    <a:pt x="705" y="272"/>
                  </a:lnTo>
                  <a:lnTo>
                    <a:pt x="705" y="269"/>
                  </a:lnTo>
                  <a:lnTo>
                    <a:pt x="713" y="264"/>
                  </a:lnTo>
                  <a:lnTo>
                    <a:pt x="719" y="261"/>
                  </a:lnTo>
                  <a:lnTo>
                    <a:pt x="724" y="255"/>
                  </a:lnTo>
                  <a:lnTo>
                    <a:pt x="732" y="253"/>
                  </a:lnTo>
                  <a:lnTo>
                    <a:pt x="732" y="250"/>
                  </a:lnTo>
                  <a:lnTo>
                    <a:pt x="735" y="250"/>
                  </a:lnTo>
                  <a:lnTo>
                    <a:pt x="741" y="253"/>
                  </a:lnTo>
                  <a:lnTo>
                    <a:pt x="749" y="266"/>
                  </a:lnTo>
                  <a:lnTo>
                    <a:pt x="757" y="283"/>
                  </a:lnTo>
                  <a:lnTo>
                    <a:pt x="760" y="286"/>
                  </a:lnTo>
                  <a:lnTo>
                    <a:pt x="768" y="288"/>
                  </a:lnTo>
                  <a:lnTo>
                    <a:pt x="771" y="294"/>
                  </a:lnTo>
                  <a:lnTo>
                    <a:pt x="774" y="297"/>
                  </a:lnTo>
                  <a:lnTo>
                    <a:pt x="774" y="299"/>
                  </a:lnTo>
                  <a:lnTo>
                    <a:pt x="785" y="310"/>
                  </a:lnTo>
                  <a:lnTo>
                    <a:pt x="793" y="316"/>
                  </a:lnTo>
                  <a:lnTo>
                    <a:pt x="801" y="319"/>
                  </a:lnTo>
                  <a:lnTo>
                    <a:pt x="807" y="327"/>
                  </a:lnTo>
                  <a:lnTo>
                    <a:pt x="807" y="332"/>
                  </a:lnTo>
                  <a:lnTo>
                    <a:pt x="801" y="343"/>
                  </a:lnTo>
                  <a:lnTo>
                    <a:pt x="796" y="351"/>
                  </a:lnTo>
                  <a:lnTo>
                    <a:pt x="793" y="354"/>
                  </a:lnTo>
                  <a:lnTo>
                    <a:pt x="787" y="357"/>
                  </a:lnTo>
                  <a:lnTo>
                    <a:pt x="779" y="360"/>
                  </a:lnTo>
                  <a:lnTo>
                    <a:pt x="774" y="365"/>
                  </a:lnTo>
                  <a:lnTo>
                    <a:pt x="763" y="371"/>
                  </a:lnTo>
                  <a:lnTo>
                    <a:pt x="757" y="379"/>
                  </a:lnTo>
                  <a:lnTo>
                    <a:pt x="757" y="382"/>
                  </a:lnTo>
                  <a:lnTo>
                    <a:pt x="754" y="387"/>
                  </a:lnTo>
                  <a:lnTo>
                    <a:pt x="754" y="401"/>
                  </a:lnTo>
                  <a:lnTo>
                    <a:pt x="752" y="415"/>
                  </a:lnTo>
                  <a:lnTo>
                    <a:pt x="749" y="420"/>
                  </a:lnTo>
                  <a:lnTo>
                    <a:pt x="743" y="423"/>
                  </a:lnTo>
                  <a:lnTo>
                    <a:pt x="724" y="423"/>
                  </a:lnTo>
                  <a:lnTo>
                    <a:pt x="705" y="428"/>
                  </a:lnTo>
                  <a:lnTo>
                    <a:pt x="700" y="431"/>
                  </a:lnTo>
                  <a:lnTo>
                    <a:pt x="697" y="442"/>
                  </a:lnTo>
                  <a:lnTo>
                    <a:pt x="694" y="450"/>
                  </a:lnTo>
                  <a:lnTo>
                    <a:pt x="689" y="461"/>
                  </a:lnTo>
                  <a:lnTo>
                    <a:pt x="689" y="470"/>
                  </a:lnTo>
                  <a:lnTo>
                    <a:pt x="689" y="472"/>
                  </a:lnTo>
                  <a:lnTo>
                    <a:pt x="689" y="483"/>
                  </a:lnTo>
                  <a:lnTo>
                    <a:pt x="689" y="489"/>
                  </a:lnTo>
                  <a:lnTo>
                    <a:pt x="689" y="497"/>
                  </a:lnTo>
                  <a:lnTo>
                    <a:pt x="689" y="508"/>
                  </a:lnTo>
                  <a:lnTo>
                    <a:pt x="694" y="513"/>
                  </a:lnTo>
                  <a:lnTo>
                    <a:pt x="697" y="516"/>
                  </a:lnTo>
                  <a:lnTo>
                    <a:pt x="697" y="527"/>
                  </a:lnTo>
                  <a:lnTo>
                    <a:pt x="697" y="533"/>
                  </a:lnTo>
                  <a:lnTo>
                    <a:pt x="689" y="538"/>
                  </a:lnTo>
                  <a:lnTo>
                    <a:pt x="680" y="546"/>
                  </a:lnTo>
                  <a:lnTo>
                    <a:pt x="678" y="549"/>
                  </a:lnTo>
                  <a:lnTo>
                    <a:pt x="678" y="555"/>
                  </a:lnTo>
                  <a:lnTo>
                    <a:pt x="678" y="574"/>
                  </a:lnTo>
                  <a:lnTo>
                    <a:pt x="678" y="590"/>
                  </a:lnTo>
                  <a:lnTo>
                    <a:pt x="678" y="596"/>
                  </a:lnTo>
                  <a:lnTo>
                    <a:pt x="680" y="596"/>
                  </a:lnTo>
                  <a:lnTo>
                    <a:pt x="678" y="607"/>
                  </a:lnTo>
                  <a:lnTo>
                    <a:pt x="678" y="623"/>
                  </a:lnTo>
                  <a:lnTo>
                    <a:pt x="678" y="623"/>
                  </a:lnTo>
                  <a:lnTo>
                    <a:pt x="675" y="629"/>
                  </a:lnTo>
                  <a:lnTo>
                    <a:pt x="667" y="634"/>
                  </a:lnTo>
                  <a:lnTo>
                    <a:pt x="653" y="648"/>
                  </a:lnTo>
                  <a:lnTo>
                    <a:pt x="653" y="653"/>
                  </a:lnTo>
                  <a:lnTo>
                    <a:pt x="653" y="656"/>
                  </a:lnTo>
                  <a:lnTo>
                    <a:pt x="653" y="659"/>
                  </a:lnTo>
                  <a:lnTo>
                    <a:pt x="658" y="659"/>
                  </a:lnTo>
                  <a:lnTo>
                    <a:pt x="658" y="667"/>
                  </a:lnTo>
                  <a:lnTo>
                    <a:pt x="661" y="670"/>
                  </a:lnTo>
                  <a:lnTo>
                    <a:pt x="658" y="678"/>
                  </a:lnTo>
                  <a:lnTo>
                    <a:pt x="658" y="684"/>
                  </a:lnTo>
                  <a:lnTo>
                    <a:pt x="653" y="684"/>
                  </a:lnTo>
                  <a:lnTo>
                    <a:pt x="650" y="689"/>
                  </a:lnTo>
                  <a:lnTo>
                    <a:pt x="647" y="689"/>
                  </a:lnTo>
                  <a:lnTo>
                    <a:pt x="642" y="689"/>
                  </a:lnTo>
                  <a:lnTo>
                    <a:pt x="636" y="689"/>
                  </a:lnTo>
                  <a:lnTo>
                    <a:pt x="634" y="689"/>
                  </a:lnTo>
                  <a:lnTo>
                    <a:pt x="631" y="681"/>
                  </a:lnTo>
                  <a:lnTo>
                    <a:pt x="628" y="678"/>
                  </a:lnTo>
                  <a:lnTo>
                    <a:pt x="625" y="675"/>
                  </a:lnTo>
                  <a:lnTo>
                    <a:pt x="623" y="670"/>
                  </a:lnTo>
                  <a:lnTo>
                    <a:pt x="617" y="662"/>
                  </a:lnTo>
                  <a:lnTo>
                    <a:pt x="617" y="651"/>
                  </a:lnTo>
                  <a:lnTo>
                    <a:pt x="614" y="648"/>
                  </a:lnTo>
                  <a:lnTo>
                    <a:pt x="609" y="645"/>
                  </a:lnTo>
                  <a:lnTo>
                    <a:pt x="587" y="645"/>
                  </a:lnTo>
                  <a:lnTo>
                    <a:pt x="557" y="648"/>
                  </a:lnTo>
                  <a:lnTo>
                    <a:pt x="551" y="648"/>
                  </a:lnTo>
                  <a:lnTo>
                    <a:pt x="551" y="648"/>
                  </a:lnTo>
                  <a:lnTo>
                    <a:pt x="538" y="648"/>
                  </a:lnTo>
                  <a:lnTo>
                    <a:pt x="529" y="648"/>
                  </a:lnTo>
                  <a:lnTo>
                    <a:pt x="513" y="645"/>
                  </a:lnTo>
                  <a:lnTo>
                    <a:pt x="499" y="645"/>
                  </a:lnTo>
                  <a:lnTo>
                    <a:pt x="494" y="642"/>
                  </a:lnTo>
                  <a:lnTo>
                    <a:pt x="488" y="634"/>
                  </a:lnTo>
                  <a:lnTo>
                    <a:pt x="472" y="626"/>
                  </a:lnTo>
                  <a:lnTo>
                    <a:pt x="469" y="623"/>
                  </a:lnTo>
                  <a:lnTo>
                    <a:pt x="464" y="623"/>
                  </a:lnTo>
                  <a:lnTo>
                    <a:pt x="461" y="623"/>
                  </a:lnTo>
                  <a:lnTo>
                    <a:pt x="453" y="629"/>
                  </a:lnTo>
                  <a:lnTo>
                    <a:pt x="439" y="634"/>
                  </a:lnTo>
                  <a:lnTo>
                    <a:pt x="431" y="634"/>
                  </a:lnTo>
                  <a:lnTo>
                    <a:pt x="422" y="640"/>
                  </a:lnTo>
                  <a:lnTo>
                    <a:pt x="411" y="645"/>
                  </a:lnTo>
                  <a:lnTo>
                    <a:pt x="401" y="651"/>
                  </a:lnTo>
                  <a:lnTo>
                    <a:pt x="392" y="659"/>
                  </a:lnTo>
                  <a:lnTo>
                    <a:pt x="368" y="678"/>
                  </a:lnTo>
                  <a:lnTo>
                    <a:pt x="357" y="684"/>
                  </a:lnTo>
                  <a:lnTo>
                    <a:pt x="346" y="689"/>
                  </a:lnTo>
                  <a:lnTo>
                    <a:pt x="343" y="692"/>
                  </a:lnTo>
                  <a:lnTo>
                    <a:pt x="337" y="697"/>
                  </a:lnTo>
                  <a:lnTo>
                    <a:pt x="329" y="700"/>
                  </a:lnTo>
                  <a:lnTo>
                    <a:pt x="324" y="700"/>
                  </a:lnTo>
                  <a:lnTo>
                    <a:pt x="321" y="703"/>
                  </a:lnTo>
                  <a:lnTo>
                    <a:pt x="318" y="706"/>
                  </a:lnTo>
                  <a:lnTo>
                    <a:pt x="315" y="708"/>
                  </a:lnTo>
                  <a:lnTo>
                    <a:pt x="313" y="708"/>
                  </a:lnTo>
                  <a:lnTo>
                    <a:pt x="310" y="708"/>
                  </a:lnTo>
                  <a:lnTo>
                    <a:pt x="307" y="708"/>
                  </a:lnTo>
                  <a:close/>
                </a:path>
              </a:pathLst>
            </a:custGeom>
            <a:solidFill>
              <a:srgbClr val="EA7500"/>
            </a:solidFill>
            <a:ln>
              <a:noFill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91436" tIns="45718" rIns="91436" bIns="4571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9" name="Freeform 25"/>
            <p:cNvSpPr>
              <a:spLocks/>
            </p:cNvSpPr>
            <p:nvPr/>
          </p:nvSpPr>
          <p:spPr bwMode="auto">
            <a:xfrm>
              <a:off x="5537451" y="4351058"/>
              <a:ext cx="1137563" cy="829908"/>
            </a:xfrm>
            <a:custGeom>
              <a:avLst/>
              <a:gdLst/>
              <a:ahLst/>
              <a:cxnLst>
                <a:cxn ang="0">
                  <a:pos x="277" y="554"/>
                </a:cxn>
                <a:cxn ang="0">
                  <a:pos x="294" y="524"/>
                </a:cxn>
                <a:cxn ang="0">
                  <a:pos x="263" y="502"/>
                </a:cxn>
                <a:cxn ang="0">
                  <a:pos x="225" y="513"/>
                </a:cxn>
                <a:cxn ang="0">
                  <a:pos x="178" y="511"/>
                </a:cxn>
                <a:cxn ang="0">
                  <a:pos x="165" y="513"/>
                </a:cxn>
                <a:cxn ang="0">
                  <a:pos x="176" y="486"/>
                </a:cxn>
                <a:cxn ang="0">
                  <a:pos x="181" y="431"/>
                </a:cxn>
                <a:cxn ang="0">
                  <a:pos x="165" y="365"/>
                </a:cxn>
                <a:cxn ang="0">
                  <a:pos x="126" y="365"/>
                </a:cxn>
                <a:cxn ang="0">
                  <a:pos x="69" y="371"/>
                </a:cxn>
                <a:cxn ang="0">
                  <a:pos x="41" y="351"/>
                </a:cxn>
                <a:cxn ang="0">
                  <a:pos x="6" y="340"/>
                </a:cxn>
                <a:cxn ang="0">
                  <a:pos x="22" y="318"/>
                </a:cxn>
                <a:cxn ang="0">
                  <a:pos x="44" y="264"/>
                </a:cxn>
                <a:cxn ang="0">
                  <a:pos x="85" y="209"/>
                </a:cxn>
                <a:cxn ang="0">
                  <a:pos x="115" y="165"/>
                </a:cxn>
                <a:cxn ang="0">
                  <a:pos x="126" y="121"/>
                </a:cxn>
                <a:cxn ang="0">
                  <a:pos x="118" y="80"/>
                </a:cxn>
                <a:cxn ang="0">
                  <a:pos x="140" y="33"/>
                </a:cxn>
                <a:cxn ang="0">
                  <a:pos x="165" y="0"/>
                </a:cxn>
                <a:cxn ang="0">
                  <a:pos x="206" y="41"/>
                </a:cxn>
                <a:cxn ang="0">
                  <a:pos x="272" y="60"/>
                </a:cxn>
                <a:cxn ang="0">
                  <a:pos x="335" y="82"/>
                </a:cxn>
                <a:cxn ang="0">
                  <a:pos x="359" y="85"/>
                </a:cxn>
                <a:cxn ang="0">
                  <a:pos x="381" y="110"/>
                </a:cxn>
                <a:cxn ang="0">
                  <a:pos x="387" y="145"/>
                </a:cxn>
                <a:cxn ang="0">
                  <a:pos x="417" y="159"/>
                </a:cxn>
                <a:cxn ang="0">
                  <a:pos x="433" y="140"/>
                </a:cxn>
                <a:cxn ang="0">
                  <a:pos x="475" y="121"/>
                </a:cxn>
                <a:cxn ang="0">
                  <a:pos x="494" y="85"/>
                </a:cxn>
                <a:cxn ang="0">
                  <a:pos x="535" y="93"/>
                </a:cxn>
                <a:cxn ang="0">
                  <a:pos x="551" y="113"/>
                </a:cxn>
                <a:cxn ang="0">
                  <a:pos x="609" y="129"/>
                </a:cxn>
                <a:cxn ang="0">
                  <a:pos x="620" y="173"/>
                </a:cxn>
                <a:cxn ang="0">
                  <a:pos x="667" y="195"/>
                </a:cxn>
                <a:cxn ang="0">
                  <a:pos x="700" y="222"/>
                </a:cxn>
                <a:cxn ang="0">
                  <a:pos x="716" y="269"/>
                </a:cxn>
                <a:cxn ang="0">
                  <a:pos x="757" y="294"/>
                </a:cxn>
                <a:cxn ang="0">
                  <a:pos x="790" y="329"/>
                </a:cxn>
                <a:cxn ang="0">
                  <a:pos x="763" y="343"/>
                </a:cxn>
                <a:cxn ang="0">
                  <a:pos x="719" y="379"/>
                </a:cxn>
                <a:cxn ang="0">
                  <a:pos x="743" y="406"/>
                </a:cxn>
                <a:cxn ang="0">
                  <a:pos x="746" y="439"/>
                </a:cxn>
                <a:cxn ang="0">
                  <a:pos x="716" y="480"/>
                </a:cxn>
                <a:cxn ang="0">
                  <a:pos x="667" y="505"/>
                </a:cxn>
                <a:cxn ang="0">
                  <a:pos x="645" y="483"/>
                </a:cxn>
                <a:cxn ang="0">
                  <a:pos x="634" y="458"/>
                </a:cxn>
                <a:cxn ang="0">
                  <a:pos x="568" y="458"/>
                </a:cxn>
                <a:cxn ang="0">
                  <a:pos x="546" y="483"/>
                </a:cxn>
                <a:cxn ang="0">
                  <a:pos x="535" y="513"/>
                </a:cxn>
                <a:cxn ang="0">
                  <a:pos x="527" y="483"/>
                </a:cxn>
                <a:cxn ang="0">
                  <a:pos x="505" y="467"/>
                </a:cxn>
                <a:cxn ang="0">
                  <a:pos x="477" y="480"/>
                </a:cxn>
                <a:cxn ang="0">
                  <a:pos x="436" y="464"/>
                </a:cxn>
                <a:cxn ang="0">
                  <a:pos x="401" y="508"/>
                </a:cxn>
                <a:cxn ang="0">
                  <a:pos x="387" y="535"/>
                </a:cxn>
                <a:cxn ang="0">
                  <a:pos x="335" y="535"/>
                </a:cxn>
                <a:cxn ang="0">
                  <a:pos x="310" y="546"/>
                </a:cxn>
              </a:cxnLst>
              <a:rect l="0" t="0" r="r" b="b"/>
              <a:pathLst>
                <a:path w="790" h="596">
                  <a:moveTo>
                    <a:pt x="291" y="596"/>
                  </a:moveTo>
                  <a:lnTo>
                    <a:pt x="288" y="593"/>
                  </a:lnTo>
                  <a:lnTo>
                    <a:pt x="288" y="579"/>
                  </a:lnTo>
                  <a:lnTo>
                    <a:pt x="288" y="560"/>
                  </a:lnTo>
                  <a:lnTo>
                    <a:pt x="280" y="557"/>
                  </a:lnTo>
                  <a:lnTo>
                    <a:pt x="277" y="554"/>
                  </a:lnTo>
                  <a:lnTo>
                    <a:pt x="277" y="546"/>
                  </a:lnTo>
                  <a:lnTo>
                    <a:pt x="277" y="538"/>
                  </a:lnTo>
                  <a:lnTo>
                    <a:pt x="277" y="538"/>
                  </a:lnTo>
                  <a:lnTo>
                    <a:pt x="280" y="532"/>
                  </a:lnTo>
                  <a:lnTo>
                    <a:pt x="288" y="530"/>
                  </a:lnTo>
                  <a:lnTo>
                    <a:pt x="294" y="524"/>
                  </a:lnTo>
                  <a:lnTo>
                    <a:pt x="294" y="522"/>
                  </a:lnTo>
                  <a:lnTo>
                    <a:pt x="294" y="519"/>
                  </a:lnTo>
                  <a:lnTo>
                    <a:pt x="291" y="513"/>
                  </a:lnTo>
                  <a:lnTo>
                    <a:pt x="288" y="511"/>
                  </a:lnTo>
                  <a:lnTo>
                    <a:pt x="277" y="505"/>
                  </a:lnTo>
                  <a:lnTo>
                    <a:pt x="263" y="502"/>
                  </a:lnTo>
                  <a:lnTo>
                    <a:pt x="255" y="502"/>
                  </a:lnTo>
                  <a:lnTo>
                    <a:pt x="241" y="502"/>
                  </a:lnTo>
                  <a:lnTo>
                    <a:pt x="236" y="505"/>
                  </a:lnTo>
                  <a:lnTo>
                    <a:pt x="231" y="511"/>
                  </a:lnTo>
                  <a:lnTo>
                    <a:pt x="228" y="513"/>
                  </a:lnTo>
                  <a:lnTo>
                    <a:pt x="225" y="513"/>
                  </a:lnTo>
                  <a:lnTo>
                    <a:pt x="211" y="513"/>
                  </a:lnTo>
                  <a:lnTo>
                    <a:pt x="200" y="513"/>
                  </a:lnTo>
                  <a:lnTo>
                    <a:pt x="195" y="511"/>
                  </a:lnTo>
                  <a:lnTo>
                    <a:pt x="192" y="508"/>
                  </a:lnTo>
                  <a:lnTo>
                    <a:pt x="184" y="511"/>
                  </a:lnTo>
                  <a:lnTo>
                    <a:pt x="178" y="511"/>
                  </a:lnTo>
                  <a:lnTo>
                    <a:pt x="176" y="513"/>
                  </a:lnTo>
                  <a:lnTo>
                    <a:pt x="170" y="519"/>
                  </a:lnTo>
                  <a:lnTo>
                    <a:pt x="170" y="519"/>
                  </a:lnTo>
                  <a:lnTo>
                    <a:pt x="167" y="519"/>
                  </a:lnTo>
                  <a:lnTo>
                    <a:pt x="165" y="516"/>
                  </a:lnTo>
                  <a:lnTo>
                    <a:pt x="165" y="513"/>
                  </a:lnTo>
                  <a:lnTo>
                    <a:pt x="165" y="508"/>
                  </a:lnTo>
                  <a:lnTo>
                    <a:pt x="165" y="502"/>
                  </a:lnTo>
                  <a:lnTo>
                    <a:pt x="167" y="497"/>
                  </a:lnTo>
                  <a:lnTo>
                    <a:pt x="170" y="491"/>
                  </a:lnTo>
                  <a:lnTo>
                    <a:pt x="170" y="491"/>
                  </a:lnTo>
                  <a:lnTo>
                    <a:pt x="176" y="486"/>
                  </a:lnTo>
                  <a:lnTo>
                    <a:pt x="181" y="480"/>
                  </a:lnTo>
                  <a:lnTo>
                    <a:pt x="184" y="469"/>
                  </a:lnTo>
                  <a:lnTo>
                    <a:pt x="184" y="456"/>
                  </a:lnTo>
                  <a:lnTo>
                    <a:pt x="184" y="439"/>
                  </a:lnTo>
                  <a:lnTo>
                    <a:pt x="184" y="434"/>
                  </a:lnTo>
                  <a:lnTo>
                    <a:pt x="181" y="431"/>
                  </a:lnTo>
                  <a:lnTo>
                    <a:pt x="181" y="406"/>
                  </a:lnTo>
                  <a:lnTo>
                    <a:pt x="181" y="384"/>
                  </a:lnTo>
                  <a:lnTo>
                    <a:pt x="178" y="379"/>
                  </a:lnTo>
                  <a:lnTo>
                    <a:pt x="176" y="379"/>
                  </a:lnTo>
                  <a:lnTo>
                    <a:pt x="170" y="379"/>
                  </a:lnTo>
                  <a:lnTo>
                    <a:pt x="165" y="365"/>
                  </a:lnTo>
                  <a:lnTo>
                    <a:pt x="156" y="354"/>
                  </a:lnTo>
                  <a:lnTo>
                    <a:pt x="151" y="351"/>
                  </a:lnTo>
                  <a:lnTo>
                    <a:pt x="140" y="351"/>
                  </a:lnTo>
                  <a:lnTo>
                    <a:pt x="137" y="354"/>
                  </a:lnTo>
                  <a:lnTo>
                    <a:pt x="132" y="360"/>
                  </a:lnTo>
                  <a:lnTo>
                    <a:pt x="126" y="365"/>
                  </a:lnTo>
                  <a:lnTo>
                    <a:pt x="126" y="368"/>
                  </a:lnTo>
                  <a:lnTo>
                    <a:pt x="126" y="371"/>
                  </a:lnTo>
                  <a:lnTo>
                    <a:pt x="126" y="373"/>
                  </a:lnTo>
                  <a:lnTo>
                    <a:pt x="102" y="373"/>
                  </a:lnTo>
                  <a:lnTo>
                    <a:pt x="82" y="373"/>
                  </a:lnTo>
                  <a:lnTo>
                    <a:pt x="69" y="371"/>
                  </a:lnTo>
                  <a:lnTo>
                    <a:pt x="58" y="368"/>
                  </a:lnTo>
                  <a:lnTo>
                    <a:pt x="52" y="365"/>
                  </a:lnTo>
                  <a:lnTo>
                    <a:pt x="44" y="360"/>
                  </a:lnTo>
                  <a:lnTo>
                    <a:pt x="44" y="357"/>
                  </a:lnTo>
                  <a:lnTo>
                    <a:pt x="44" y="351"/>
                  </a:lnTo>
                  <a:lnTo>
                    <a:pt x="41" y="351"/>
                  </a:lnTo>
                  <a:lnTo>
                    <a:pt x="36" y="351"/>
                  </a:lnTo>
                  <a:lnTo>
                    <a:pt x="14" y="351"/>
                  </a:lnTo>
                  <a:lnTo>
                    <a:pt x="0" y="351"/>
                  </a:lnTo>
                  <a:lnTo>
                    <a:pt x="0" y="349"/>
                  </a:lnTo>
                  <a:lnTo>
                    <a:pt x="3" y="343"/>
                  </a:lnTo>
                  <a:lnTo>
                    <a:pt x="6" y="340"/>
                  </a:lnTo>
                  <a:lnTo>
                    <a:pt x="11" y="335"/>
                  </a:lnTo>
                  <a:lnTo>
                    <a:pt x="11" y="332"/>
                  </a:lnTo>
                  <a:lnTo>
                    <a:pt x="11" y="329"/>
                  </a:lnTo>
                  <a:lnTo>
                    <a:pt x="14" y="327"/>
                  </a:lnTo>
                  <a:lnTo>
                    <a:pt x="14" y="327"/>
                  </a:lnTo>
                  <a:lnTo>
                    <a:pt x="22" y="318"/>
                  </a:lnTo>
                  <a:lnTo>
                    <a:pt x="28" y="310"/>
                  </a:lnTo>
                  <a:lnTo>
                    <a:pt x="28" y="307"/>
                  </a:lnTo>
                  <a:lnTo>
                    <a:pt x="30" y="305"/>
                  </a:lnTo>
                  <a:lnTo>
                    <a:pt x="36" y="288"/>
                  </a:lnTo>
                  <a:lnTo>
                    <a:pt x="44" y="269"/>
                  </a:lnTo>
                  <a:lnTo>
                    <a:pt x="44" y="264"/>
                  </a:lnTo>
                  <a:lnTo>
                    <a:pt x="52" y="258"/>
                  </a:lnTo>
                  <a:lnTo>
                    <a:pt x="58" y="253"/>
                  </a:lnTo>
                  <a:lnTo>
                    <a:pt x="71" y="247"/>
                  </a:lnTo>
                  <a:lnTo>
                    <a:pt x="80" y="239"/>
                  </a:lnTo>
                  <a:lnTo>
                    <a:pt x="82" y="222"/>
                  </a:lnTo>
                  <a:lnTo>
                    <a:pt x="85" y="209"/>
                  </a:lnTo>
                  <a:lnTo>
                    <a:pt x="91" y="195"/>
                  </a:lnTo>
                  <a:lnTo>
                    <a:pt x="96" y="181"/>
                  </a:lnTo>
                  <a:lnTo>
                    <a:pt x="102" y="176"/>
                  </a:lnTo>
                  <a:lnTo>
                    <a:pt x="107" y="167"/>
                  </a:lnTo>
                  <a:lnTo>
                    <a:pt x="110" y="167"/>
                  </a:lnTo>
                  <a:lnTo>
                    <a:pt x="115" y="165"/>
                  </a:lnTo>
                  <a:lnTo>
                    <a:pt x="121" y="165"/>
                  </a:lnTo>
                  <a:lnTo>
                    <a:pt x="126" y="159"/>
                  </a:lnTo>
                  <a:lnTo>
                    <a:pt x="126" y="145"/>
                  </a:lnTo>
                  <a:lnTo>
                    <a:pt x="132" y="132"/>
                  </a:lnTo>
                  <a:lnTo>
                    <a:pt x="126" y="124"/>
                  </a:lnTo>
                  <a:lnTo>
                    <a:pt x="126" y="121"/>
                  </a:lnTo>
                  <a:lnTo>
                    <a:pt x="121" y="115"/>
                  </a:lnTo>
                  <a:lnTo>
                    <a:pt x="115" y="110"/>
                  </a:lnTo>
                  <a:lnTo>
                    <a:pt x="115" y="104"/>
                  </a:lnTo>
                  <a:lnTo>
                    <a:pt x="115" y="99"/>
                  </a:lnTo>
                  <a:lnTo>
                    <a:pt x="115" y="93"/>
                  </a:lnTo>
                  <a:lnTo>
                    <a:pt x="118" y="80"/>
                  </a:lnTo>
                  <a:lnTo>
                    <a:pt x="126" y="71"/>
                  </a:lnTo>
                  <a:lnTo>
                    <a:pt x="126" y="63"/>
                  </a:lnTo>
                  <a:lnTo>
                    <a:pt x="132" y="60"/>
                  </a:lnTo>
                  <a:lnTo>
                    <a:pt x="134" y="58"/>
                  </a:lnTo>
                  <a:lnTo>
                    <a:pt x="137" y="47"/>
                  </a:lnTo>
                  <a:lnTo>
                    <a:pt x="140" y="33"/>
                  </a:lnTo>
                  <a:lnTo>
                    <a:pt x="145" y="30"/>
                  </a:lnTo>
                  <a:lnTo>
                    <a:pt x="151" y="22"/>
                  </a:lnTo>
                  <a:lnTo>
                    <a:pt x="151" y="19"/>
                  </a:lnTo>
                  <a:lnTo>
                    <a:pt x="151" y="14"/>
                  </a:lnTo>
                  <a:lnTo>
                    <a:pt x="156" y="8"/>
                  </a:lnTo>
                  <a:lnTo>
                    <a:pt x="165" y="0"/>
                  </a:lnTo>
                  <a:lnTo>
                    <a:pt x="170" y="0"/>
                  </a:lnTo>
                  <a:lnTo>
                    <a:pt x="176" y="0"/>
                  </a:lnTo>
                  <a:lnTo>
                    <a:pt x="181" y="8"/>
                  </a:lnTo>
                  <a:lnTo>
                    <a:pt x="195" y="22"/>
                  </a:lnTo>
                  <a:lnTo>
                    <a:pt x="198" y="30"/>
                  </a:lnTo>
                  <a:lnTo>
                    <a:pt x="206" y="41"/>
                  </a:lnTo>
                  <a:lnTo>
                    <a:pt x="211" y="52"/>
                  </a:lnTo>
                  <a:lnTo>
                    <a:pt x="225" y="74"/>
                  </a:lnTo>
                  <a:lnTo>
                    <a:pt x="236" y="71"/>
                  </a:lnTo>
                  <a:lnTo>
                    <a:pt x="252" y="71"/>
                  </a:lnTo>
                  <a:lnTo>
                    <a:pt x="263" y="63"/>
                  </a:lnTo>
                  <a:lnTo>
                    <a:pt x="272" y="60"/>
                  </a:lnTo>
                  <a:lnTo>
                    <a:pt x="283" y="60"/>
                  </a:lnTo>
                  <a:lnTo>
                    <a:pt x="294" y="60"/>
                  </a:lnTo>
                  <a:lnTo>
                    <a:pt x="316" y="63"/>
                  </a:lnTo>
                  <a:lnTo>
                    <a:pt x="332" y="66"/>
                  </a:lnTo>
                  <a:lnTo>
                    <a:pt x="335" y="74"/>
                  </a:lnTo>
                  <a:lnTo>
                    <a:pt x="335" y="82"/>
                  </a:lnTo>
                  <a:lnTo>
                    <a:pt x="340" y="85"/>
                  </a:lnTo>
                  <a:lnTo>
                    <a:pt x="346" y="93"/>
                  </a:lnTo>
                  <a:lnTo>
                    <a:pt x="351" y="93"/>
                  </a:lnTo>
                  <a:lnTo>
                    <a:pt x="357" y="93"/>
                  </a:lnTo>
                  <a:lnTo>
                    <a:pt x="359" y="91"/>
                  </a:lnTo>
                  <a:lnTo>
                    <a:pt x="359" y="85"/>
                  </a:lnTo>
                  <a:lnTo>
                    <a:pt x="365" y="85"/>
                  </a:lnTo>
                  <a:lnTo>
                    <a:pt x="370" y="85"/>
                  </a:lnTo>
                  <a:lnTo>
                    <a:pt x="370" y="93"/>
                  </a:lnTo>
                  <a:lnTo>
                    <a:pt x="376" y="96"/>
                  </a:lnTo>
                  <a:lnTo>
                    <a:pt x="376" y="104"/>
                  </a:lnTo>
                  <a:lnTo>
                    <a:pt x="381" y="110"/>
                  </a:lnTo>
                  <a:lnTo>
                    <a:pt x="381" y="113"/>
                  </a:lnTo>
                  <a:lnTo>
                    <a:pt x="384" y="115"/>
                  </a:lnTo>
                  <a:lnTo>
                    <a:pt x="384" y="118"/>
                  </a:lnTo>
                  <a:lnTo>
                    <a:pt x="387" y="118"/>
                  </a:lnTo>
                  <a:lnTo>
                    <a:pt x="387" y="132"/>
                  </a:lnTo>
                  <a:lnTo>
                    <a:pt x="387" y="145"/>
                  </a:lnTo>
                  <a:lnTo>
                    <a:pt x="387" y="145"/>
                  </a:lnTo>
                  <a:lnTo>
                    <a:pt x="387" y="148"/>
                  </a:lnTo>
                  <a:lnTo>
                    <a:pt x="401" y="151"/>
                  </a:lnTo>
                  <a:lnTo>
                    <a:pt x="412" y="154"/>
                  </a:lnTo>
                  <a:lnTo>
                    <a:pt x="414" y="154"/>
                  </a:lnTo>
                  <a:lnTo>
                    <a:pt x="417" y="159"/>
                  </a:lnTo>
                  <a:lnTo>
                    <a:pt x="417" y="154"/>
                  </a:lnTo>
                  <a:lnTo>
                    <a:pt x="417" y="145"/>
                  </a:lnTo>
                  <a:lnTo>
                    <a:pt x="420" y="145"/>
                  </a:lnTo>
                  <a:lnTo>
                    <a:pt x="425" y="145"/>
                  </a:lnTo>
                  <a:lnTo>
                    <a:pt x="431" y="143"/>
                  </a:lnTo>
                  <a:lnTo>
                    <a:pt x="433" y="140"/>
                  </a:lnTo>
                  <a:lnTo>
                    <a:pt x="433" y="137"/>
                  </a:lnTo>
                  <a:lnTo>
                    <a:pt x="436" y="132"/>
                  </a:lnTo>
                  <a:lnTo>
                    <a:pt x="447" y="124"/>
                  </a:lnTo>
                  <a:lnTo>
                    <a:pt x="453" y="124"/>
                  </a:lnTo>
                  <a:lnTo>
                    <a:pt x="464" y="121"/>
                  </a:lnTo>
                  <a:lnTo>
                    <a:pt x="475" y="121"/>
                  </a:lnTo>
                  <a:lnTo>
                    <a:pt x="480" y="118"/>
                  </a:lnTo>
                  <a:lnTo>
                    <a:pt x="486" y="113"/>
                  </a:lnTo>
                  <a:lnTo>
                    <a:pt x="486" y="110"/>
                  </a:lnTo>
                  <a:lnTo>
                    <a:pt x="486" y="104"/>
                  </a:lnTo>
                  <a:lnTo>
                    <a:pt x="486" y="93"/>
                  </a:lnTo>
                  <a:lnTo>
                    <a:pt x="494" y="85"/>
                  </a:lnTo>
                  <a:lnTo>
                    <a:pt x="502" y="82"/>
                  </a:lnTo>
                  <a:lnTo>
                    <a:pt x="508" y="80"/>
                  </a:lnTo>
                  <a:lnTo>
                    <a:pt x="513" y="80"/>
                  </a:lnTo>
                  <a:lnTo>
                    <a:pt x="521" y="80"/>
                  </a:lnTo>
                  <a:lnTo>
                    <a:pt x="524" y="82"/>
                  </a:lnTo>
                  <a:lnTo>
                    <a:pt x="535" y="93"/>
                  </a:lnTo>
                  <a:lnTo>
                    <a:pt x="540" y="93"/>
                  </a:lnTo>
                  <a:lnTo>
                    <a:pt x="546" y="93"/>
                  </a:lnTo>
                  <a:lnTo>
                    <a:pt x="551" y="96"/>
                  </a:lnTo>
                  <a:lnTo>
                    <a:pt x="551" y="96"/>
                  </a:lnTo>
                  <a:lnTo>
                    <a:pt x="551" y="104"/>
                  </a:lnTo>
                  <a:lnTo>
                    <a:pt x="551" y="113"/>
                  </a:lnTo>
                  <a:lnTo>
                    <a:pt x="571" y="113"/>
                  </a:lnTo>
                  <a:lnTo>
                    <a:pt x="587" y="113"/>
                  </a:lnTo>
                  <a:lnTo>
                    <a:pt x="593" y="115"/>
                  </a:lnTo>
                  <a:lnTo>
                    <a:pt x="609" y="118"/>
                  </a:lnTo>
                  <a:lnTo>
                    <a:pt x="609" y="121"/>
                  </a:lnTo>
                  <a:lnTo>
                    <a:pt x="609" y="129"/>
                  </a:lnTo>
                  <a:lnTo>
                    <a:pt x="609" y="134"/>
                  </a:lnTo>
                  <a:lnTo>
                    <a:pt x="615" y="137"/>
                  </a:lnTo>
                  <a:lnTo>
                    <a:pt x="617" y="145"/>
                  </a:lnTo>
                  <a:lnTo>
                    <a:pt x="620" y="156"/>
                  </a:lnTo>
                  <a:lnTo>
                    <a:pt x="620" y="165"/>
                  </a:lnTo>
                  <a:lnTo>
                    <a:pt x="620" y="173"/>
                  </a:lnTo>
                  <a:lnTo>
                    <a:pt x="620" y="178"/>
                  </a:lnTo>
                  <a:lnTo>
                    <a:pt x="623" y="184"/>
                  </a:lnTo>
                  <a:lnTo>
                    <a:pt x="626" y="187"/>
                  </a:lnTo>
                  <a:lnTo>
                    <a:pt x="636" y="192"/>
                  </a:lnTo>
                  <a:lnTo>
                    <a:pt x="645" y="198"/>
                  </a:lnTo>
                  <a:lnTo>
                    <a:pt x="667" y="195"/>
                  </a:lnTo>
                  <a:lnTo>
                    <a:pt x="691" y="195"/>
                  </a:lnTo>
                  <a:lnTo>
                    <a:pt x="697" y="206"/>
                  </a:lnTo>
                  <a:lnTo>
                    <a:pt x="702" y="214"/>
                  </a:lnTo>
                  <a:lnTo>
                    <a:pt x="702" y="217"/>
                  </a:lnTo>
                  <a:lnTo>
                    <a:pt x="700" y="220"/>
                  </a:lnTo>
                  <a:lnTo>
                    <a:pt x="700" y="222"/>
                  </a:lnTo>
                  <a:lnTo>
                    <a:pt x="700" y="239"/>
                  </a:lnTo>
                  <a:lnTo>
                    <a:pt x="705" y="239"/>
                  </a:lnTo>
                  <a:lnTo>
                    <a:pt x="711" y="239"/>
                  </a:lnTo>
                  <a:lnTo>
                    <a:pt x="708" y="247"/>
                  </a:lnTo>
                  <a:lnTo>
                    <a:pt x="708" y="253"/>
                  </a:lnTo>
                  <a:lnTo>
                    <a:pt x="716" y="269"/>
                  </a:lnTo>
                  <a:lnTo>
                    <a:pt x="722" y="283"/>
                  </a:lnTo>
                  <a:lnTo>
                    <a:pt x="727" y="283"/>
                  </a:lnTo>
                  <a:lnTo>
                    <a:pt x="730" y="283"/>
                  </a:lnTo>
                  <a:lnTo>
                    <a:pt x="741" y="283"/>
                  </a:lnTo>
                  <a:lnTo>
                    <a:pt x="754" y="288"/>
                  </a:lnTo>
                  <a:lnTo>
                    <a:pt x="757" y="294"/>
                  </a:lnTo>
                  <a:lnTo>
                    <a:pt x="757" y="299"/>
                  </a:lnTo>
                  <a:lnTo>
                    <a:pt x="757" y="305"/>
                  </a:lnTo>
                  <a:lnTo>
                    <a:pt x="774" y="316"/>
                  </a:lnTo>
                  <a:lnTo>
                    <a:pt x="782" y="327"/>
                  </a:lnTo>
                  <a:lnTo>
                    <a:pt x="787" y="327"/>
                  </a:lnTo>
                  <a:lnTo>
                    <a:pt x="790" y="329"/>
                  </a:lnTo>
                  <a:lnTo>
                    <a:pt x="787" y="329"/>
                  </a:lnTo>
                  <a:lnTo>
                    <a:pt x="787" y="332"/>
                  </a:lnTo>
                  <a:lnTo>
                    <a:pt x="779" y="332"/>
                  </a:lnTo>
                  <a:lnTo>
                    <a:pt x="776" y="335"/>
                  </a:lnTo>
                  <a:lnTo>
                    <a:pt x="771" y="338"/>
                  </a:lnTo>
                  <a:lnTo>
                    <a:pt x="763" y="343"/>
                  </a:lnTo>
                  <a:lnTo>
                    <a:pt x="757" y="349"/>
                  </a:lnTo>
                  <a:lnTo>
                    <a:pt x="757" y="349"/>
                  </a:lnTo>
                  <a:lnTo>
                    <a:pt x="743" y="357"/>
                  </a:lnTo>
                  <a:lnTo>
                    <a:pt x="727" y="368"/>
                  </a:lnTo>
                  <a:lnTo>
                    <a:pt x="722" y="376"/>
                  </a:lnTo>
                  <a:lnTo>
                    <a:pt x="719" y="379"/>
                  </a:lnTo>
                  <a:lnTo>
                    <a:pt x="719" y="387"/>
                  </a:lnTo>
                  <a:lnTo>
                    <a:pt x="719" y="393"/>
                  </a:lnTo>
                  <a:lnTo>
                    <a:pt x="719" y="398"/>
                  </a:lnTo>
                  <a:lnTo>
                    <a:pt x="722" y="403"/>
                  </a:lnTo>
                  <a:lnTo>
                    <a:pt x="732" y="403"/>
                  </a:lnTo>
                  <a:lnTo>
                    <a:pt x="743" y="406"/>
                  </a:lnTo>
                  <a:lnTo>
                    <a:pt x="746" y="414"/>
                  </a:lnTo>
                  <a:lnTo>
                    <a:pt x="749" y="420"/>
                  </a:lnTo>
                  <a:lnTo>
                    <a:pt x="749" y="425"/>
                  </a:lnTo>
                  <a:lnTo>
                    <a:pt x="749" y="431"/>
                  </a:lnTo>
                  <a:lnTo>
                    <a:pt x="746" y="431"/>
                  </a:lnTo>
                  <a:lnTo>
                    <a:pt x="746" y="439"/>
                  </a:lnTo>
                  <a:lnTo>
                    <a:pt x="743" y="442"/>
                  </a:lnTo>
                  <a:lnTo>
                    <a:pt x="735" y="450"/>
                  </a:lnTo>
                  <a:lnTo>
                    <a:pt x="730" y="453"/>
                  </a:lnTo>
                  <a:lnTo>
                    <a:pt x="727" y="461"/>
                  </a:lnTo>
                  <a:lnTo>
                    <a:pt x="719" y="475"/>
                  </a:lnTo>
                  <a:lnTo>
                    <a:pt x="716" y="480"/>
                  </a:lnTo>
                  <a:lnTo>
                    <a:pt x="708" y="483"/>
                  </a:lnTo>
                  <a:lnTo>
                    <a:pt x="702" y="491"/>
                  </a:lnTo>
                  <a:lnTo>
                    <a:pt x="691" y="497"/>
                  </a:lnTo>
                  <a:lnTo>
                    <a:pt x="686" y="502"/>
                  </a:lnTo>
                  <a:lnTo>
                    <a:pt x="678" y="505"/>
                  </a:lnTo>
                  <a:lnTo>
                    <a:pt x="667" y="505"/>
                  </a:lnTo>
                  <a:lnTo>
                    <a:pt x="656" y="505"/>
                  </a:lnTo>
                  <a:lnTo>
                    <a:pt x="653" y="505"/>
                  </a:lnTo>
                  <a:lnTo>
                    <a:pt x="653" y="502"/>
                  </a:lnTo>
                  <a:lnTo>
                    <a:pt x="647" y="497"/>
                  </a:lnTo>
                  <a:lnTo>
                    <a:pt x="647" y="491"/>
                  </a:lnTo>
                  <a:lnTo>
                    <a:pt x="645" y="483"/>
                  </a:lnTo>
                  <a:lnTo>
                    <a:pt x="645" y="469"/>
                  </a:lnTo>
                  <a:lnTo>
                    <a:pt x="645" y="464"/>
                  </a:lnTo>
                  <a:lnTo>
                    <a:pt x="639" y="464"/>
                  </a:lnTo>
                  <a:lnTo>
                    <a:pt x="636" y="464"/>
                  </a:lnTo>
                  <a:lnTo>
                    <a:pt x="636" y="464"/>
                  </a:lnTo>
                  <a:lnTo>
                    <a:pt x="634" y="458"/>
                  </a:lnTo>
                  <a:lnTo>
                    <a:pt x="634" y="453"/>
                  </a:lnTo>
                  <a:lnTo>
                    <a:pt x="620" y="453"/>
                  </a:lnTo>
                  <a:lnTo>
                    <a:pt x="609" y="450"/>
                  </a:lnTo>
                  <a:lnTo>
                    <a:pt x="593" y="450"/>
                  </a:lnTo>
                  <a:lnTo>
                    <a:pt x="576" y="453"/>
                  </a:lnTo>
                  <a:lnTo>
                    <a:pt x="568" y="458"/>
                  </a:lnTo>
                  <a:lnTo>
                    <a:pt x="551" y="464"/>
                  </a:lnTo>
                  <a:lnTo>
                    <a:pt x="551" y="469"/>
                  </a:lnTo>
                  <a:lnTo>
                    <a:pt x="546" y="475"/>
                  </a:lnTo>
                  <a:lnTo>
                    <a:pt x="546" y="478"/>
                  </a:lnTo>
                  <a:lnTo>
                    <a:pt x="551" y="480"/>
                  </a:lnTo>
                  <a:lnTo>
                    <a:pt x="546" y="483"/>
                  </a:lnTo>
                  <a:lnTo>
                    <a:pt x="551" y="494"/>
                  </a:lnTo>
                  <a:lnTo>
                    <a:pt x="551" y="513"/>
                  </a:lnTo>
                  <a:lnTo>
                    <a:pt x="551" y="522"/>
                  </a:lnTo>
                  <a:lnTo>
                    <a:pt x="546" y="522"/>
                  </a:lnTo>
                  <a:lnTo>
                    <a:pt x="540" y="519"/>
                  </a:lnTo>
                  <a:lnTo>
                    <a:pt x="535" y="513"/>
                  </a:lnTo>
                  <a:lnTo>
                    <a:pt x="535" y="508"/>
                  </a:lnTo>
                  <a:lnTo>
                    <a:pt x="535" y="502"/>
                  </a:lnTo>
                  <a:lnTo>
                    <a:pt x="535" y="497"/>
                  </a:lnTo>
                  <a:lnTo>
                    <a:pt x="532" y="491"/>
                  </a:lnTo>
                  <a:lnTo>
                    <a:pt x="527" y="489"/>
                  </a:lnTo>
                  <a:lnTo>
                    <a:pt x="527" y="483"/>
                  </a:lnTo>
                  <a:lnTo>
                    <a:pt x="524" y="480"/>
                  </a:lnTo>
                  <a:lnTo>
                    <a:pt x="524" y="472"/>
                  </a:lnTo>
                  <a:lnTo>
                    <a:pt x="521" y="469"/>
                  </a:lnTo>
                  <a:lnTo>
                    <a:pt x="516" y="467"/>
                  </a:lnTo>
                  <a:lnTo>
                    <a:pt x="513" y="467"/>
                  </a:lnTo>
                  <a:lnTo>
                    <a:pt x="505" y="467"/>
                  </a:lnTo>
                  <a:lnTo>
                    <a:pt x="502" y="469"/>
                  </a:lnTo>
                  <a:lnTo>
                    <a:pt x="497" y="472"/>
                  </a:lnTo>
                  <a:lnTo>
                    <a:pt x="494" y="475"/>
                  </a:lnTo>
                  <a:lnTo>
                    <a:pt x="491" y="478"/>
                  </a:lnTo>
                  <a:lnTo>
                    <a:pt x="486" y="480"/>
                  </a:lnTo>
                  <a:lnTo>
                    <a:pt x="477" y="480"/>
                  </a:lnTo>
                  <a:lnTo>
                    <a:pt x="475" y="480"/>
                  </a:lnTo>
                  <a:lnTo>
                    <a:pt x="469" y="478"/>
                  </a:lnTo>
                  <a:lnTo>
                    <a:pt x="461" y="469"/>
                  </a:lnTo>
                  <a:lnTo>
                    <a:pt x="450" y="464"/>
                  </a:lnTo>
                  <a:lnTo>
                    <a:pt x="444" y="464"/>
                  </a:lnTo>
                  <a:lnTo>
                    <a:pt x="436" y="464"/>
                  </a:lnTo>
                  <a:lnTo>
                    <a:pt x="425" y="475"/>
                  </a:lnTo>
                  <a:lnTo>
                    <a:pt x="417" y="483"/>
                  </a:lnTo>
                  <a:lnTo>
                    <a:pt x="412" y="486"/>
                  </a:lnTo>
                  <a:lnTo>
                    <a:pt x="403" y="486"/>
                  </a:lnTo>
                  <a:lnTo>
                    <a:pt x="403" y="497"/>
                  </a:lnTo>
                  <a:lnTo>
                    <a:pt x="401" y="508"/>
                  </a:lnTo>
                  <a:lnTo>
                    <a:pt x="395" y="516"/>
                  </a:lnTo>
                  <a:lnTo>
                    <a:pt x="390" y="522"/>
                  </a:lnTo>
                  <a:lnTo>
                    <a:pt x="390" y="524"/>
                  </a:lnTo>
                  <a:lnTo>
                    <a:pt x="387" y="527"/>
                  </a:lnTo>
                  <a:lnTo>
                    <a:pt x="387" y="530"/>
                  </a:lnTo>
                  <a:lnTo>
                    <a:pt x="387" y="535"/>
                  </a:lnTo>
                  <a:lnTo>
                    <a:pt x="376" y="538"/>
                  </a:lnTo>
                  <a:lnTo>
                    <a:pt x="370" y="543"/>
                  </a:lnTo>
                  <a:lnTo>
                    <a:pt x="357" y="543"/>
                  </a:lnTo>
                  <a:lnTo>
                    <a:pt x="346" y="543"/>
                  </a:lnTo>
                  <a:lnTo>
                    <a:pt x="340" y="538"/>
                  </a:lnTo>
                  <a:lnTo>
                    <a:pt x="335" y="535"/>
                  </a:lnTo>
                  <a:lnTo>
                    <a:pt x="327" y="535"/>
                  </a:lnTo>
                  <a:lnTo>
                    <a:pt x="318" y="538"/>
                  </a:lnTo>
                  <a:lnTo>
                    <a:pt x="318" y="538"/>
                  </a:lnTo>
                  <a:lnTo>
                    <a:pt x="316" y="538"/>
                  </a:lnTo>
                  <a:lnTo>
                    <a:pt x="316" y="541"/>
                  </a:lnTo>
                  <a:lnTo>
                    <a:pt x="310" y="546"/>
                  </a:lnTo>
                  <a:lnTo>
                    <a:pt x="310" y="571"/>
                  </a:lnTo>
                  <a:lnTo>
                    <a:pt x="307" y="596"/>
                  </a:lnTo>
                  <a:lnTo>
                    <a:pt x="296" y="596"/>
                  </a:lnTo>
                  <a:lnTo>
                    <a:pt x="291" y="596"/>
                  </a:lnTo>
                  <a:close/>
                </a:path>
              </a:pathLst>
            </a:custGeom>
            <a:solidFill>
              <a:srgbClr val="FFFF66"/>
            </a:solidFill>
            <a:ln>
              <a:noFill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91436" tIns="45718" rIns="91436" bIns="4571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auto">
            <a:xfrm>
              <a:off x="3097919" y="4022333"/>
              <a:ext cx="747304" cy="940941"/>
            </a:xfrm>
            <a:custGeom>
              <a:avLst/>
              <a:gdLst/>
              <a:ahLst/>
              <a:cxnLst>
                <a:cxn ang="0">
                  <a:pos x="379" y="672"/>
                </a:cxn>
                <a:cxn ang="0">
                  <a:pos x="324" y="667"/>
                </a:cxn>
                <a:cxn ang="0">
                  <a:pos x="283" y="670"/>
                </a:cxn>
                <a:cxn ang="0">
                  <a:pos x="269" y="642"/>
                </a:cxn>
                <a:cxn ang="0">
                  <a:pos x="252" y="626"/>
                </a:cxn>
                <a:cxn ang="0">
                  <a:pos x="220" y="628"/>
                </a:cxn>
                <a:cxn ang="0">
                  <a:pos x="195" y="612"/>
                </a:cxn>
                <a:cxn ang="0">
                  <a:pos x="189" y="557"/>
                </a:cxn>
                <a:cxn ang="0">
                  <a:pos x="203" y="532"/>
                </a:cxn>
                <a:cxn ang="0">
                  <a:pos x="187" y="505"/>
                </a:cxn>
                <a:cxn ang="0">
                  <a:pos x="167" y="494"/>
                </a:cxn>
                <a:cxn ang="0">
                  <a:pos x="137" y="483"/>
                </a:cxn>
                <a:cxn ang="0">
                  <a:pos x="115" y="472"/>
                </a:cxn>
                <a:cxn ang="0">
                  <a:pos x="96" y="477"/>
                </a:cxn>
                <a:cxn ang="0">
                  <a:pos x="74" y="477"/>
                </a:cxn>
                <a:cxn ang="0">
                  <a:pos x="55" y="455"/>
                </a:cxn>
                <a:cxn ang="0">
                  <a:pos x="55" y="422"/>
                </a:cxn>
                <a:cxn ang="0">
                  <a:pos x="55" y="395"/>
                </a:cxn>
                <a:cxn ang="0">
                  <a:pos x="30" y="370"/>
                </a:cxn>
                <a:cxn ang="0">
                  <a:pos x="3" y="340"/>
                </a:cxn>
                <a:cxn ang="0">
                  <a:pos x="8" y="307"/>
                </a:cxn>
                <a:cxn ang="0">
                  <a:pos x="0" y="274"/>
                </a:cxn>
                <a:cxn ang="0">
                  <a:pos x="11" y="261"/>
                </a:cxn>
                <a:cxn ang="0">
                  <a:pos x="17" y="241"/>
                </a:cxn>
                <a:cxn ang="0">
                  <a:pos x="30" y="208"/>
                </a:cxn>
                <a:cxn ang="0">
                  <a:pos x="28" y="167"/>
                </a:cxn>
                <a:cxn ang="0">
                  <a:pos x="74" y="159"/>
                </a:cxn>
                <a:cxn ang="0">
                  <a:pos x="93" y="145"/>
                </a:cxn>
                <a:cxn ang="0">
                  <a:pos x="107" y="126"/>
                </a:cxn>
                <a:cxn ang="0">
                  <a:pos x="137" y="101"/>
                </a:cxn>
                <a:cxn ang="0">
                  <a:pos x="154" y="63"/>
                </a:cxn>
                <a:cxn ang="0">
                  <a:pos x="170" y="44"/>
                </a:cxn>
                <a:cxn ang="0">
                  <a:pos x="200" y="8"/>
                </a:cxn>
                <a:cxn ang="0">
                  <a:pos x="225" y="0"/>
                </a:cxn>
                <a:cxn ang="0">
                  <a:pos x="233" y="16"/>
                </a:cxn>
                <a:cxn ang="0">
                  <a:pos x="247" y="33"/>
                </a:cxn>
                <a:cxn ang="0">
                  <a:pos x="296" y="44"/>
                </a:cxn>
                <a:cxn ang="0">
                  <a:pos x="332" y="44"/>
                </a:cxn>
                <a:cxn ang="0">
                  <a:pos x="370" y="35"/>
                </a:cxn>
                <a:cxn ang="0">
                  <a:pos x="373" y="52"/>
                </a:cxn>
                <a:cxn ang="0">
                  <a:pos x="373" y="74"/>
                </a:cxn>
                <a:cxn ang="0">
                  <a:pos x="384" y="93"/>
                </a:cxn>
                <a:cxn ang="0">
                  <a:pos x="398" y="104"/>
                </a:cxn>
                <a:cxn ang="0">
                  <a:pos x="398" y="129"/>
                </a:cxn>
                <a:cxn ang="0">
                  <a:pos x="412" y="162"/>
                </a:cxn>
                <a:cxn ang="0">
                  <a:pos x="428" y="156"/>
                </a:cxn>
                <a:cxn ang="0">
                  <a:pos x="458" y="175"/>
                </a:cxn>
                <a:cxn ang="0">
                  <a:pos x="480" y="230"/>
                </a:cxn>
                <a:cxn ang="0">
                  <a:pos x="502" y="269"/>
                </a:cxn>
                <a:cxn ang="0">
                  <a:pos x="516" y="296"/>
                </a:cxn>
                <a:cxn ang="0">
                  <a:pos x="502" y="343"/>
                </a:cxn>
                <a:cxn ang="0">
                  <a:pos x="505" y="406"/>
                </a:cxn>
                <a:cxn ang="0">
                  <a:pos x="497" y="433"/>
                </a:cxn>
                <a:cxn ang="0">
                  <a:pos x="483" y="455"/>
                </a:cxn>
                <a:cxn ang="0">
                  <a:pos x="461" y="472"/>
                </a:cxn>
                <a:cxn ang="0">
                  <a:pos x="444" y="486"/>
                </a:cxn>
                <a:cxn ang="0">
                  <a:pos x="439" y="527"/>
                </a:cxn>
                <a:cxn ang="0">
                  <a:pos x="431" y="579"/>
                </a:cxn>
                <a:cxn ang="0">
                  <a:pos x="420" y="623"/>
                </a:cxn>
                <a:cxn ang="0">
                  <a:pos x="423" y="664"/>
                </a:cxn>
                <a:cxn ang="0">
                  <a:pos x="423" y="675"/>
                </a:cxn>
              </a:cxnLst>
              <a:rect l="0" t="0" r="r" b="b"/>
              <a:pathLst>
                <a:path w="516" h="675">
                  <a:moveTo>
                    <a:pt x="417" y="675"/>
                  </a:moveTo>
                  <a:lnTo>
                    <a:pt x="412" y="675"/>
                  </a:lnTo>
                  <a:lnTo>
                    <a:pt x="401" y="675"/>
                  </a:lnTo>
                  <a:lnTo>
                    <a:pt x="379" y="672"/>
                  </a:lnTo>
                  <a:lnTo>
                    <a:pt x="354" y="672"/>
                  </a:lnTo>
                  <a:lnTo>
                    <a:pt x="346" y="670"/>
                  </a:lnTo>
                  <a:lnTo>
                    <a:pt x="343" y="667"/>
                  </a:lnTo>
                  <a:lnTo>
                    <a:pt x="324" y="667"/>
                  </a:lnTo>
                  <a:lnTo>
                    <a:pt x="305" y="664"/>
                  </a:lnTo>
                  <a:lnTo>
                    <a:pt x="299" y="667"/>
                  </a:lnTo>
                  <a:lnTo>
                    <a:pt x="288" y="672"/>
                  </a:lnTo>
                  <a:lnTo>
                    <a:pt x="283" y="670"/>
                  </a:lnTo>
                  <a:lnTo>
                    <a:pt x="280" y="656"/>
                  </a:lnTo>
                  <a:lnTo>
                    <a:pt x="277" y="645"/>
                  </a:lnTo>
                  <a:lnTo>
                    <a:pt x="277" y="642"/>
                  </a:lnTo>
                  <a:lnTo>
                    <a:pt x="269" y="642"/>
                  </a:lnTo>
                  <a:lnTo>
                    <a:pt x="269" y="634"/>
                  </a:lnTo>
                  <a:lnTo>
                    <a:pt x="266" y="631"/>
                  </a:lnTo>
                  <a:lnTo>
                    <a:pt x="261" y="628"/>
                  </a:lnTo>
                  <a:lnTo>
                    <a:pt x="252" y="626"/>
                  </a:lnTo>
                  <a:lnTo>
                    <a:pt x="244" y="626"/>
                  </a:lnTo>
                  <a:lnTo>
                    <a:pt x="233" y="626"/>
                  </a:lnTo>
                  <a:lnTo>
                    <a:pt x="225" y="628"/>
                  </a:lnTo>
                  <a:lnTo>
                    <a:pt x="220" y="628"/>
                  </a:lnTo>
                  <a:lnTo>
                    <a:pt x="206" y="628"/>
                  </a:lnTo>
                  <a:lnTo>
                    <a:pt x="195" y="628"/>
                  </a:lnTo>
                  <a:lnTo>
                    <a:pt x="195" y="623"/>
                  </a:lnTo>
                  <a:lnTo>
                    <a:pt x="195" y="612"/>
                  </a:lnTo>
                  <a:lnTo>
                    <a:pt x="189" y="609"/>
                  </a:lnTo>
                  <a:lnTo>
                    <a:pt x="189" y="584"/>
                  </a:lnTo>
                  <a:lnTo>
                    <a:pt x="187" y="560"/>
                  </a:lnTo>
                  <a:lnTo>
                    <a:pt x="189" y="557"/>
                  </a:lnTo>
                  <a:lnTo>
                    <a:pt x="195" y="554"/>
                  </a:lnTo>
                  <a:lnTo>
                    <a:pt x="198" y="551"/>
                  </a:lnTo>
                  <a:lnTo>
                    <a:pt x="203" y="543"/>
                  </a:lnTo>
                  <a:lnTo>
                    <a:pt x="203" y="532"/>
                  </a:lnTo>
                  <a:lnTo>
                    <a:pt x="200" y="524"/>
                  </a:lnTo>
                  <a:lnTo>
                    <a:pt x="195" y="516"/>
                  </a:lnTo>
                  <a:lnTo>
                    <a:pt x="189" y="513"/>
                  </a:lnTo>
                  <a:lnTo>
                    <a:pt x="187" y="505"/>
                  </a:lnTo>
                  <a:lnTo>
                    <a:pt x="184" y="499"/>
                  </a:lnTo>
                  <a:lnTo>
                    <a:pt x="178" y="494"/>
                  </a:lnTo>
                  <a:lnTo>
                    <a:pt x="173" y="491"/>
                  </a:lnTo>
                  <a:lnTo>
                    <a:pt x="167" y="494"/>
                  </a:lnTo>
                  <a:lnTo>
                    <a:pt x="162" y="494"/>
                  </a:lnTo>
                  <a:lnTo>
                    <a:pt x="156" y="491"/>
                  </a:lnTo>
                  <a:lnTo>
                    <a:pt x="140" y="488"/>
                  </a:lnTo>
                  <a:lnTo>
                    <a:pt x="137" y="483"/>
                  </a:lnTo>
                  <a:lnTo>
                    <a:pt x="126" y="475"/>
                  </a:lnTo>
                  <a:lnTo>
                    <a:pt x="124" y="472"/>
                  </a:lnTo>
                  <a:lnTo>
                    <a:pt x="124" y="472"/>
                  </a:lnTo>
                  <a:lnTo>
                    <a:pt x="115" y="472"/>
                  </a:lnTo>
                  <a:lnTo>
                    <a:pt x="107" y="472"/>
                  </a:lnTo>
                  <a:lnTo>
                    <a:pt x="99" y="475"/>
                  </a:lnTo>
                  <a:lnTo>
                    <a:pt x="96" y="475"/>
                  </a:lnTo>
                  <a:lnTo>
                    <a:pt x="96" y="477"/>
                  </a:lnTo>
                  <a:lnTo>
                    <a:pt x="93" y="477"/>
                  </a:lnTo>
                  <a:lnTo>
                    <a:pt x="88" y="477"/>
                  </a:lnTo>
                  <a:lnTo>
                    <a:pt x="82" y="477"/>
                  </a:lnTo>
                  <a:lnTo>
                    <a:pt x="74" y="477"/>
                  </a:lnTo>
                  <a:lnTo>
                    <a:pt x="71" y="472"/>
                  </a:lnTo>
                  <a:lnTo>
                    <a:pt x="63" y="464"/>
                  </a:lnTo>
                  <a:lnTo>
                    <a:pt x="58" y="461"/>
                  </a:lnTo>
                  <a:lnTo>
                    <a:pt x="55" y="455"/>
                  </a:lnTo>
                  <a:lnTo>
                    <a:pt x="44" y="447"/>
                  </a:lnTo>
                  <a:lnTo>
                    <a:pt x="44" y="442"/>
                  </a:lnTo>
                  <a:lnTo>
                    <a:pt x="44" y="433"/>
                  </a:lnTo>
                  <a:lnTo>
                    <a:pt x="55" y="422"/>
                  </a:lnTo>
                  <a:lnTo>
                    <a:pt x="58" y="417"/>
                  </a:lnTo>
                  <a:lnTo>
                    <a:pt x="58" y="406"/>
                  </a:lnTo>
                  <a:lnTo>
                    <a:pt x="58" y="398"/>
                  </a:lnTo>
                  <a:lnTo>
                    <a:pt x="55" y="395"/>
                  </a:lnTo>
                  <a:lnTo>
                    <a:pt x="55" y="390"/>
                  </a:lnTo>
                  <a:lnTo>
                    <a:pt x="49" y="387"/>
                  </a:lnTo>
                  <a:lnTo>
                    <a:pt x="33" y="379"/>
                  </a:lnTo>
                  <a:lnTo>
                    <a:pt x="30" y="370"/>
                  </a:lnTo>
                  <a:lnTo>
                    <a:pt x="28" y="362"/>
                  </a:lnTo>
                  <a:lnTo>
                    <a:pt x="14" y="359"/>
                  </a:lnTo>
                  <a:lnTo>
                    <a:pt x="3" y="357"/>
                  </a:lnTo>
                  <a:lnTo>
                    <a:pt x="3" y="340"/>
                  </a:lnTo>
                  <a:lnTo>
                    <a:pt x="6" y="335"/>
                  </a:lnTo>
                  <a:lnTo>
                    <a:pt x="8" y="332"/>
                  </a:lnTo>
                  <a:lnTo>
                    <a:pt x="8" y="321"/>
                  </a:lnTo>
                  <a:lnTo>
                    <a:pt x="8" y="307"/>
                  </a:lnTo>
                  <a:lnTo>
                    <a:pt x="3" y="302"/>
                  </a:lnTo>
                  <a:lnTo>
                    <a:pt x="0" y="299"/>
                  </a:lnTo>
                  <a:lnTo>
                    <a:pt x="0" y="285"/>
                  </a:lnTo>
                  <a:lnTo>
                    <a:pt x="0" y="274"/>
                  </a:lnTo>
                  <a:lnTo>
                    <a:pt x="6" y="272"/>
                  </a:lnTo>
                  <a:lnTo>
                    <a:pt x="11" y="269"/>
                  </a:lnTo>
                  <a:lnTo>
                    <a:pt x="11" y="263"/>
                  </a:lnTo>
                  <a:lnTo>
                    <a:pt x="11" y="261"/>
                  </a:lnTo>
                  <a:lnTo>
                    <a:pt x="14" y="258"/>
                  </a:lnTo>
                  <a:lnTo>
                    <a:pt x="14" y="252"/>
                  </a:lnTo>
                  <a:lnTo>
                    <a:pt x="17" y="250"/>
                  </a:lnTo>
                  <a:lnTo>
                    <a:pt x="17" y="241"/>
                  </a:lnTo>
                  <a:lnTo>
                    <a:pt x="22" y="239"/>
                  </a:lnTo>
                  <a:lnTo>
                    <a:pt x="25" y="236"/>
                  </a:lnTo>
                  <a:lnTo>
                    <a:pt x="28" y="222"/>
                  </a:lnTo>
                  <a:lnTo>
                    <a:pt x="30" y="208"/>
                  </a:lnTo>
                  <a:lnTo>
                    <a:pt x="30" y="197"/>
                  </a:lnTo>
                  <a:lnTo>
                    <a:pt x="30" y="186"/>
                  </a:lnTo>
                  <a:lnTo>
                    <a:pt x="28" y="175"/>
                  </a:lnTo>
                  <a:lnTo>
                    <a:pt x="28" y="167"/>
                  </a:lnTo>
                  <a:lnTo>
                    <a:pt x="28" y="164"/>
                  </a:lnTo>
                  <a:lnTo>
                    <a:pt x="33" y="159"/>
                  </a:lnTo>
                  <a:lnTo>
                    <a:pt x="55" y="159"/>
                  </a:lnTo>
                  <a:lnTo>
                    <a:pt x="74" y="159"/>
                  </a:lnTo>
                  <a:lnTo>
                    <a:pt x="80" y="156"/>
                  </a:lnTo>
                  <a:lnTo>
                    <a:pt x="85" y="153"/>
                  </a:lnTo>
                  <a:lnTo>
                    <a:pt x="88" y="151"/>
                  </a:lnTo>
                  <a:lnTo>
                    <a:pt x="93" y="145"/>
                  </a:lnTo>
                  <a:lnTo>
                    <a:pt x="93" y="143"/>
                  </a:lnTo>
                  <a:lnTo>
                    <a:pt x="93" y="137"/>
                  </a:lnTo>
                  <a:lnTo>
                    <a:pt x="99" y="134"/>
                  </a:lnTo>
                  <a:lnTo>
                    <a:pt x="107" y="126"/>
                  </a:lnTo>
                  <a:lnTo>
                    <a:pt x="107" y="123"/>
                  </a:lnTo>
                  <a:lnTo>
                    <a:pt x="113" y="118"/>
                  </a:lnTo>
                  <a:lnTo>
                    <a:pt x="124" y="107"/>
                  </a:lnTo>
                  <a:lnTo>
                    <a:pt x="137" y="101"/>
                  </a:lnTo>
                  <a:lnTo>
                    <a:pt x="140" y="93"/>
                  </a:lnTo>
                  <a:lnTo>
                    <a:pt x="140" y="82"/>
                  </a:lnTo>
                  <a:lnTo>
                    <a:pt x="145" y="74"/>
                  </a:lnTo>
                  <a:lnTo>
                    <a:pt x="154" y="63"/>
                  </a:lnTo>
                  <a:lnTo>
                    <a:pt x="156" y="57"/>
                  </a:lnTo>
                  <a:lnTo>
                    <a:pt x="162" y="52"/>
                  </a:lnTo>
                  <a:lnTo>
                    <a:pt x="165" y="52"/>
                  </a:lnTo>
                  <a:lnTo>
                    <a:pt x="170" y="44"/>
                  </a:lnTo>
                  <a:lnTo>
                    <a:pt x="173" y="33"/>
                  </a:lnTo>
                  <a:lnTo>
                    <a:pt x="173" y="14"/>
                  </a:lnTo>
                  <a:lnTo>
                    <a:pt x="195" y="11"/>
                  </a:lnTo>
                  <a:lnTo>
                    <a:pt x="200" y="8"/>
                  </a:lnTo>
                  <a:lnTo>
                    <a:pt x="206" y="3"/>
                  </a:lnTo>
                  <a:lnTo>
                    <a:pt x="206" y="0"/>
                  </a:lnTo>
                  <a:lnTo>
                    <a:pt x="217" y="0"/>
                  </a:lnTo>
                  <a:lnTo>
                    <a:pt x="225" y="0"/>
                  </a:lnTo>
                  <a:lnTo>
                    <a:pt x="225" y="5"/>
                  </a:lnTo>
                  <a:lnTo>
                    <a:pt x="231" y="8"/>
                  </a:lnTo>
                  <a:lnTo>
                    <a:pt x="231" y="16"/>
                  </a:lnTo>
                  <a:lnTo>
                    <a:pt x="233" y="16"/>
                  </a:lnTo>
                  <a:lnTo>
                    <a:pt x="233" y="19"/>
                  </a:lnTo>
                  <a:lnTo>
                    <a:pt x="233" y="27"/>
                  </a:lnTo>
                  <a:lnTo>
                    <a:pt x="236" y="33"/>
                  </a:lnTo>
                  <a:lnTo>
                    <a:pt x="247" y="33"/>
                  </a:lnTo>
                  <a:lnTo>
                    <a:pt x="261" y="33"/>
                  </a:lnTo>
                  <a:lnTo>
                    <a:pt x="272" y="38"/>
                  </a:lnTo>
                  <a:lnTo>
                    <a:pt x="283" y="44"/>
                  </a:lnTo>
                  <a:lnTo>
                    <a:pt x="296" y="44"/>
                  </a:lnTo>
                  <a:lnTo>
                    <a:pt x="310" y="44"/>
                  </a:lnTo>
                  <a:lnTo>
                    <a:pt x="316" y="44"/>
                  </a:lnTo>
                  <a:lnTo>
                    <a:pt x="327" y="44"/>
                  </a:lnTo>
                  <a:lnTo>
                    <a:pt x="332" y="44"/>
                  </a:lnTo>
                  <a:lnTo>
                    <a:pt x="346" y="38"/>
                  </a:lnTo>
                  <a:lnTo>
                    <a:pt x="354" y="35"/>
                  </a:lnTo>
                  <a:lnTo>
                    <a:pt x="359" y="35"/>
                  </a:lnTo>
                  <a:lnTo>
                    <a:pt x="370" y="35"/>
                  </a:lnTo>
                  <a:lnTo>
                    <a:pt x="376" y="38"/>
                  </a:lnTo>
                  <a:lnTo>
                    <a:pt x="373" y="44"/>
                  </a:lnTo>
                  <a:lnTo>
                    <a:pt x="373" y="52"/>
                  </a:lnTo>
                  <a:lnTo>
                    <a:pt x="373" y="52"/>
                  </a:lnTo>
                  <a:lnTo>
                    <a:pt x="365" y="55"/>
                  </a:lnTo>
                  <a:lnTo>
                    <a:pt x="370" y="63"/>
                  </a:lnTo>
                  <a:lnTo>
                    <a:pt x="373" y="71"/>
                  </a:lnTo>
                  <a:lnTo>
                    <a:pt x="373" y="74"/>
                  </a:lnTo>
                  <a:lnTo>
                    <a:pt x="376" y="79"/>
                  </a:lnTo>
                  <a:lnTo>
                    <a:pt x="376" y="82"/>
                  </a:lnTo>
                  <a:lnTo>
                    <a:pt x="376" y="90"/>
                  </a:lnTo>
                  <a:lnTo>
                    <a:pt x="384" y="93"/>
                  </a:lnTo>
                  <a:lnTo>
                    <a:pt x="392" y="93"/>
                  </a:lnTo>
                  <a:lnTo>
                    <a:pt x="395" y="99"/>
                  </a:lnTo>
                  <a:lnTo>
                    <a:pt x="398" y="101"/>
                  </a:lnTo>
                  <a:lnTo>
                    <a:pt x="398" y="104"/>
                  </a:lnTo>
                  <a:lnTo>
                    <a:pt x="395" y="107"/>
                  </a:lnTo>
                  <a:lnTo>
                    <a:pt x="395" y="112"/>
                  </a:lnTo>
                  <a:lnTo>
                    <a:pt x="395" y="118"/>
                  </a:lnTo>
                  <a:lnTo>
                    <a:pt x="398" y="129"/>
                  </a:lnTo>
                  <a:lnTo>
                    <a:pt x="401" y="143"/>
                  </a:lnTo>
                  <a:lnTo>
                    <a:pt x="401" y="151"/>
                  </a:lnTo>
                  <a:lnTo>
                    <a:pt x="406" y="162"/>
                  </a:lnTo>
                  <a:lnTo>
                    <a:pt x="412" y="162"/>
                  </a:lnTo>
                  <a:lnTo>
                    <a:pt x="414" y="162"/>
                  </a:lnTo>
                  <a:lnTo>
                    <a:pt x="417" y="159"/>
                  </a:lnTo>
                  <a:lnTo>
                    <a:pt x="420" y="156"/>
                  </a:lnTo>
                  <a:lnTo>
                    <a:pt x="428" y="156"/>
                  </a:lnTo>
                  <a:lnTo>
                    <a:pt x="439" y="156"/>
                  </a:lnTo>
                  <a:lnTo>
                    <a:pt x="444" y="164"/>
                  </a:lnTo>
                  <a:lnTo>
                    <a:pt x="455" y="167"/>
                  </a:lnTo>
                  <a:lnTo>
                    <a:pt x="458" y="175"/>
                  </a:lnTo>
                  <a:lnTo>
                    <a:pt x="466" y="181"/>
                  </a:lnTo>
                  <a:lnTo>
                    <a:pt x="466" y="197"/>
                  </a:lnTo>
                  <a:lnTo>
                    <a:pt x="472" y="219"/>
                  </a:lnTo>
                  <a:lnTo>
                    <a:pt x="480" y="230"/>
                  </a:lnTo>
                  <a:lnTo>
                    <a:pt x="488" y="241"/>
                  </a:lnTo>
                  <a:lnTo>
                    <a:pt x="494" y="250"/>
                  </a:lnTo>
                  <a:lnTo>
                    <a:pt x="499" y="252"/>
                  </a:lnTo>
                  <a:lnTo>
                    <a:pt x="502" y="269"/>
                  </a:lnTo>
                  <a:lnTo>
                    <a:pt x="508" y="285"/>
                  </a:lnTo>
                  <a:lnTo>
                    <a:pt x="510" y="288"/>
                  </a:lnTo>
                  <a:lnTo>
                    <a:pt x="516" y="296"/>
                  </a:lnTo>
                  <a:lnTo>
                    <a:pt x="516" y="296"/>
                  </a:lnTo>
                  <a:lnTo>
                    <a:pt x="516" y="299"/>
                  </a:lnTo>
                  <a:lnTo>
                    <a:pt x="508" y="307"/>
                  </a:lnTo>
                  <a:lnTo>
                    <a:pt x="502" y="318"/>
                  </a:lnTo>
                  <a:lnTo>
                    <a:pt x="502" y="343"/>
                  </a:lnTo>
                  <a:lnTo>
                    <a:pt x="505" y="379"/>
                  </a:lnTo>
                  <a:lnTo>
                    <a:pt x="505" y="387"/>
                  </a:lnTo>
                  <a:lnTo>
                    <a:pt x="508" y="387"/>
                  </a:lnTo>
                  <a:lnTo>
                    <a:pt x="505" y="406"/>
                  </a:lnTo>
                  <a:lnTo>
                    <a:pt x="505" y="420"/>
                  </a:lnTo>
                  <a:lnTo>
                    <a:pt x="502" y="422"/>
                  </a:lnTo>
                  <a:lnTo>
                    <a:pt x="499" y="431"/>
                  </a:lnTo>
                  <a:lnTo>
                    <a:pt x="497" y="433"/>
                  </a:lnTo>
                  <a:lnTo>
                    <a:pt x="497" y="439"/>
                  </a:lnTo>
                  <a:lnTo>
                    <a:pt x="494" y="442"/>
                  </a:lnTo>
                  <a:lnTo>
                    <a:pt x="486" y="453"/>
                  </a:lnTo>
                  <a:lnTo>
                    <a:pt x="483" y="455"/>
                  </a:lnTo>
                  <a:lnTo>
                    <a:pt x="483" y="458"/>
                  </a:lnTo>
                  <a:lnTo>
                    <a:pt x="480" y="461"/>
                  </a:lnTo>
                  <a:lnTo>
                    <a:pt x="472" y="466"/>
                  </a:lnTo>
                  <a:lnTo>
                    <a:pt x="461" y="472"/>
                  </a:lnTo>
                  <a:lnTo>
                    <a:pt x="455" y="475"/>
                  </a:lnTo>
                  <a:lnTo>
                    <a:pt x="453" y="475"/>
                  </a:lnTo>
                  <a:lnTo>
                    <a:pt x="450" y="477"/>
                  </a:lnTo>
                  <a:lnTo>
                    <a:pt x="444" y="486"/>
                  </a:lnTo>
                  <a:lnTo>
                    <a:pt x="450" y="486"/>
                  </a:lnTo>
                  <a:lnTo>
                    <a:pt x="444" y="494"/>
                  </a:lnTo>
                  <a:lnTo>
                    <a:pt x="442" y="524"/>
                  </a:lnTo>
                  <a:lnTo>
                    <a:pt x="439" y="527"/>
                  </a:lnTo>
                  <a:lnTo>
                    <a:pt x="439" y="532"/>
                  </a:lnTo>
                  <a:lnTo>
                    <a:pt x="439" y="543"/>
                  </a:lnTo>
                  <a:lnTo>
                    <a:pt x="436" y="557"/>
                  </a:lnTo>
                  <a:lnTo>
                    <a:pt x="431" y="579"/>
                  </a:lnTo>
                  <a:lnTo>
                    <a:pt x="428" y="609"/>
                  </a:lnTo>
                  <a:lnTo>
                    <a:pt x="425" y="615"/>
                  </a:lnTo>
                  <a:lnTo>
                    <a:pt x="423" y="623"/>
                  </a:lnTo>
                  <a:lnTo>
                    <a:pt x="420" y="623"/>
                  </a:lnTo>
                  <a:lnTo>
                    <a:pt x="417" y="626"/>
                  </a:lnTo>
                  <a:lnTo>
                    <a:pt x="420" y="642"/>
                  </a:lnTo>
                  <a:lnTo>
                    <a:pt x="420" y="661"/>
                  </a:lnTo>
                  <a:lnTo>
                    <a:pt x="423" y="664"/>
                  </a:lnTo>
                  <a:lnTo>
                    <a:pt x="425" y="670"/>
                  </a:lnTo>
                  <a:lnTo>
                    <a:pt x="425" y="672"/>
                  </a:lnTo>
                  <a:lnTo>
                    <a:pt x="425" y="675"/>
                  </a:lnTo>
                  <a:lnTo>
                    <a:pt x="423" y="675"/>
                  </a:lnTo>
                  <a:lnTo>
                    <a:pt x="417" y="675"/>
                  </a:lnTo>
                  <a:close/>
                </a:path>
              </a:pathLst>
            </a:custGeom>
            <a:solidFill>
              <a:srgbClr val="EA7500"/>
            </a:solidFill>
            <a:ln>
              <a:noFill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91436" tIns="45718" rIns="91436" bIns="4571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1" name="Freeform 27"/>
            <p:cNvSpPr>
              <a:spLocks/>
            </p:cNvSpPr>
            <p:nvPr/>
          </p:nvSpPr>
          <p:spPr bwMode="auto">
            <a:xfrm>
              <a:off x="4728702" y="4074018"/>
              <a:ext cx="1101028" cy="859801"/>
            </a:xfrm>
            <a:custGeom>
              <a:avLst/>
              <a:gdLst/>
              <a:ahLst/>
              <a:cxnLst>
                <a:cxn ang="0">
                  <a:pos x="459" y="513"/>
                </a:cxn>
                <a:cxn ang="0">
                  <a:pos x="423" y="477"/>
                </a:cxn>
                <a:cxn ang="0">
                  <a:pos x="415" y="455"/>
                </a:cxn>
                <a:cxn ang="0">
                  <a:pos x="398" y="433"/>
                </a:cxn>
                <a:cxn ang="0">
                  <a:pos x="365" y="411"/>
                </a:cxn>
                <a:cxn ang="0">
                  <a:pos x="352" y="472"/>
                </a:cxn>
                <a:cxn ang="0">
                  <a:pos x="308" y="472"/>
                </a:cxn>
                <a:cxn ang="0">
                  <a:pos x="269" y="469"/>
                </a:cxn>
                <a:cxn ang="0">
                  <a:pos x="264" y="384"/>
                </a:cxn>
                <a:cxn ang="0">
                  <a:pos x="239" y="398"/>
                </a:cxn>
                <a:cxn ang="0">
                  <a:pos x="181" y="425"/>
                </a:cxn>
                <a:cxn ang="0">
                  <a:pos x="138" y="420"/>
                </a:cxn>
                <a:cxn ang="0">
                  <a:pos x="99" y="389"/>
                </a:cxn>
                <a:cxn ang="0">
                  <a:pos x="50" y="406"/>
                </a:cxn>
                <a:cxn ang="0">
                  <a:pos x="20" y="378"/>
                </a:cxn>
                <a:cxn ang="0">
                  <a:pos x="0" y="334"/>
                </a:cxn>
                <a:cxn ang="0">
                  <a:pos x="31" y="321"/>
                </a:cxn>
                <a:cxn ang="0">
                  <a:pos x="55" y="280"/>
                </a:cxn>
                <a:cxn ang="0">
                  <a:pos x="42" y="244"/>
                </a:cxn>
                <a:cxn ang="0">
                  <a:pos x="11" y="227"/>
                </a:cxn>
                <a:cxn ang="0">
                  <a:pos x="0" y="208"/>
                </a:cxn>
                <a:cxn ang="0">
                  <a:pos x="31" y="197"/>
                </a:cxn>
                <a:cxn ang="0">
                  <a:pos x="66" y="167"/>
                </a:cxn>
                <a:cxn ang="0">
                  <a:pos x="116" y="142"/>
                </a:cxn>
                <a:cxn ang="0">
                  <a:pos x="151" y="120"/>
                </a:cxn>
                <a:cxn ang="0">
                  <a:pos x="162" y="101"/>
                </a:cxn>
                <a:cxn ang="0">
                  <a:pos x="173" y="68"/>
                </a:cxn>
                <a:cxn ang="0">
                  <a:pos x="206" y="68"/>
                </a:cxn>
                <a:cxn ang="0">
                  <a:pos x="247" y="68"/>
                </a:cxn>
                <a:cxn ang="0">
                  <a:pos x="250" y="30"/>
                </a:cxn>
                <a:cxn ang="0">
                  <a:pos x="269" y="0"/>
                </a:cxn>
                <a:cxn ang="0">
                  <a:pos x="346" y="33"/>
                </a:cxn>
                <a:cxn ang="0">
                  <a:pos x="365" y="90"/>
                </a:cxn>
                <a:cxn ang="0">
                  <a:pos x="373" y="123"/>
                </a:cxn>
                <a:cxn ang="0">
                  <a:pos x="390" y="145"/>
                </a:cxn>
                <a:cxn ang="0">
                  <a:pos x="420" y="145"/>
                </a:cxn>
                <a:cxn ang="0">
                  <a:pos x="445" y="137"/>
                </a:cxn>
                <a:cxn ang="0">
                  <a:pos x="497" y="153"/>
                </a:cxn>
                <a:cxn ang="0">
                  <a:pos x="552" y="164"/>
                </a:cxn>
                <a:cxn ang="0">
                  <a:pos x="598" y="173"/>
                </a:cxn>
                <a:cxn ang="0">
                  <a:pos x="648" y="173"/>
                </a:cxn>
                <a:cxn ang="0">
                  <a:pos x="678" y="197"/>
                </a:cxn>
                <a:cxn ang="0">
                  <a:pos x="656" y="233"/>
                </a:cxn>
                <a:cxn ang="0">
                  <a:pos x="645" y="277"/>
                </a:cxn>
                <a:cxn ang="0">
                  <a:pos x="651" y="296"/>
                </a:cxn>
                <a:cxn ang="0">
                  <a:pos x="651" y="329"/>
                </a:cxn>
                <a:cxn ang="0">
                  <a:pos x="631" y="351"/>
                </a:cxn>
                <a:cxn ang="0">
                  <a:pos x="618" y="378"/>
                </a:cxn>
                <a:cxn ang="0">
                  <a:pos x="593" y="425"/>
                </a:cxn>
                <a:cxn ang="0">
                  <a:pos x="568" y="469"/>
                </a:cxn>
                <a:cxn ang="0">
                  <a:pos x="535" y="521"/>
                </a:cxn>
              </a:cxnLst>
              <a:rect l="0" t="0" r="r" b="b"/>
              <a:pathLst>
                <a:path w="692" h="527">
                  <a:moveTo>
                    <a:pt x="527" y="524"/>
                  </a:moveTo>
                  <a:lnTo>
                    <a:pt x="516" y="521"/>
                  </a:lnTo>
                  <a:lnTo>
                    <a:pt x="483" y="518"/>
                  </a:lnTo>
                  <a:lnTo>
                    <a:pt x="472" y="516"/>
                  </a:lnTo>
                  <a:lnTo>
                    <a:pt x="459" y="513"/>
                  </a:lnTo>
                  <a:lnTo>
                    <a:pt x="453" y="510"/>
                  </a:lnTo>
                  <a:lnTo>
                    <a:pt x="445" y="502"/>
                  </a:lnTo>
                  <a:lnTo>
                    <a:pt x="434" y="491"/>
                  </a:lnTo>
                  <a:lnTo>
                    <a:pt x="426" y="480"/>
                  </a:lnTo>
                  <a:lnTo>
                    <a:pt x="423" y="477"/>
                  </a:lnTo>
                  <a:lnTo>
                    <a:pt x="423" y="472"/>
                  </a:lnTo>
                  <a:lnTo>
                    <a:pt x="420" y="472"/>
                  </a:lnTo>
                  <a:lnTo>
                    <a:pt x="415" y="469"/>
                  </a:lnTo>
                  <a:lnTo>
                    <a:pt x="415" y="461"/>
                  </a:lnTo>
                  <a:lnTo>
                    <a:pt x="415" y="455"/>
                  </a:lnTo>
                  <a:lnTo>
                    <a:pt x="409" y="455"/>
                  </a:lnTo>
                  <a:lnTo>
                    <a:pt x="406" y="452"/>
                  </a:lnTo>
                  <a:lnTo>
                    <a:pt x="404" y="450"/>
                  </a:lnTo>
                  <a:lnTo>
                    <a:pt x="404" y="444"/>
                  </a:lnTo>
                  <a:lnTo>
                    <a:pt x="398" y="433"/>
                  </a:lnTo>
                  <a:lnTo>
                    <a:pt x="395" y="428"/>
                  </a:lnTo>
                  <a:lnTo>
                    <a:pt x="382" y="420"/>
                  </a:lnTo>
                  <a:lnTo>
                    <a:pt x="373" y="411"/>
                  </a:lnTo>
                  <a:lnTo>
                    <a:pt x="368" y="411"/>
                  </a:lnTo>
                  <a:lnTo>
                    <a:pt x="365" y="411"/>
                  </a:lnTo>
                  <a:lnTo>
                    <a:pt x="363" y="414"/>
                  </a:lnTo>
                  <a:lnTo>
                    <a:pt x="363" y="420"/>
                  </a:lnTo>
                  <a:lnTo>
                    <a:pt x="363" y="444"/>
                  </a:lnTo>
                  <a:lnTo>
                    <a:pt x="363" y="469"/>
                  </a:lnTo>
                  <a:lnTo>
                    <a:pt x="352" y="472"/>
                  </a:lnTo>
                  <a:lnTo>
                    <a:pt x="346" y="474"/>
                  </a:lnTo>
                  <a:lnTo>
                    <a:pt x="343" y="472"/>
                  </a:lnTo>
                  <a:lnTo>
                    <a:pt x="335" y="469"/>
                  </a:lnTo>
                  <a:lnTo>
                    <a:pt x="321" y="472"/>
                  </a:lnTo>
                  <a:lnTo>
                    <a:pt x="308" y="472"/>
                  </a:lnTo>
                  <a:lnTo>
                    <a:pt x="305" y="472"/>
                  </a:lnTo>
                  <a:lnTo>
                    <a:pt x="302" y="472"/>
                  </a:lnTo>
                  <a:lnTo>
                    <a:pt x="291" y="472"/>
                  </a:lnTo>
                  <a:lnTo>
                    <a:pt x="272" y="472"/>
                  </a:lnTo>
                  <a:lnTo>
                    <a:pt x="269" y="469"/>
                  </a:lnTo>
                  <a:lnTo>
                    <a:pt x="269" y="458"/>
                  </a:lnTo>
                  <a:lnTo>
                    <a:pt x="269" y="431"/>
                  </a:lnTo>
                  <a:lnTo>
                    <a:pt x="272" y="384"/>
                  </a:lnTo>
                  <a:lnTo>
                    <a:pt x="267" y="384"/>
                  </a:lnTo>
                  <a:lnTo>
                    <a:pt x="264" y="384"/>
                  </a:lnTo>
                  <a:lnTo>
                    <a:pt x="253" y="387"/>
                  </a:lnTo>
                  <a:lnTo>
                    <a:pt x="250" y="392"/>
                  </a:lnTo>
                  <a:lnTo>
                    <a:pt x="247" y="395"/>
                  </a:lnTo>
                  <a:lnTo>
                    <a:pt x="242" y="398"/>
                  </a:lnTo>
                  <a:lnTo>
                    <a:pt x="239" y="398"/>
                  </a:lnTo>
                  <a:lnTo>
                    <a:pt x="231" y="400"/>
                  </a:lnTo>
                  <a:lnTo>
                    <a:pt x="223" y="406"/>
                  </a:lnTo>
                  <a:lnTo>
                    <a:pt x="220" y="409"/>
                  </a:lnTo>
                  <a:lnTo>
                    <a:pt x="184" y="420"/>
                  </a:lnTo>
                  <a:lnTo>
                    <a:pt x="181" y="425"/>
                  </a:lnTo>
                  <a:lnTo>
                    <a:pt x="168" y="425"/>
                  </a:lnTo>
                  <a:lnTo>
                    <a:pt x="154" y="425"/>
                  </a:lnTo>
                  <a:lnTo>
                    <a:pt x="151" y="425"/>
                  </a:lnTo>
                  <a:lnTo>
                    <a:pt x="146" y="420"/>
                  </a:lnTo>
                  <a:lnTo>
                    <a:pt x="138" y="420"/>
                  </a:lnTo>
                  <a:lnTo>
                    <a:pt x="127" y="417"/>
                  </a:lnTo>
                  <a:lnTo>
                    <a:pt x="124" y="414"/>
                  </a:lnTo>
                  <a:lnTo>
                    <a:pt x="121" y="411"/>
                  </a:lnTo>
                  <a:lnTo>
                    <a:pt x="113" y="400"/>
                  </a:lnTo>
                  <a:lnTo>
                    <a:pt x="99" y="389"/>
                  </a:lnTo>
                  <a:lnTo>
                    <a:pt x="83" y="392"/>
                  </a:lnTo>
                  <a:lnTo>
                    <a:pt x="72" y="398"/>
                  </a:lnTo>
                  <a:lnTo>
                    <a:pt x="64" y="400"/>
                  </a:lnTo>
                  <a:lnTo>
                    <a:pt x="55" y="406"/>
                  </a:lnTo>
                  <a:lnTo>
                    <a:pt x="50" y="406"/>
                  </a:lnTo>
                  <a:lnTo>
                    <a:pt x="44" y="400"/>
                  </a:lnTo>
                  <a:lnTo>
                    <a:pt x="31" y="389"/>
                  </a:lnTo>
                  <a:lnTo>
                    <a:pt x="31" y="387"/>
                  </a:lnTo>
                  <a:lnTo>
                    <a:pt x="28" y="387"/>
                  </a:lnTo>
                  <a:lnTo>
                    <a:pt x="20" y="378"/>
                  </a:lnTo>
                  <a:lnTo>
                    <a:pt x="14" y="376"/>
                  </a:lnTo>
                  <a:lnTo>
                    <a:pt x="9" y="359"/>
                  </a:lnTo>
                  <a:lnTo>
                    <a:pt x="0" y="345"/>
                  </a:lnTo>
                  <a:lnTo>
                    <a:pt x="0" y="334"/>
                  </a:lnTo>
                  <a:lnTo>
                    <a:pt x="0" y="334"/>
                  </a:lnTo>
                  <a:lnTo>
                    <a:pt x="6" y="334"/>
                  </a:lnTo>
                  <a:lnTo>
                    <a:pt x="14" y="334"/>
                  </a:lnTo>
                  <a:lnTo>
                    <a:pt x="14" y="323"/>
                  </a:lnTo>
                  <a:lnTo>
                    <a:pt x="25" y="321"/>
                  </a:lnTo>
                  <a:lnTo>
                    <a:pt x="31" y="321"/>
                  </a:lnTo>
                  <a:lnTo>
                    <a:pt x="33" y="318"/>
                  </a:lnTo>
                  <a:lnTo>
                    <a:pt x="44" y="310"/>
                  </a:lnTo>
                  <a:lnTo>
                    <a:pt x="55" y="296"/>
                  </a:lnTo>
                  <a:lnTo>
                    <a:pt x="55" y="282"/>
                  </a:lnTo>
                  <a:lnTo>
                    <a:pt x="55" y="280"/>
                  </a:lnTo>
                  <a:lnTo>
                    <a:pt x="50" y="277"/>
                  </a:lnTo>
                  <a:lnTo>
                    <a:pt x="47" y="263"/>
                  </a:lnTo>
                  <a:lnTo>
                    <a:pt x="44" y="252"/>
                  </a:lnTo>
                  <a:lnTo>
                    <a:pt x="42" y="252"/>
                  </a:lnTo>
                  <a:lnTo>
                    <a:pt x="42" y="244"/>
                  </a:lnTo>
                  <a:lnTo>
                    <a:pt x="42" y="238"/>
                  </a:lnTo>
                  <a:lnTo>
                    <a:pt x="31" y="238"/>
                  </a:lnTo>
                  <a:lnTo>
                    <a:pt x="20" y="238"/>
                  </a:lnTo>
                  <a:lnTo>
                    <a:pt x="14" y="233"/>
                  </a:lnTo>
                  <a:lnTo>
                    <a:pt x="11" y="227"/>
                  </a:lnTo>
                  <a:lnTo>
                    <a:pt x="9" y="225"/>
                  </a:lnTo>
                  <a:lnTo>
                    <a:pt x="6" y="216"/>
                  </a:lnTo>
                  <a:lnTo>
                    <a:pt x="0" y="216"/>
                  </a:lnTo>
                  <a:lnTo>
                    <a:pt x="0" y="214"/>
                  </a:lnTo>
                  <a:lnTo>
                    <a:pt x="0" y="208"/>
                  </a:lnTo>
                  <a:lnTo>
                    <a:pt x="0" y="197"/>
                  </a:lnTo>
                  <a:lnTo>
                    <a:pt x="0" y="197"/>
                  </a:lnTo>
                  <a:lnTo>
                    <a:pt x="14" y="197"/>
                  </a:lnTo>
                  <a:lnTo>
                    <a:pt x="28" y="197"/>
                  </a:lnTo>
                  <a:lnTo>
                    <a:pt x="31" y="197"/>
                  </a:lnTo>
                  <a:lnTo>
                    <a:pt x="33" y="189"/>
                  </a:lnTo>
                  <a:lnTo>
                    <a:pt x="44" y="175"/>
                  </a:lnTo>
                  <a:lnTo>
                    <a:pt x="47" y="170"/>
                  </a:lnTo>
                  <a:lnTo>
                    <a:pt x="58" y="170"/>
                  </a:lnTo>
                  <a:lnTo>
                    <a:pt x="66" y="167"/>
                  </a:lnTo>
                  <a:lnTo>
                    <a:pt x="74" y="164"/>
                  </a:lnTo>
                  <a:lnTo>
                    <a:pt x="83" y="162"/>
                  </a:lnTo>
                  <a:lnTo>
                    <a:pt x="94" y="151"/>
                  </a:lnTo>
                  <a:lnTo>
                    <a:pt x="99" y="142"/>
                  </a:lnTo>
                  <a:lnTo>
                    <a:pt x="116" y="142"/>
                  </a:lnTo>
                  <a:lnTo>
                    <a:pt x="138" y="137"/>
                  </a:lnTo>
                  <a:lnTo>
                    <a:pt x="140" y="137"/>
                  </a:lnTo>
                  <a:lnTo>
                    <a:pt x="146" y="131"/>
                  </a:lnTo>
                  <a:lnTo>
                    <a:pt x="151" y="126"/>
                  </a:lnTo>
                  <a:lnTo>
                    <a:pt x="151" y="120"/>
                  </a:lnTo>
                  <a:lnTo>
                    <a:pt x="151" y="118"/>
                  </a:lnTo>
                  <a:lnTo>
                    <a:pt x="154" y="118"/>
                  </a:lnTo>
                  <a:lnTo>
                    <a:pt x="157" y="109"/>
                  </a:lnTo>
                  <a:lnTo>
                    <a:pt x="157" y="104"/>
                  </a:lnTo>
                  <a:lnTo>
                    <a:pt x="162" y="101"/>
                  </a:lnTo>
                  <a:lnTo>
                    <a:pt x="168" y="96"/>
                  </a:lnTo>
                  <a:lnTo>
                    <a:pt x="168" y="82"/>
                  </a:lnTo>
                  <a:lnTo>
                    <a:pt x="168" y="74"/>
                  </a:lnTo>
                  <a:lnTo>
                    <a:pt x="170" y="71"/>
                  </a:lnTo>
                  <a:lnTo>
                    <a:pt x="173" y="68"/>
                  </a:lnTo>
                  <a:lnTo>
                    <a:pt x="176" y="65"/>
                  </a:lnTo>
                  <a:lnTo>
                    <a:pt x="184" y="63"/>
                  </a:lnTo>
                  <a:lnTo>
                    <a:pt x="195" y="63"/>
                  </a:lnTo>
                  <a:lnTo>
                    <a:pt x="201" y="65"/>
                  </a:lnTo>
                  <a:lnTo>
                    <a:pt x="206" y="68"/>
                  </a:lnTo>
                  <a:lnTo>
                    <a:pt x="220" y="74"/>
                  </a:lnTo>
                  <a:lnTo>
                    <a:pt x="225" y="74"/>
                  </a:lnTo>
                  <a:lnTo>
                    <a:pt x="239" y="74"/>
                  </a:lnTo>
                  <a:lnTo>
                    <a:pt x="239" y="71"/>
                  </a:lnTo>
                  <a:lnTo>
                    <a:pt x="247" y="68"/>
                  </a:lnTo>
                  <a:lnTo>
                    <a:pt x="250" y="63"/>
                  </a:lnTo>
                  <a:lnTo>
                    <a:pt x="253" y="54"/>
                  </a:lnTo>
                  <a:lnTo>
                    <a:pt x="250" y="46"/>
                  </a:lnTo>
                  <a:lnTo>
                    <a:pt x="250" y="38"/>
                  </a:lnTo>
                  <a:lnTo>
                    <a:pt x="250" y="30"/>
                  </a:lnTo>
                  <a:lnTo>
                    <a:pt x="250" y="24"/>
                  </a:lnTo>
                  <a:lnTo>
                    <a:pt x="250" y="13"/>
                  </a:lnTo>
                  <a:lnTo>
                    <a:pt x="253" y="5"/>
                  </a:lnTo>
                  <a:lnTo>
                    <a:pt x="264" y="5"/>
                  </a:lnTo>
                  <a:lnTo>
                    <a:pt x="269" y="0"/>
                  </a:lnTo>
                  <a:lnTo>
                    <a:pt x="283" y="0"/>
                  </a:lnTo>
                  <a:lnTo>
                    <a:pt x="299" y="0"/>
                  </a:lnTo>
                  <a:lnTo>
                    <a:pt x="330" y="11"/>
                  </a:lnTo>
                  <a:lnTo>
                    <a:pt x="341" y="16"/>
                  </a:lnTo>
                  <a:lnTo>
                    <a:pt x="346" y="33"/>
                  </a:lnTo>
                  <a:lnTo>
                    <a:pt x="346" y="49"/>
                  </a:lnTo>
                  <a:lnTo>
                    <a:pt x="349" y="54"/>
                  </a:lnTo>
                  <a:lnTo>
                    <a:pt x="357" y="79"/>
                  </a:lnTo>
                  <a:lnTo>
                    <a:pt x="363" y="82"/>
                  </a:lnTo>
                  <a:lnTo>
                    <a:pt x="365" y="90"/>
                  </a:lnTo>
                  <a:lnTo>
                    <a:pt x="368" y="90"/>
                  </a:lnTo>
                  <a:lnTo>
                    <a:pt x="371" y="96"/>
                  </a:lnTo>
                  <a:lnTo>
                    <a:pt x="371" y="104"/>
                  </a:lnTo>
                  <a:lnTo>
                    <a:pt x="371" y="118"/>
                  </a:lnTo>
                  <a:lnTo>
                    <a:pt x="373" y="123"/>
                  </a:lnTo>
                  <a:lnTo>
                    <a:pt x="379" y="123"/>
                  </a:lnTo>
                  <a:lnTo>
                    <a:pt x="379" y="131"/>
                  </a:lnTo>
                  <a:lnTo>
                    <a:pt x="382" y="137"/>
                  </a:lnTo>
                  <a:lnTo>
                    <a:pt x="390" y="142"/>
                  </a:lnTo>
                  <a:lnTo>
                    <a:pt x="390" y="145"/>
                  </a:lnTo>
                  <a:lnTo>
                    <a:pt x="395" y="145"/>
                  </a:lnTo>
                  <a:lnTo>
                    <a:pt x="404" y="148"/>
                  </a:lnTo>
                  <a:lnTo>
                    <a:pt x="406" y="148"/>
                  </a:lnTo>
                  <a:lnTo>
                    <a:pt x="412" y="148"/>
                  </a:lnTo>
                  <a:lnTo>
                    <a:pt x="420" y="145"/>
                  </a:lnTo>
                  <a:lnTo>
                    <a:pt x="426" y="145"/>
                  </a:lnTo>
                  <a:lnTo>
                    <a:pt x="434" y="142"/>
                  </a:lnTo>
                  <a:lnTo>
                    <a:pt x="434" y="142"/>
                  </a:lnTo>
                  <a:lnTo>
                    <a:pt x="439" y="137"/>
                  </a:lnTo>
                  <a:lnTo>
                    <a:pt x="445" y="137"/>
                  </a:lnTo>
                  <a:lnTo>
                    <a:pt x="456" y="137"/>
                  </a:lnTo>
                  <a:lnTo>
                    <a:pt x="461" y="134"/>
                  </a:lnTo>
                  <a:lnTo>
                    <a:pt x="472" y="142"/>
                  </a:lnTo>
                  <a:lnTo>
                    <a:pt x="483" y="153"/>
                  </a:lnTo>
                  <a:lnTo>
                    <a:pt x="497" y="153"/>
                  </a:lnTo>
                  <a:lnTo>
                    <a:pt x="508" y="156"/>
                  </a:lnTo>
                  <a:lnTo>
                    <a:pt x="519" y="162"/>
                  </a:lnTo>
                  <a:lnTo>
                    <a:pt x="533" y="164"/>
                  </a:lnTo>
                  <a:lnTo>
                    <a:pt x="544" y="164"/>
                  </a:lnTo>
                  <a:lnTo>
                    <a:pt x="552" y="164"/>
                  </a:lnTo>
                  <a:lnTo>
                    <a:pt x="555" y="170"/>
                  </a:lnTo>
                  <a:lnTo>
                    <a:pt x="563" y="175"/>
                  </a:lnTo>
                  <a:lnTo>
                    <a:pt x="579" y="175"/>
                  </a:lnTo>
                  <a:lnTo>
                    <a:pt x="593" y="175"/>
                  </a:lnTo>
                  <a:lnTo>
                    <a:pt x="598" y="173"/>
                  </a:lnTo>
                  <a:lnTo>
                    <a:pt x="607" y="170"/>
                  </a:lnTo>
                  <a:lnTo>
                    <a:pt x="620" y="170"/>
                  </a:lnTo>
                  <a:lnTo>
                    <a:pt x="640" y="167"/>
                  </a:lnTo>
                  <a:lnTo>
                    <a:pt x="642" y="170"/>
                  </a:lnTo>
                  <a:lnTo>
                    <a:pt x="648" y="173"/>
                  </a:lnTo>
                  <a:lnTo>
                    <a:pt x="672" y="173"/>
                  </a:lnTo>
                  <a:lnTo>
                    <a:pt x="692" y="170"/>
                  </a:lnTo>
                  <a:lnTo>
                    <a:pt x="692" y="183"/>
                  </a:lnTo>
                  <a:lnTo>
                    <a:pt x="689" y="189"/>
                  </a:lnTo>
                  <a:lnTo>
                    <a:pt x="678" y="197"/>
                  </a:lnTo>
                  <a:lnTo>
                    <a:pt x="672" y="208"/>
                  </a:lnTo>
                  <a:lnTo>
                    <a:pt x="667" y="219"/>
                  </a:lnTo>
                  <a:lnTo>
                    <a:pt x="664" y="227"/>
                  </a:lnTo>
                  <a:lnTo>
                    <a:pt x="662" y="230"/>
                  </a:lnTo>
                  <a:lnTo>
                    <a:pt x="656" y="233"/>
                  </a:lnTo>
                  <a:lnTo>
                    <a:pt x="651" y="252"/>
                  </a:lnTo>
                  <a:lnTo>
                    <a:pt x="651" y="255"/>
                  </a:lnTo>
                  <a:lnTo>
                    <a:pt x="651" y="263"/>
                  </a:lnTo>
                  <a:lnTo>
                    <a:pt x="651" y="274"/>
                  </a:lnTo>
                  <a:lnTo>
                    <a:pt x="645" y="277"/>
                  </a:lnTo>
                  <a:lnTo>
                    <a:pt x="640" y="282"/>
                  </a:lnTo>
                  <a:lnTo>
                    <a:pt x="642" y="288"/>
                  </a:lnTo>
                  <a:lnTo>
                    <a:pt x="642" y="291"/>
                  </a:lnTo>
                  <a:lnTo>
                    <a:pt x="648" y="293"/>
                  </a:lnTo>
                  <a:lnTo>
                    <a:pt x="651" y="296"/>
                  </a:lnTo>
                  <a:lnTo>
                    <a:pt x="656" y="302"/>
                  </a:lnTo>
                  <a:lnTo>
                    <a:pt x="659" y="310"/>
                  </a:lnTo>
                  <a:lnTo>
                    <a:pt x="659" y="315"/>
                  </a:lnTo>
                  <a:lnTo>
                    <a:pt x="659" y="323"/>
                  </a:lnTo>
                  <a:lnTo>
                    <a:pt x="651" y="329"/>
                  </a:lnTo>
                  <a:lnTo>
                    <a:pt x="648" y="337"/>
                  </a:lnTo>
                  <a:lnTo>
                    <a:pt x="642" y="345"/>
                  </a:lnTo>
                  <a:lnTo>
                    <a:pt x="640" y="348"/>
                  </a:lnTo>
                  <a:lnTo>
                    <a:pt x="637" y="348"/>
                  </a:lnTo>
                  <a:lnTo>
                    <a:pt x="631" y="351"/>
                  </a:lnTo>
                  <a:lnTo>
                    <a:pt x="629" y="354"/>
                  </a:lnTo>
                  <a:lnTo>
                    <a:pt x="623" y="356"/>
                  </a:lnTo>
                  <a:lnTo>
                    <a:pt x="623" y="365"/>
                  </a:lnTo>
                  <a:lnTo>
                    <a:pt x="620" y="376"/>
                  </a:lnTo>
                  <a:lnTo>
                    <a:pt x="618" y="378"/>
                  </a:lnTo>
                  <a:lnTo>
                    <a:pt x="615" y="389"/>
                  </a:lnTo>
                  <a:lnTo>
                    <a:pt x="615" y="400"/>
                  </a:lnTo>
                  <a:lnTo>
                    <a:pt x="607" y="414"/>
                  </a:lnTo>
                  <a:lnTo>
                    <a:pt x="598" y="420"/>
                  </a:lnTo>
                  <a:lnTo>
                    <a:pt x="593" y="425"/>
                  </a:lnTo>
                  <a:lnTo>
                    <a:pt x="585" y="428"/>
                  </a:lnTo>
                  <a:lnTo>
                    <a:pt x="582" y="436"/>
                  </a:lnTo>
                  <a:lnTo>
                    <a:pt x="579" y="442"/>
                  </a:lnTo>
                  <a:lnTo>
                    <a:pt x="571" y="452"/>
                  </a:lnTo>
                  <a:lnTo>
                    <a:pt x="568" y="469"/>
                  </a:lnTo>
                  <a:lnTo>
                    <a:pt x="563" y="480"/>
                  </a:lnTo>
                  <a:lnTo>
                    <a:pt x="555" y="491"/>
                  </a:lnTo>
                  <a:lnTo>
                    <a:pt x="555" y="494"/>
                  </a:lnTo>
                  <a:lnTo>
                    <a:pt x="552" y="502"/>
                  </a:lnTo>
                  <a:lnTo>
                    <a:pt x="535" y="521"/>
                  </a:lnTo>
                  <a:lnTo>
                    <a:pt x="527" y="527"/>
                  </a:lnTo>
                  <a:lnTo>
                    <a:pt x="527" y="524"/>
                  </a:lnTo>
                  <a:lnTo>
                    <a:pt x="527" y="524"/>
                  </a:lnTo>
                  <a:close/>
                </a:path>
              </a:pathLst>
            </a:custGeom>
            <a:solidFill>
              <a:srgbClr val="FFFF66"/>
            </a:solidFill>
            <a:ln>
              <a:noFill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91436" tIns="45718" rIns="91436" bIns="4571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2" name="Freeform 28"/>
            <p:cNvSpPr>
              <a:spLocks/>
            </p:cNvSpPr>
            <p:nvPr/>
          </p:nvSpPr>
          <p:spPr bwMode="auto">
            <a:xfrm>
              <a:off x="2347630" y="3785374"/>
              <a:ext cx="1022976" cy="1069056"/>
            </a:xfrm>
            <a:custGeom>
              <a:avLst/>
              <a:gdLst/>
              <a:ahLst/>
              <a:cxnLst>
                <a:cxn ang="0">
                  <a:pos x="491" y="719"/>
                </a:cxn>
                <a:cxn ang="0">
                  <a:pos x="483" y="686"/>
                </a:cxn>
                <a:cxn ang="0">
                  <a:pos x="469" y="659"/>
                </a:cxn>
                <a:cxn ang="0">
                  <a:pos x="488" y="631"/>
                </a:cxn>
                <a:cxn ang="0">
                  <a:pos x="445" y="587"/>
                </a:cxn>
                <a:cxn ang="0">
                  <a:pos x="450" y="541"/>
                </a:cxn>
                <a:cxn ang="0">
                  <a:pos x="414" y="466"/>
                </a:cxn>
                <a:cxn ang="0">
                  <a:pos x="373" y="439"/>
                </a:cxn>
                <a:cxn ang="0">
                  <a:pos x="338" y="414"/>
                </a:cxn>
                <a:cxn ang="0">
                  <a:pos x="305" y="376"/>
                </a:cxn>
                <a:cxn ang="0">
                  <a:pos x="263" y="340"/>
                </a:cxn>
                <a:cxn ang="0">
                  <a:pos x="236" y="359"/>
                </a:cxn>
                <a:cxn ang="0">
                  <a:pos x="206" y="381"/>
                </a:cxn>
                <a:cxn ang="0">
                  <a:pos x="159" y="381"/>
                </a:cxn>
                <a:cxn ang="0">
                  <a:pos x="137" y="442"/>
                </a:cxn>
                <a:cxn ang="0">
                  <a:pos x="77" y="425"/>
                </a:cxn>
                <a:cxn ang="0">
                  <a:pos x="33" y="434"/>
                </a:cxn>
                <a:cxn ang="0">
                  <a:pos x="14" y="395"/>
                </a:cxn>
                <a:cxn ang="0">
                  <a:pos x="0" y="365"/>
                </a:cxn>
                <a:cxn ang="0">
                  <a:pos x="8" y="266"/>
                </a:cxn>
                <a:cxn ang="0">
                  <a:pos x="19" y="228"/>
                </a:cxn>
                <a:cxn ang="0">
                  <a:pos x="47" y="228"/>
                </a:cxn>
                <a:cxn ang="0">
                  <a:pos x="146" y="228"/>
                </a:cxn>
                <a:cxn ang="0">
                  <a:pos x="263" y="219"/>
                </a:cxn>
                <a:cxn ang="0">
                  <a:pos x="327" y="228"/>
                </a:cxn>
                <a:cxn ang="0">
                  <a:pos x="359" y="228"/>
                </a:cxn>
                <a:cxn ang="0">
                  <a:pos x="392" y="170"/>
                </a:cxn>
                <a:cxn ang="0">
                  <a:pos x="409" y="115"/>
                </a:cxn>
                <a:cxn ang="0">
                  <a:pos x="436" y="49"/>
                </a:cxn>
                <a:cxn ang="0">
                  <a:pos x="469" y="63"/>
                </a:cxn>
                <a:cxn ang="0">
                  <a:pos x="521" y="74"/>
                </a:cxn>
                <a:cxn ang="0">
                  <a:pos x="521" y="44"/>
                </a:cxn>
                <a:cxn ang="0">
                  <a:pos x="568" y="8"/>
                </a:cxn>
                <a:cxn ang="0">
                  <a:pos x="601" y="22"/>
                </a:cxn>
                <a:cxn ang="0">
                  <a:pos x="612" y="44"/>
                </a:cxn>
                <a:cxn ang="0">
                  <a:pos x="628" y="77"/>
                </a:cxn>
                <a:cxn ang="0">
                  <a:pos x="628" y="134"/>
                </a:cxn>
                <a:cxn ang="0">
                  <a:pos x="658" y="181"/>
                </a:cxn>
                <a:cxn ang="0">
                  <a:pos x="678" y="181"/>
                </a:cxn>
                <a:cxn ang="0">
                  <a:pos x="653" y="236"/>
                </a:cxn>
                <a:cxn ang="0">
                  <a:pos x="631" y="266"/>
                </a:cxn>
                <a:cxn ang="0">
                  <a:pos x="598" y="305"/>
                </a:cxn>
                <a:cxn ang="0">
                  <a:pos x="546" y="315"/>
                </a:cxn>
                <a:cxn ang="0">
                  <a:pos x="541" y="359"/>
                </a:cxn>
                <a:cxn ang="0">
                  <a:pos x="530" y="387"/>
                </a:cxn>
                <a:cxn ang="0">
                  <a:pos x="513" y="425"/>
                </a:cxn>
                <a:cxn ang="0">
                  <a:pos x="513" y="480"/>
                </a:cxn>
                <a:cxn ang="0">
                  <a:pos x="505" y="519"/>
                </a:cxn>
                <a:cxn ang="0">
                  <a:pos x="541" y="538"/>
                </a:cxn>
                <a:cxn ang="0">
                  <a:pos x="562" y="568"/>
                </a:cxn>
                <a:cxn ang="0">
                  <a:pos x="571" y="631"/>
                </a:cxn>
                <a:cxn ang="0">
                  <a:pos x="623" y="639"/>
                </a:cxn>
                <a:cxn ang="0">
                  <a:pos x="650" y="656"/>
                </a:cxn>
                <a:cxn ang="0">
                  <a:pos x="686" y="661"/>
                </a:cxn>
                <a:cxn ang="0">
                  <a:pos x="697" y="681"/>
                </a:cxn>
                <a:cxn ang="0">
                  <a:pos x="700" y="713"/>
                </a:cxn>
                <a:cxn ang="0">
                  <a:pos x="691" y="727"/>
                </a:cxn>
                <a:cxn ang="0">
                  <a:pos x="697" y="757"/>
                </a:cxn>
                <a:cxn ang="0">
                  <a:pos x="609" y="752"/>
                </a:cxn>
              </a:cxnLst>
              <a:rect l="0" t="0" r="r" b="b"/>
              <a:pathLst>
                <a:path w="708" h="766">
                  <a:moveTo>
                    <a:pt x="497" y="766"/>
                  </a:moveTo>
                  <a:lnTo>
                    <a:pt x="491" y="766"/>
                  </a:lnTo>
                  <a:lnTo>
                    <a:pt x="486" y="763"/>
                  </a:lnTo>
                  <a:lnTo>
                    <a:pt x="486" y="746"/>
                  </a:lnTo>
                  <a:lnTo>
                    <a:pt x="486" y="722"/>
                  </a:lnTo>
                  <a:lnTo>
                    <a:pt x="491" y="719"/>
                  </a:lnTo>
                  <a:lnTo>
                    <a:pt x="499" y="713"/>
                  </a:lnTo>
                  <a:lnTo>
                    <a:pt x="499" y="705"/>
                  </a:lnTo>
                  <a:lnTo>
                    <a:pt x="499" y="700"/>
                  </a:lnTo>
                  <a:lnTo>
                    <a:pt x="491" y="692"/>
                  </a:lnTo>
                  <a:lnTo>
                    <a:pt x="486" y="686"/>
                  </a:lnTo>
                  <a:lnTo>
                    <a:pt x="483" y="686"/>
                  </a:lnTo>
                  <a:lnTo>
                    <a:pt x="477" y="683"/>
                  </a:lnTo>
                  <a:lnTo>
                    <a:pt x="472" y="683"/>
                  </a:lnTo>
                  <a:lnTo>
                    <a:pt x="469" y="681"/>
                  </a:lnTo>
                  <a:lnTo>
                    <a:pt x="469" y="672"/>
                  </a:lnTo>
                  <a:lnTo>
                    <a:pt x="469" y="661"/>
                  </a:lnTo>
                  <a:lnTo>
                    <a:pt x="469" y="659"/>
                  </a:lnTo>
                  <a:lnTo>
                    <a:pt x="477" y="648"/>
                  </a:lnTo>
                  <a:lnTo>
                    <a:pt x="480" y="648"/>
                  </a:lnTo>
                  <a:lnTo>
                    <a:pt x="486" y="645"/>
                  </a:lnTo>
                  <a:lnTo>
                    <a:pt x="486" y="637"/>
                  </a:lnTo>
                  <a:lnTo>
                    <a:pt x="488" y="634"/>
                  </a:lnTo>
                  <a:lnTo>
                    <a:pt x="488" y="631"/>
                  </a:lnTo>
                  <a:lnTo>
                    <a:pt x="488" y="628"/>
                  </a:lnTo>
                  <a:lnTo>
                    <a:pt x="469" y="606"/>
                  </a:lnTo>
                  <a:lnTo>
                    <a:pt x="461" y="604"/>
                  </a:lnTo>
                  <a:lnTo>
                    <a:pt x="453" y="595"/>
                  </a:lnTo>
                  <a:lnTo>
                    <a:pt x="445" y="595"/>
                  </a:lnTo>
                  <a:lnTo>
                    <a:pt x="445" y="587"/>
                  </a:lnTo>
                  <a:lnTo>
                    <a:pt x="445" y="584"/>
                  </a:lnTo>
                  <a:lnTo>
                    <a:pt x="455" y="576"/>
                  </a:lnTo>
                  <a:lnTo>
                    <a:pt x="466" y="568"/>
                  </a:lnTo>
                  <a:lnTo>
                    <a:pt x="466" y="563"/>
                  </a:lnTo>
                  <a:lnTo>
                    <a:pt x="466" y="554"/>
                  </a:lnTo>
                  <a:lnTo>
                    <a:pt x="450" y="541"/>
                  </a:lnTo>
                  <a:lnTo>
                    <a:pt x="445" y="532"/>
                  </a:lnTo>
                  <a:lnTo>
                    <a:pt x="436" y="532"/>
                  </a:lnTo>
                  <a:lnTo>
                    <a:pt x="425" y="532"/>
                  </a:lnTo>
                  <a:lnTo>
                    <a:pt x="420" y="505"/>
                  </a:lnTo>
                  <a:lnTo>
                    <a:pt x="414" y="469"/>
                  </a:lnTo>
                  <a:lnTo>
                    <a:pt x="414" y="466"/>
                  </a:lnTo>
                  <a:lnTo>
                    <a:pt x="414" y="464"/>
                  </a:lnTo>
                  <a:lnTo>
                    <a:pt x="403" y="458"/>
                  </a:lnTo>
                  <a:lnTo>
                    <a:pt x="395" y="458"/>
                  </a:lnTo>
                  <a:lnTo>
                    <a:pt x="390" y="450"/>
                  </a:lnTo>
                  <a:lnTo>
                    <a:pt x="379" y="442"/>
                  </a:lnTo>
                  <a:lnTo>
                    <a:pt x="373" y="439"/>
                  </a:lnTo>
                  <a:lnTo>
                    <a:pt x="365" y="434"/>
                  </a:lnTo>
                  <a:lnTo>
                    <a:pt x="359" y="425"/>
                  </a:lnTo>
                  <a:lnTo>
                    <a:pt x="346" y="423"/>
                  </a:lnTo>
                  <a:lnTo>
                    <a:pt x="343" y="420"/>
                  </a:lnTo>
                  <a:lnTo>
                    <a:pt x="343" y="414"/>
                  </a:lnTo>
                  <a:lnTo>
                    <a:pt x="338" y="414"/>
                  </a:lnTo>
                  <a:lnTo>
                    <a:pt x="332" y="414"/>
                  </a:lnTo>
                  <a:lnTo>
                    <a:pt x="321" y="401"/>
                  </a:lnTo>
                  <a:lnTo>
                    <a:pt x="316" y="392"/>
                  </a:lnTo>
                  <a:lnTo>
                    <a:pt x="313" y="387"/>
                  </a:lnTo>
                  <a:lnTo>
                    <a:pt x="313" y="384"/>
                  </a:lnTo>
                  <a:lnTo>
                    <a:pt x="305" y="376"/>
                  </a:lnTo>
                  <a:lnTo>
                    <a:pt x="299" y="370"/>
                  </a:lnTo>
                  <a:lnTo>
                    <a:pt x="296" y="362"/>
                  </a:lnTo>
                  <a:lnTo>
                    <a:pt x="296" y="359"/>
                  </a:lnTo>
                  <a:lnTo>
                    <a:pt x="291" y="351"/>
                  </a:lnTo>
                  <a:lnTo>
                    <a:pt x="277" y="340"/>
                  </a:lnTo>
                  <a:lnTo>
                    <a:pt x="263" y="340"/>
                  </a:lnTo>
                  <a:lnTo>
                    <a:pt x="247" y="340"/>
                  </a:lnTo>
                  <a:lnTo>
                    <a:pt x="244" y="340"/>
                  </a:lnTo>
                  <a:lnTo>
                    <a:pt x="239" y="343"/>
                  </a:lnTo>
                  <a:lnTo>
                    <a:pt x="236" y="348"/>
                  </a:lnTo>
                  <a:lnTo>
                    <a:pt x="236" y="354"/>
                  </a:lnTo>
                  <a:lnTo>
                    <a:pt x="236" y="359"/>
                  </a:lnTo>
                  <a:lnTo>
                    <a:pt x="236" y="370"/>
                  </a:lnTo>
                  <a:lnTo>
                    <a:pt x="228" y="370"/>
                  </a:lnTo>
                  <a:lnTo>
                    <a:pt x="222" y="370"/>
                  </a:lnTo>
                  <a:lnTo>
                    <a:pt x="211" y="379"/>
                  </a:lnTo>
                  <a:lnTo>
                    <a:pt x="209" y="381"/>
                  </a:lnTo>
                  <a:lnTo>
                    <a:pt x="206" y="381"/>
                  </a:lnTo>
                  <a:lnTo>
                    <a:pt x="203" y="381"/>
                  </a:lnTo>
                  <a:lnTo>
                    <a:pt x="198" y="379"/>
                  </a:lnTo>
                  <a:lnTo>
                    <a:pt x="189" y="370"/>
                  </a:lnTo>
                  <a:lnTo>
                    <a:pt x="181" y="370"/>
                  </a:lnTo>
                  <a:lnTo>
                    <a:pt x="170" y="370"/>
                  </a:lnTo>
                  <a:lnTo>
                    <a:pt x="159" y="381"/>
                  </a:lnTo>
                  <a:lnTo>
                    <a:pt x="154" y="384"/>
                  </a:lnTo>
                  <a:lnTo>
                    <a:pt x="154" y="395"/>
                  </a:lnTo>
                  <a:lnTo>
                    <a:pt x="146" y="403"/>
                  </a:lnTo>
                  <a:lnTo>
                    <a:pt x="146" y="423"/>
                  </a:lnTo>
                  <a:lnTo>
                    <a:pt x="143" y="439"/>
                  </a:lnTo>
                  <a:lnTo>
                    <a:pt x="137" y="442"/>
                  </a:lnTo>
                  <a:lnTo>
                    <a:pt x="135" y="436"/>
                  </a:lnTo>
                  <a:lnTo>
                    <a:pt x="126" y="434"/>
                  </a:lnTo>
                  <a:lnTo>
                    <a:pt x="107" y="434"/>
                  </a:lnTo>
                  <a:lnTo>
                    <a:pt x="85" y="434"/>
                  </a:lnTo>
                  <a:lnTo>
                    <a:pt x="82" y="431"/>
                  </a:lnTo>
                  <a:lnTo>
                    <a:pt x="77" y="425"/>
                  </a:lnTo>
                  <a:lnTo>
                    <a:pt x="66" y="425"/>
                  </a:lnTo>
                  <a:lnTo>
                    <a:pt x="55" y="425"/>
                  </a:lnTo>
                  <a:lnTo>
                    <a:pt x="47" y="431"/>
                  </a:lnTo>
                  <a:lnTo>
                    <a:pt x="44" y="436"/>
                  </a:lnTo>
                  <a:lnTo>
                    <a:pt x="36" y="434"/>
                  </a:lnTo>
                  <a:lnTo>
                    <a:pt x="33" y="434"/>
                  </a:lnTo>
                  <a:lnTo>
                    <a:pt x="33" y="425"/>
                  </a:lnTo>
                  <a:lnTo>
                    <a:pt x="33" y="414"/>
                  </a:lnTo>
                  <a:lnTo>
                    <a:pt x="25" y="403"/>
                  </a:lnTo>
                  <a:lnTo>
                    <a:pt x="19" y="403"/>
                  </a:lnTo>
                  <a:lnTo>
                    <a:pt x="17" y="398"/>
                  </a:lnTo>
                  <a:lnTo>
                    <a:pt x="14" y="395"/>
                  </a:lnTo>
                  <a:lnTo>
                    <a:pt x="11" y="387"/>
                  </a:lnTo>
                  <a:lnTo>
                    <a:pt x="8" y="384"/>
                  </a:lnTo>
                  <a:lnTo>
                    <a:pt x="6" y="376"/>
                  </a:lnTo>
                  <a:lnTo>
                    <a:pt x="3" y="370"/>
                  </a:lnTo>
                  <a:lnTo>
                    <a:pt x="3" y="365"/>
                  </a:lnTo>
                  <a:lnTo>
                    <a:pt x="0" y="365"/>
                  </a:lnTo>
                  <a:lnTo>
                    <a:pt x="0" y="335"/>
                  </a:lnTo>
                  <a:lnTo>
                    <a:pt x="0" y="305"/>
                  </a:lnTo>
                  <a:lnTo>
                    <a:pt x="3" y="296"/>
                  </a:lnTo>
                  <a:lnTo>
                    <a:pt x="6" y="291"/>
                  </a:lnTo>
                  <a:lnTo>
                    <a:pt x="6" y="280"/>
                  </a:lnTo>
                  <a:lnTo>
                    <a:pt x="8" y="266"/>
                  </a:lnTo>
                  <a:lnTo>
                    <a:pt x="11" y="263"/>
                  </a:lnTo>
                  <a:lnTo>
                    <a:pt x="11" y="261"/>
                  </a:lnTo>
                  <a:lnTo>
                    <a:pt x="14" y="252"/>
                  </a:lnTo>
                  <a:lnTo>
                    <a:pt x="14" y="244"/>
                  </a:lnTo>
                  <a:lnTo>
                    <a:pt x="17" y="239"/>
                  </a:lnTo>
                  <a:lnTo>
                    <a:pt x="19" y="228"/>
                  </a:lnTo>
                  <a:lnTo>
                    <a:pt x="25" y="228"/>
                  </a:lnTo>
                  <a:lnTo>
                    <a:pt x="28" y="222"/>
                  </a:lnTo>
                  <a:lnTo>
                    <a:pt x="33" y="222"/>
                  </a:lnTo>
                  <a:lnTo>
                    <a:pt x="36" y="222"/>
                  </a:lnTo>
                  <a:lnTo>
                    <a:pt x="44" y="228"/>
                  </a:lnTo>
                  <a:lnTo>
                    <a:pt x="47" y="228"/>
                  </a:lnTo>
                  <a:lnTo>
                    <a:pt x="60" y="233"/>
                  </a:lnTo>
                  <a:lnTo>
                    <a:pt x="88" y="233"/>
                  </a:lnTo>
                  <a:lnTo>
                    <a:pt x="93" y="228"/>
                  </a:lnTo>
                  <a:lnTo>
                    <a:pt x="99" y="228"/>
                  </a:lnTo>
                  <a:lnTo>
                    <a:pt x="124" y="228"/>
                  </a:lnTo>
                  <a:lnTo>
                    <a:pt x="146" y="228"/>
                  </a:lnTo>
                  <a:lnTo>
                    <a:pt x="165" y="233"/>
                  </a:lnTo>
                  <a:lnTo>
                    <a:pt x="181" y="233"/>
                  </a:lnTo>
                  <a:lnTo>
                    <a:pt x="195" y="228"/>
                  </a:lnTo>
                  <a:lnTo>
                    <a:pt x="228" y="217"/>
                  </a:lnTo>
                  <a:lnTo>
                    <a:pt x="247" y="217"/>
                  </a:lnTo>
                  <a:lnTo>
                    <a:pt x="263" y="219"/>
                  </a:lnTo>
                  <a:lnTo>
                    <a:pt x="263" y="217"/>
                  </a:lnTo>
                  <a:lnTo>
                    <a:pt x="266" y="217"/>
                  </a:lnTo>
                  <a:lnTo>
                    <a:pt x="316" y="214"/>
                  </a:lnTo>
                  <a:lnTo>
                    <a:pt x="321" y="214"/>
                  </a:lnTo>
                  <a:lnTo>
                    <a:pt x="327" y="222"/>
                  </a:lnTo>
                  <a:lnTo>
                    <a:pt x="327" y="228"/>
                  </a:lnTo>
                  <a:lnTo>
                    <a:pt x="329" y="228"/>
                  </a:lnTo>
                  <a:lnTo>
                    <a:pt x="329" y="233"/>
                  </a:lnTo>
                  <a:lnTo>
                    <a:pt x="343" y="233"/>
                  </a:lnTo>
                  <a:lnTo>
                    <a:pt x="357" y="233"/>
                  </a:lnTo>
                  <a:lnTo>
                    <a:pt x="359" y="228"/>
                  </a:lnTo>
                  <a:lnTo>
                    <a:pt x="359" y="228"/>
                  </a:lnTo>
                  <a:lnTo>
                    <a:pt x="370" y="222"/>
                  </a:lnTo>
                  <a:lnTo>
                    <a:pt x="379" y="214"/>
                  </a:lnTo>
                  <a:lnTo>
                    <a:pt x="381" y="203"/>
                  </a:lnTo>
                  <a:lnTo>
                    <a:pt x="387" y="181"/>
                  </a:lnTo>
                  <a:lnTo>
                    <a:pt x="390" y="181"/>
                  </a:lnTo>
                  <a:lnTo>
                    <a:pt x="392" y="170"/>
                  </a:lnTo>
                  <a:lnTo>
                    <a:pt x="392" y="159"/>
                  </a:lnTo>
                  <a:lnTo>
                    <a:pt x="401" y="154"/>
                  </a:lnTo>
                  <a:lnTo>
                    <a:pt x="403" y="148"/>
                  </a:lnTo>
                  <a:lnTo>
                    <a:pt x="403" y="137"/>
                  </a:lnTo>
                  <a:lnTo>
                    <a:pt x="406" y="126"/>
                  </a:lnTo>
                  <a:lnTo>
                    <a:pt x="409" y="115"/>
                  </a:lnTo>
                  <a:lnTo>
                    <a:pt x="414" y="110"/>
                  </a:lnTo>
                  <a:lnTo>
                    <a:pt x="414" y="88"/>
                  </a:lnTo>
                  <a:lnTo>
                    <a:pt x="414" y="63"/>
                  </a:lnTo>
                  <a:lnTo>
                    <a:pt x="414" y="63"/>
                  </a:lnTo>
                  <a:lnTo>
                    <a:pt x="420" y="52"/>
                  </a:lnTo>
                  <a:lnTo>
                    <a:pt x="436" y="49"/>
                  </a:lnTo>
                  <a:lnTo>
                    <a:pt x="453" y="44"/>
                  </a:lnTo>
                  <a:lnTo>
                    <a:pt x="458" y="44"/>
                  </a:lnTo>
                  <a:lnTo>
                    <a:pt x="466" y="44"/>
                  </a:lnTo>
                  <a:lnTo>
                    <a:pt x="466" y="44"/>
                  </a:lnTo>
                  <a:lnTo>
                    <a:pt x="466" y="52"/>
                  </a:lnTo>
                  <a:lnTo>
                    <a:pt x="469" y="63"/>
                  </a:lnTo>
                  <a:lnTo>
                    <a:pt x="486" y="74"/>
                  </a:lnTo>
                  <a:lnTo>
                    <a:pt x="488" y="74"/>
                  </a:lnTo>
                  <a:lnTo>
                    <a:pt x="497" y="77"/>
                  </a:lnTo>
                  <a:lnTo>
                    <a:pt x="505" y="77"/>
                  </a:lnTo>
                  <a:lnTo>
                    <a:pt x="519" y="77"/>
                  </a:lnTo>
                  <a:lnTo>
                    <a:pt x="521" y="74"/>
                  </a:lnTo>
                  <a:lnTo>
                    <a:pt x="524" y="71"/>
                  </a:lnTo>
                  <a:lnTo>
                    <a:pt x="524" y="63"/>
                  </a:lnTo>
                  <a:lnTo>
                    <a:pt x="524" y="52"/>
                  </a:lnTo>
                  <a:lnTo>
                    <a:pt x="524" y="49"/>
                  </a:lnTo>
                  <a:lnTo>
                    <a:pt x="521" y="44"/>
                  </a:lnTo>
                  <a:lnTo>
                    <a:pt x="521" y="44"/>
                  </a:lnTo>
                  <a:lnTo>
                    <a:pt x="521" y="38"/>
                  </a:lnTo>
                  <a:lnTo>
                    <a:pt x="527" y="33"/>
                  </a:lnTo>
                  <a:lnTo>
                    <a:pt x="535" y="22"/>
                  </a:lnTo>
                  <a:lnTo>
                    <a:pt x="541" y="19"/>
                  </a:lnTo>
                  <a:lnTo>
                    <a:pt x="551" y="14"/>
                  </a:lnTo>
                  <a:lnTo>
                    <a:pt x="568" y="8"/>
                  </a:lnTo>
                  <a:lnTo>
                    <a:pt x="576" y="0"/>
                  </a:lnTo>
                  <a:lnTo>
                    <a:pt x="582" y="0"/>
                  </a:lnTo>
                  <a:lnTo>
                    <a:pt x="584" y="0"/>
                  </a:lnTo>
                  <a:lnTo>
                    <a:pt x="595" y="11"/>
                  </a:lnTo>
                  <a:lnTo>
                    <a:pt x="598" y="19"/>
                  </a:lnTo>
                  <a:lnTo>
                    <a:pt x="601" y="22"/>
                  </a:lnTo>
                  <a:lnTo>
                    <a:pt x="606" y="25"/>
                  </a:lnTo>
                  <a:lnTo>
                    <a:pt x="606" y="30"/>
                  </a:lnTo>
                  <a:lnTo>
                    <a:pt x="609" y="33"/>
                  </a:lnTo>
                  <a:lnTo>
                    <a:pt x="609" y="33"/>
                  </a:lnTo>
                  <a:lnTo>
                    <a:pt x="609" y="36"/>
                  </a:lnTo>
                  <a:lnTo>
                    <a:pt x="612" y="44"/>
                  </a:lnTo>
                  <a:lnTo>
                    <a:pt x="615" y="44"/>
                  </a:lnTo>
                  <a:lnTo>
                    <a:pt x="620" y="52"/>
                  </a:lnTo>
                  <a:lnTo>
                    <a:pt x="623" y="55"/>
                  </a:lnTo>
                  <a:lnTo>
                    <a:pt x="623" y="63"/>
                  </a:lnTo>
                  <a:lnTo>
                    <a:pt x="626" y="74"/>
                  </a:lnTo>
                  <a:lnTo>
                    <a:pt x="628" y="77"/>
                  </a:lnTo>
                  <a:lnTo>
                    <a:pt x="631" y="79"/>
                  </a:lnTo>
                  <a:lnTo>
                    <a:pt x="634" y="88"/>
                  </a:lnTo>
                  <a:lnTo>
                    <a:pt x="637" y="96"/>
                  </a:lnTo>
                  <a:lnTo>
                    <a:pt x="634" y="112"/>
                  </a:lnTo>
                  <a:lnTo>
                    <a:pt x="634" y="126"/>
                  </a:lnTo>
                  <a:lnTo>
                    <a:pt x="628" y="134"/>
                  </a:lnTo>
                  <a:lnTo>
                    <a:pt x="626" y="140"/>
                  </a:lnTo>
                  <a:lnTo>
                    <a:pt x="623" y="156"/>
                  </a:lnTo>
                  <a:lnTo>
                    <a:pt x="623" y="170"/>
                  </a:lnTo>
                  <a:lnTo>
                    <a:pt x="634" y="181"/>
                  </a:lnTo>
                  <a:lnTo>
                    <a:pt x="639" y="189"/>
                  </a:lnTo>
                  <a:lnTo>
                    <a:pt x="658" y="181"/>
                  </a:lnTo>
                  <a:lnTo>
                    <a:pt x="669" y="176"/>
                  </a:lnTo>
                  <a:lnTo>
                    <a:pt x="672" y="176"/>
                  </a:lnTo>
                  <a:lnTo>
                    <a:pt x="675" y="176"/>
                  </a:lnTo>
                  <a:lnTo>
                    <a:pt x="678" y="176"/>
                  </a:lnTo>
                  <a:lnTo>
                    <a:pt x="678" y="181"/>
                  </a:lnTo>
                  <a:lnTo>
                    <a:pt x="678" y="181"/>
                  </a:lnTo>
                  <a:lnTo>
                    <a:pt x="678" y="189"/>
                  </a:lnTo>
                  <a:lnTo>
                    <a:pt x="672" y="206"/>
                  </a:lnTo>
                  <a:lnTo>
                    <a:pt x="664" y="217"/>
                  </a:lnTo>
                  <a:lnTo>
                    <a:pt x="661" y="222"/>
                  </a:lnTo>
                  <a:lnTo>
                    <a:pt x="656" y="228"/>
                  </a:lnTo>
                  <a:lnTo>
                    <a:pt x="653" y="236"/>
                  </a:lnTo>
                  <a:lnTo>
                    <a:pt x="653" y="239"/>
                  </a:lnTo>
                  <a:lnTo>
                    <a:pt x="650" y="244"/>
                  </a:lnTo>
                  <a:lnTo>
                    <a:pt x="642" y="247"/>
                  </a:lnTo>
                  <a:lnTo>
                    <a:pt x="642" y="255"/>
                  </a:lnTo>
                  <a:lnTo>
                    <a:pt x="639" y="263"/>
                  </a:lnTo>
                  <a:lnTo>
                    <a:pt x="631" y="266"/>
                  </a:lnTo>
                  <a:lnTo>
                    <a:pt x="623" y="274"/>
                  </a:lnTo>
                  <a:lnTo>
                    <a:pt x="620" y="277"/>
                  </a:lnTo>
                  <a:lnTo>
                    <a:pt x="612" y="277"/>
                  </a:lnTo>
                  <a:lnTo>
                    <a:pt x="612" y="283"/>
                  </a:lnTo>
                  <a:lnTo>
                    <a:pt x="612" y="288"/>
                  </a:lnTo>
                  <a:lnTo>
                    <a:pt x="598" y="305"/>
                  </a:lnTo>
                  <a:lnTo>
                    <a:pt x="595" y="307"/>
                  </a:lnTo>
                  <a:lnTo>
                    <a:pt x="593" y="310"/>
                  </a:lnTo>
                  <a:lnTo>
                    <a:pt x="584" y="310"/>
                  </a:lnTo>
                  <a:lnTo>
                    <a:pt x="568" y="310"/>
                  </a:lnTo>
                  <a:lnTo>
                    <a:pt x="551" y="310"/>
                  </a:lnTo>
                  <a:lnTo>
                    <a:pt x="546" y="315"/>
                  </a:lnTo>
                  <a:lnTo>
                    <a:pt x="541" y="324"/>
                  </a:lnTo>
                  <a:lnTo>
                    <a:pt x="541" y="329"/>
                  </a:lnTo>
                  <a:lnTo>
                    <a:pt x="535" y="335"/>
                  </a:lnTo>
                  <a:lnTo>
                    <a:pt x="535" y="343"/>
                  </a:lnTo>
                  <a:lnTo>
                    <a:pt x="535" y="354"/>
                  </a:lnTo>
                  <a:lnTo>
                    <a:pt x="541" y="359"/>
                  </a:lnTo>
                  <a:lnTo>
                    <a:pt x="541" y="359"/>
                  </a:lnTo>
                  <a:lnTo>
                    <a:pt x="541" y="362"/>
                  </a:lnTo>
                  <a:lnTo>
                    <a:pt x="541" y="365"/>
                  </a:lnTo>
                  <a:lnTo>
                    <a:pt x="535" y="370"/>
                  </a:lnTo>
                  <a:lnTo>
                    <a:pt x="532" y="379"/>
                  </a:lnTo>
                  <a:lnTo>
                    <a:pt x="530" y="387"/>
                  </a:lnTo>
                  <a:lnTo>
                    <a:pt x="527" y="398"/>
                  </a:lnTo>
                  <a:lnTo>
                    <a:pt x="527" y="403"/>
                  </a:lnTo>
                  <a:lnTo>
                    <a:pt x="524" y="403"/>
                  </a:lnTo>
                  <a:lnTo>
                    <a:pt x="521" y="414"/>
                  </a:lnTo>
                  <a:lnTo>
                    <a:pt x="519" y="420"/>
                  </a:lnTo>
                  <a:lnTo>
                    <a:pt x="513" y="425"/>
                  </a:lnTo>
                  <a:lnTo>
                    <a:pt x="505" y="434"/>
                  </a:lnTo>
                  <a:lnTo>
                    <a:pt x="505" y="447"/>
                  </a:lnTo>
                  <a:lnTo>
                    <a:pt x="505" y="458"/>
                  </a:lnTo>
                  <a:lnTo>
                    <a:pt x="510" y="466"/>
                  </a:lnTo>
                  <a:lnTo>
                    <a:pt x="510" y="469"/>
                  </a:lnTo>
                  <a:lnTo>
                    <a:pt x="513" y="480"/>
                  </a:lnTo>
                  <a:lnTo>
                    <a:pt x="513" y="486"/>
                  </a:lnTo>
                  <a:lnTo>
                    <a:pt x="513" y="488"/>
                  </a:lnTo>
                  <a:lnTo>
                    <a:pt x="513" y="494"/>
                  </a:lnTo>
                  <a:lnTo>
                    <a:pt x="510" y="505"/>
                  </a:lnTo>
                  <a:lnTo>
                    <a:pt x="505" y="513"/>
                  </a:lnTo>
                  <a:lnTo>
                    <a:pt x="505" y="519"/>
                  </a:lnTo>
                  <a:lnTo>
                    <a:pt x="505" y="521"/>
                  </a:lnTo>
                  <a:lnTo>
                    <a:pt x="513" y="524"/>
                  </a:lnTo>
                  <a:lnTo>
                    <a:pt x="521" y="530"/>
                  </a:lnTo>
                  <a:lnTo>
                    <a:pt x="527" y="530"/>
                  </a:lnTo>
                  <a:lnTo>
                    <a:pt x="532" y="530"/>
                  </a:lnTo>
                  <a:lnTo>
                    <a:pt x="541" y="538"/>
                  </a:lnTo>
                  <a:lnTo>
                    <a:pt x="543" y="543"/>
                  </a:lnTo>
                  <a:lnTo>
                    <a:pt x="549" y="549"/>
                  </a:lnTo>
                  <a:lnTo>
                    <a:pt x="554" y="552"/>
                  </a:lnTo>
                  <a:lnTo>
                    <a:pt x="560" y="557"/>
                  </a:lnTo>
                  <a:lnTo>
                    <a:pt x="562" y="563"/>
                  </a:lnTo>
                  <a:lnTo>
                    <a:pt x="562" y="568"/>
                  </a:lnTo>
                  <a:lnTo>
                    <a:pt x="562" y="576"/>
                  </a:lnTo>
                  <a:lnTo>
                    <a:pt x="554" y="584"/>
                  </a:lnTo>
                  <a:lnTo>
                    <a:pt x="551" y="595"/>
                  </a:lnTo>
                  <a:lnTo>
                    <a:pt x="551" y="604"/>
                  </a:lnTo>
                  <a:lnTo>
                    <a:pt x="549" y="612"/>
                  </a:lnTo>
                  <a:lnTo>
                    <a:pt x="571" y="631"/>
                  </a:lnTo>
                  <a:lnTo>
                    <a:pt x="593" y="648"/>
                  </a:lnTo>
                  <a:lnTo>
                    <a:pt x="595" y="648"/>
                  </a:lnTo>
                  <a:lnTo>
                    <a:pt x="601" y="650"/>
                  </a:lnTo>
                  <a:lnTo>
                    <a:pt x="609" y="645"/>
                  </a:lnTo>
                  <a:lnTo>
                    <a:pt x="620" y="639"/>
                  </a:lnTo>
                  <a:lnTo>
                    <a:pt x="623" y="639"/>
                  </a:lnTo>
                  <a:lnTo>
                    <a:pt x="628" y="639"/>
                  </a:lnTo>
                  <a:lnTo>
                    <a:pt x="634" y="639"/>
                  </a:lnTo>
                  <a:lnTo>
                    <a:pt x="637" y="648"/>
                  </a:lnTo>
                  <a:lnTo>
                    <a:pt x="642" y="648"/>
                  </a:lnTo>
                  <a:lnTo>
                    <a:pt x="645" y="653"/>
                  </a:lnTo>
                  <a:lnTo>
                    <a:pt x="650" y="656"/>
                  </a:lnTo>
                  <a:lnTo>
                    <a:pt x="650" y="659"/>
                  </a:lnTo>
                  <a:lnTo>
                    <a:pt x="656" y="664"/>
                  </a:lnTo>
                  <a:lnTo>
                    <a:pt x="664" y="667"/>
                  </a:lnTo>
                  <a:lnTo>
                    <a:pt x="675" y="664"/>
                  </a:lnTo>
                  <a:lnTo>
                    <a:pt x="678" y="661"/>
                  </a:lnTo>
                  <a:lnTo>
                    <a:pt x="686" y="661"/>
                  </a:lnTo>
                  <a:lnTo>
                    <a:pt x="691" y="661"/>
                  </a:lnTo>
                  <a:lnTo>
                    <a:pt x="691" y="667"/>
                  </a:lnTo>
                  <a:lnTo>
                    <a:pt x="697" y="675"/>
                  </a:lnTo>
                  <a:lnTo>
                    <a:pt x="694" y="675"/>
                  </a:lnTo>
                  <a:lnTo>
                    <a:pt x="694" y="678"/>
                  </a:lnTo>
                  <a:lnTo>
                    <a:pt x="697" y="681"/>
                  </a:lnTo>
                  <a:lnTo>
                    <a:pt x="705" y="686"/>
                  </a:lnTo>
                  <a:lnTo>
                    <a:pt x="708" y="692"/>
                  </a:lnTo>
                  <a:lnTo>
                    <a:pt x="708" y="694"/>
                  </a:lnTo>
                  <a:lnTo>
                    <a:pt x="708" y="703"/>
                  </a:lnTo>
                  <a:lnTo>
                    <a:pt x="708" y="705"/>
                  </a:lnTo>
                  <a:lnTo>
                    <a:pt x="700" y="713"/>
                  </a:lnTo>
                  <a:lnTo>
                    <a:pt x="694" y="713"/>
                  </a:lnTo>
                  <a:lnTo>
                    <a:pt x="694" y="719"/>
                  </a:lnTo>
                  <a:lnTo>
                    <a:pt x="694" y="722"/>
                  </a:lnTo>
                  <a:lnTo>
                    <a:pt x="691" y="722"/>
                  </a:lnTo>
                  <a:lnTo>
                    <a:pt x="691" y="724"/>
                  </a:lnTo>
                  <a:lnTo>
                    <a:pt x="691" y="727"/>
                  </a:lnTo>
                  <a:lnTo>
                    <a:pt x="691" y="733"/>
                  </a:lnTo>
                  <a:lnTo>
                    <a:pt x="694" y="741"/>
                  </a:lnTo>
                  <a:lnTo>
                    <a:pt x="697" y="749"/>
                  </a:lnTo>
                  <a:lnTo>
                    <a:pt x="697" y="752"/>
                  </a:lnTo>
                  <a:lnTo>
                    <a:pt x="697" y="752"/>
                  </a:lnTo>
                  <a:lnTo>
                    <a:pt x="697" y="757"/>
                  </a:lnTo>
                  <a:lnTo>
                    <a:pt x="694" y="760"/>
                  </a:lnTo>
                  <a:lnTo>
                    <a:pt x="680" y="760"/>
                  </a:lnTo>
                  <a:lnTo>
                    <a:pt x="669" y="760"/>
                  </a:lnTo>
                  <a:lnTo>
                    <a:pt x="653" y="757"/>
                  </a:lnTo>
                  <a:lnTo>
                    <a:pt x="634" y="752"/>
                  </a:lnTo>
                  <a:lnTo>
                    <a:pt x="609" y="752"/>
                  </a:lnTo>
                  <a:lnTo>
                    <a:pt x="584" y="752"/>
                  </a:lnTo>
                  <a:lnTo>
                    <a:pt x="546" y="760"/>
                  </a:lnTo>
                  <a:lnTo>
                    <a:pt x="516" y="766"/>
                  </a:lnTo>
                  <a:lnTo>
                    <a:pt x="510" y="766"/>
                  </a:lnTo>
                  <a:lnTo>
                    <a:pt x="497" y="766"/>
                  </a:lnTo>
                  <a:close/>
                </a:path>
              </a:pathLst>
            </a:custGeom>
            <a:solidFill>
              <a:srgbClr val="EA7500"/>
            </a:solidFill>
            <a:ln>
              <a:noFill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91436" tIns="45718" rIns="91436" bIns="4571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7671" name="Freeform 30"/>
            <p:cNvSpPr>
              <a:spLocks/>
            </p:cNvSpPr>
            <p:nvPr/>
          </p:nvSpPr>
          <p:spPr bwMode="auto">
            <a:xfrm>
              <a:off x="1779568" y="2175129"/>
              <a:ext cx="6129005" cy="2579901"/>
            </a:xfrm>
            <a:custGeom>
              <a:avLst/>
              <a:gdLst>
                <a:gd name="T0" fmla="*/ 206001 w 4324"/>
                <a:gd name="T1" fmla="*/ 2819397 h 1853"/>
                <a:gd name="T2" fmla="*/ 414676 w 4324"/>
                <a:gd name="T3" fmla="*/ 2635867 h 1853"/>
                <a:gd name="T4" fmla="*/ 506975 w 4324"/>
                <a:gd name="T5" fmla="*/ 2362155 h 1853"/>
                <a:gd name="T6" fmla="*/ 599274 w 4324"/>
                <a:gd name="T7" fmla="*/ 2023574 h 1853"/>
                <a:gd name="T8" fmla="*/ 917639 w 4324"/>
                <a:gd name="T9" fmla="*/ 1836880 h 1853"/>
                <a:gd name="T10" fmla="*/ 811963 w 4324"/>
                <a:gd name="T11" fmla="*/ 1507792 h 1853"/>
                <a:gd name="T12" fmla="*/ 679534 w 4324"/>
                <a:gd name="T13" fmla="*/ 1251483 h 1853"/>
                <a:gd name="T14" fmla="*/ 605963 w 4324"/>
                <a:gd name="T15" fmla="*/ 960367 h 1853"/>
                <a:gd name="T16" fmla="*/ 515001 w 4324"/>
                <a:gd name="T17" fmla="*/ 594890 h 1853"/>
                <a:gd name="T18" fmla="*/ 206001 w 4324"/>
                <a:gd name="T19" fmla="*/ 711969 h 1853"/>
                <a:gd name="T20" fmla="*/ 73572 w 4324"/>
                <a:gd name="T21" fmla="*/ 525275 h 1853"/>
                <a:gd name="T22" fmla="*/ 466845 w 4324"/>
                <a:gd name="T23" fmla="*/ 522111 h 1853"/>
                <a:gd name="T24" fmla="*/ 799924 w 4324"/>
                <a:gd name="T25" fmla="*/ 564829 h 1853"/>
                <a:gd name="T26" fmla="*/ 698262 w 4324"/>
                <a:gd name="T27" fmla="*/ 860691 h 1853"/>
                <a:gd name="T28" fmla="*/ 803937 w 4324"/>
                <a:gd name="T29" fmla="*/ 1264140 h 1853"/>
                <a:gd name="T30" fmla="*/ 917639 w 4324"/>
                <a:gd name="T31" fmla="*/ 1525196 h 1853"/>
                <a:gd name="T32" fmla="*/ 1094211 w 4324"/>
                <a:gd name="T33" fmla="*/ 1460327 h 1853"/>
                <a:gd name="T34" fmla="*/ 991211 w 4324"/>
                <a:gd name="T35" fmla="*/ 1234080 h 1853"/>
                <a:gd name="T36" fmla="*/ 1075484 w 4324"/>
                <a:gd name="T37" fmla="*/ 1281544 h 1853"/>
                <a:gd name="T38" fmla="*/ 1458056 w 4324"/>
                <a:gd name="T39" fmla="*/ 1346412 h 1853"/>
                <a:gd name="T40" fmla="*/ 1702849 w 4324"/>
                <a:gd name="T41" fmla="*/ 1381220 h 1853"/>
                <a:gd name="T42" fmla="*/ 2132240 w 4324"/>
                <a:gd name="T43" fmla="*/ 1281544 h 1853"/>
                <a:gd name="T44" fmla="*/ 2502773 w 4324"/>
                <a:gd name="T45" fmla="*/ 1216676 h 1853"/>
                <a:gd name="T46" fmla="*/ 2797060 w 4324"/>
                <a:gd name="T47" fmla="*/ 1216676 h 1853"/>
                <a:gd name="T48" fmla="*/ 3079307 w 4324"/>
                <a:gd name="T49" fmla="*/ 1172376 h 1853"/>
                <a:gd name="T50" fmla="*/ 3329451 w 4324"/>
                <a:gd name="T51" fmla="*/ 968278 h 1853"/>
                <a:gd name="T52" fmla="*/ 3629088 w 4324"/>
                <a:gd name="T53" fmla="*/ 751523 h 1853"/>
                <a:gd name="T54" fmla="*/ 3952803 w 4324"/>
                <a:gd name="T55" fmla="*/ 791077 h 1853"/>
                <a:gd name="T56" fmla="*/ 4102622 w 4324"/>
                <a:gd name="T57" fmla="*/ 539514 h 1853"/>
                <a:gd name="T58" fmla="*/ 4407610 w 4324"/>
                <a:gd name="T59" fmla="*/ 308520 h 1853"/>
                <a:gd name="T60" fmla="*/ 4561441 w 4324"/>
                <a:gd name="T61" fmla="*/ 104422 h 1853"/>
                <a:gd name="T62" fmla="*/ 4675143 w 4324"/>
                <a:gd name="T63" fmla="*/ 91765 h 1853"/>
                <a:gd name="T64" fmla="*/ 4786169 w 4324"/>
                <a:gd name="T65" fmla="*/ 256309 h 1853"/>
                <a:gd name="T66" fmla="*/ 5068417 w 4324"/>
                <a:gd name="T67" fmla="*/ 373388 h 1853"/>
                <a:gd name="T68" fmla="*/ 5457677 w 4324"/>
                <a:gd name="T69" fmla="*/ 243652 h 1853"/>
                <a:gd name="T70" fmla="*/ 5691769 w 4324"/>
                <a:gd name="T71" fmla="*/ 335416 h 1853"/>
                <a:gd name="T72" fmla="*/ 5640938 w 4324"/>
                <a:gd name="T73" fmla="*/ 447749 h 1853"/>
                <a:gd name="T74" fmla="*/ 5376080 w 4324"/>
                <a:gd name="T75" fmla="*/ 378135 h 1853"/>
                <a:gd name="T76" fmla="*/ 4910572 w 4324"/>
                <a:gd name="T77" fmla="*/ 439839 h 1853"/>
                <a:gd name="T78" fmla="*/ 5060391 w 4324"/>
                <a:gd name="T79" fmla="*/ 507871 h 1853"/>
                <a:gd name="T80" fmla="*/ 5192820 w 4324"/>
                <a:gd name="T81" fmla="*/ 582232 h 1853"/>
                <a:gd name="T82" fmla="*/ 5331937 w 4324"/>
                <a:gd name="T83" fmla="*/ 643936 h 1853"/>
                <a:gd name="T84" fmla="*/ 5287794 w 4324"/>
                <a:gd name="T85" fmla="*/ 734119 h 1853"/>
                <a:gd name="T86" fmla="*/ 5060391 w 4324"/>
                <a:gd name="T87" fmla="*/ 626533 h 1853"/>
                <a:gd name="T88" fmla="*/ 4957390 w 4324"/>
                <a:gd name="T89" fmla="*/ 626533 h 1853"/>
                <a:gd name="T90" fmla="*/ 4576156 w 4324"/>
                <a:gd name="T91" fmla="*/ 455660 h 1853"/>
                <a:gd name="T92" fmla="*/ 4157466 w 4324"/>
                <a:gd name="T93" fmla="*/ 473064 h 1853"/>
                <a:gd name="T94" fmla="*/ 4176193 w 4324"/>
                <a:gd name="T95" fmla="*/ 761016 h 1853"/>
                <a:gd name="T96" fmla="*/ 3820374 w 4324"/>
                <a:gd name="T97" fmla="*/ 756269 h 1853"/>
                <a:gd name="T98" fmla="*/ 3475256 w 4324"/>
                <a:gd name="T99" fmla="*/ 930306 h 1853"/>
                <a:gd name="T100" fmla="*/ 3306710 w 4324"/>
                <a:gd name="T101" fmla="*/ 1189779 h 1853"/>
                <a:gd name="T102" fmla="*/ 2972294 w 4324"/>
                <a:gd name="T103" fmla="*/ 1194526 h 1853"/>
                <a:gd name="T104" fmla="*/ 2759605 w 4324"/>
                <a:gd name="T105" fmla="*/ 1376473 h 1853"/>
                <a:gd name="T106" fmla="*/ 2356968 w 4324"/>
                <a:gd name="T107" fmla="*/ 1446088 h 1853"/>
                <a:gd name="T108" fmla="*/ 2007837 w 4324"/>
                <a:gd name="T109" fmla="*/ 1493553 h 1853"/>
                <a:gd name="T110" fmla="*/ 1801836 w 4324"/>
                <a:gd name="T111" fmla="*/ 1563167 h 1853"/>
                <a:gd name="T112" fmla="*/ 1498186 w 4324"/>
                <a:gd name="T113" fmla="*/ 1711890 h 1853"/>
                <a:gd name="T114" fmla="*/ 1285497 w 4324"/>
                <a:gd name="T115" fmla="*/ 1876434 h 1853"/>
                <a:gd name="T116" fmla="*/ 1119626 w 4324"/>
                <a:gd name="T117" fmla="*/ 2045724 h 1853"/>
                <a:gd name="T118" fmla="*/ 833366 w 4324"/>
                <a:gd name="T119" fmla="*/ 2180207 h 1853"/>
                <a:gd name="T120" fmla="*/ 572521 w 4324"/>
                <a:gd name="T121" fmla="*/ 2371648 h 1853"/>
                <a:gd name="T122" fmla="*/ 763807 w 4324"/>
                <a:gd name="T123" fmla="*/ 2528281 h 185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324"/>
                <a:gd name="T187" fmla="*/ 0 h 1853"/>
                <a:gd name="T188" fmla="*/ 4324 w 4324"/>
                <a:gd name="T189" fmla="*/ 1853 h 185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324" h="1853">
                  <a:moveTo>
                    <a:pt x="55" y="1853"/>
                  </a:moveTo>
                  <a:lnTo>
                    <a:pt x="50" y="1853"/>
                  </a:lnTo>
                  <a:lnTo>
                    <a:pt x="42" y="1853"/>
                  </a:lnTo>
                  <a:lnTo>
                    <a:pt x="31" y="1850"/>
                  </a:lnTo>
                  <a:lnTo>
                    <a:pt x="28" y="1848"/>
                  </a:lnTo>
                  <a:lnTo>
                    <a:pt x="22" y="1842"/>
                  </a:lnTo>
                  <a:lnTo>
                    <a:pt x="20" y="1837"/>
                  </a:lnTo>
                  <a:lnTo>
                    <a:pt x="20" y="1834"/>
                  </a:lnTo>
                  <a:lnTo>
                    <a:pt x="20" y="1831"/>
                  </a:lnTo>
                  <a:lnTo>
                    <a:pt x="20" y="1828"/>
                  </a:lnTo>
                  <a:lnTo>
                    <a:pt x="22" y="1828"/>
                  </a:lnTo>
                  <a:lnTo>
                    <a:pt x="22" y="1817"/>
                  </a:lnTo>
                  <a:lnTo>
                    <a:pt x="22" y="1812"/>
                  </a:lnTo>
                  <a:lnTo>
                    <a:pt x="28" y="1812"/>
                  </a:lnTo>
                  <a:lnTo>
                    <a:pt x="33" y="1812"/>
                  </a:lnTo>
                  <a:lnTo>
                    <a:pt x="36" y="1809"/>
                  </a:lnTo>
                  <a:lnTo>
                    <a:pt x="42" y="1806"/>
                  </a:lnTo>
                  <a:lnTo>
                    <a:pt x="44" y="1804"/>
                  </a:lnTo>
                  <a:lnTo>
                    <a:pt x="53" y="1804"/>
                  </a:lnTo>
                  <a:lnTo>
                    <a:pt x="55" y="1795"/>
                  </a:lnTo>
                  <a:lnTo>
                    <a:pt x="58" y="1793"/>
                  </a:lnTo>
                  <a:lnTo>
                    <a:pt x="61" y="1790"/>
                  </a:lnTo>
                  <a:lnTo>
                    <a:pt x="66" y="1787"/>
                  </a:lnTo>
                  <a:lnTo>
                    <a:pt x="75" y="1784"/>
                  </a:lnTo>
                  <a:lnTo>
                    <a:pt x="80" y="1782"/>
                  </a:lnTo>
                  <a:lnTo>
                    <a:pt x="116" y="1782"/>
                  </a:lnTo>
                  <a:lnTo>
                    <a:pt x="154" y="1782"/>
                  </a:lnTo>
                  <a:lnTo>
                    <a:pt x="182" y="1793"/>
                  </a:lnTo>
                  <a:lnTo>
                    <a:pt x="201" y="1795"/>
                  </a:lnTo>
                  <a:lnTo>
                    <a:pt x="212" y="1801"/>
                  </a:lnTo>
                  <a:lnTo>
                    <a:pt x="223" y="1804"/>
                  </a:lnTo>
                  <a:lnTo>
                    <a:pt x="242" y="1804"/>
                  </a:lnTo>
                  <a:lnTo>
                    <a:pt x="258" y="1806"/>
                  </a:lnTo>
                  <a:lnTo>
                    <a:pt x="278" y="1817"/>
                  </a:lnTo>
                  <a:lnTo>
                    <a:pt x="289" y="1823"/>
                  </a:lnTo>
                  <a:lnTo>
                    <a:pt x="297" y="1823"/>
                  </a:lnTo>
                  <a:lnTo>
                    <a:pt x="305" y="1823"/>
                  </a:lnTo>
                  <a:lnTo>
                    <a:pt x="310" y="1817"/>
                  </a:lnTo>
                  <a:lnTo>
                    <a:pt x="316" y="1817"/>
                  </a:lnTo>
                  <a:lnTo>
                    <a:pt x="316" y="1815"/>
                  </a:lnTo>
                  <a:lnTo>
                    <a:pt x="319" y="1815"/>
                  </a:lnTo>
                  <a:lnTo>
                    <a:pt x="319" y="1793"/>
                  </a:lnTo>
                  <a:lnTo>
                    <a:pt x="319" y="1771"/>
                  </a:lnTo>
                  <a:lnTo>
                    <a:pt x="319" y="1760"/>
                  </a:lnTo>
                  <a:lnTo>
                    <a:pt x="319" y="1751"/>
                  </a:lnTo>
                  <a:lnTo>
                    <a:pt x="319" y="1749"/>
                  </a:lnTo>
                  <a:lnTo>
                    <a:pt x="319" y="1740"/>
                  </a:lnTo>
                  <a:lnTo>
                    <a:pt x="313" y="1738"/>
                  </a:lnTo>
                  <a:lnTo>
                    <a:pt x="310" y="1732"/>
                  </a:lnTo>
                  <a:lnTo>
                    <a:pt x="308" y="1727"/>
                  </a:lnTo>
                  <a:lnTo>
                    <a:pt x="305" y="1727"/>
                  </a:lnTo>
                  <a:lnTo>
                    <a:pt x="305" y="1705"/>
                  </a:lnTo>
                  <a:lnTo>
                    <a:pt x="305" y="1686"/>
                  </a:lnTo>
                  <a:lnTo>
                    <a:pt x="310" y="1675"/>
                  </a:lnTo>
                  <a:lnTo>
                    <a:pt x="310" y="1666"/>
                  </a:lnTo>
                  <a:lnTo>
                    <a:pt x="313" y="1666"/>
                  </a:lnTo>
                  <a:lnTo>
                    <a:pt x="316" y="1666"/>
                  </a:lnTo>
                  <a:lnTo>
                    <a:pt x="316" y="1655"/>
                  </a:lnTo>
                  <a:lnTo>
                    <a:pt x="319" y="1647"/>
                  </a:lnTo>
                  <a:lnTo>
                    <a:pt x="327" y="1644"/>
                  </a:lnTo>
                  <a:lnTo>
                    <a:pt x="330" y="1633"/>
                  </a:lnTo>
                  <a:lnTo>
                    <a:pt x="335" y="1628"/>
                  </a:lnTo>
                  <a:lnTo>
                    <a:pt x="338" y="1625"/>
                  </a:lnTo>
                  <a:lnTo>
                    <a:pt x="338" y="1622"/>
                  </a:lnTo>
                  <a:lnTo>
                    <a:pt x="343" y="1620"/>
                  </a:lnTo>
                  <a:lnTo>
                    <a:pt x="346" y="1609"/>
                  </a:lnTo>
                  <a:lnTo>
                    <a:pt x="349" y="1600"/>
                  </a:lnTo>
                  <a:lnTo>
                    <a:pt x="357" y="1592"/>
                  </a:lnTo>
                  <a:lnTo>
                    <a:pt x="363" y="1587"/>
                  </a:lnTo>
                  <a:lnTo>
                    <a:pt x="363" y="1581"/>
                  </a:lnTo>
                  <a:lnTo>
                    <a:pt x="368" y="1576"/>
                  </a:lnTo>
                  <a:lnTo>
                    <a:pt x="376" y="1562"/>
                  </a:lnTo>
                  <a:lnTo>
                    <a:pt x="379" y="1559"/>
                  </a:lnTo>
                  <a:lnTo>
                    <a:pt x="379" y="1546"/>
                  </a:lnTo>
                  <a:lnTo>
                    <a:pt x="379" y="1526"/>
                  </a:lnTo>
                  <a:lnTo>
                    <a:pt x="387" y="1526"/>
                  </a:lnTo>
                  <a:lnTo>
                    <a:pt x="387" y="1518"/>
                  </a:lnTo>
                  <a:lnTo>
                    <a:pt x="387" y="1515"/>
                  </a:lnTo>
                  <a:lnTo>
                    <a:pt x="387" y="1510"/>
                  </a:lnTo>
                  <a:lnTo>
                    <a:pt x="379" y="1507"/>
                  </a:lnTo>
                  <a:lnTo>
                    <a:pt x="379" y="1499"/>
                  </a:lnTo>
                  <a:lnTo>
                    <a:pt x="379" y="1493"/>
                  </a:lnTo>
                  <a:lnTo>
                    <a:pt x="374" y="1488"/>
                  </a:lnTo>
                  <a:lnTo>
                    <a:pt x="365" y="1485"/>
                  </a:lnTo>
                  <a:lnTo>
                    <a:pt x="363" y="1471"/>
                  </a:lnTo>
                  <a:lnTo>
                    <a:pt x="363" y="1455"/>
                  </a:lnTo>
                  <a:lnTo>
                    <a:pt x="360" y="1455"/>
                  </a:lnTo>
                  <a:lnTo>
                    <a:pt x="357" y="1455"/>
                  </a:lnTo>
                  <a:lnTo>
                    <a:pt x="354" y="1447"/>
                  </a:lnTo>
                  <a:lnTo>
                    <a:pt x="349" y="1444"/>
                  </a:lnTo>
                  <a:lnTo>
                    <a:pt x="349" y="1425"/>
                  </a:lnTo>
                  <a:lnTo>
                    <a:pt x="349" y="1408"/>
                  </a:lnTo>
                  <a:lnTo>
                    <a:pt x="357" y="1381"/>
                  </a:lnTo>
                  <a:lnTo>
                    <a:pt x="363" y="1356"/>
                  </a:lnTo>
                  <a:lnTo>
                    <a:pt x="363" y="1351"/>
                  </a:lnTo>
                  <a:lnTo>
                    <a:pt x="365" y="1342"/>
                  </a:lnTo>
                  <a:lnTo>
                    <a:pt x="368" y="1334"/>
                  </a:lnTo>
                  <a:lnTo>
                    <a:pt x="374" y="1332"/>
                  </a:lnTo>
                  <a:lnTo>
                    <a:pt x="376" y="1329"/>
                  </a:lnTo>
                  <a:lnTo>
                    <a:pt x="379" y="1326"/>
                  </a:lnTo>
                  <a:lnTo>
                    <a:pt x="387" y="1315"/>
                  </a:lnTo>
                  <a:lnTo>
                    <a:pt x="395" y="1310"/>
                  </a:lnTo>
                  <a:lnTo>
                    <a:pt x="401" y="1299"/>
                  </a:lnTo>
                  <a:lnTo>
                    <a:pt x="412" y="1299"/>
                  </a:lnTo>
                  <a:lnTo>
                    <a:pt x="423" y="1299"/>
                  </a:lnTo>
                  <a:lnTo>
                    <a:pt x="431" y="1290"/>
                  </a:lnTo>
                  <a:lnTo>
                    <a:pt x="437" y="1288"/>
                  </a:lnTo>
                  <a:lnTo>
                    <a:pt x="442" y="1282"/>
                  </a:lnTo>
                  <a:lnTo>
                    <a:pt x="448" y="1279"/>
                  </a:lnTo>
                  <a:lnTo>
                    <a:pt x="456" y="1277"/>
                  </a:lnTo>
                  <a:lnTo>
                    <a:pt x="467" y="1274"/>
                  </a:lnTo>
                  <a:lnTo>
                    <a:pt x="486" y="1263"/>
                  </a:lnTo>
                  <a:lnTo>
                    <a:pt x="500" y="1252"/>
                  </a:lnTo>
                  <a:lnTo>
                    <a:pt x="511" y="1241"/>
                  </a:lnTo>
                  <a:lnTo>
                    <a:pt x="527" y="1238"/>
                  </a:lnTo>
                  <a:lnTo>
                    <a:pt x="527" y="1233"/>
                  </a:lnTo>
                  <a:lnTo>
                    <a:pt x="533" y="1227"/>
                  </a:lnTo>
                  <a:lnTo>
                    <a:pt x="538" y="1224"/>
                  </a:lnTo>
                  <a:lnTo>
                    <a:pt x="549" y="1222"/>
                  </a:lnTo>
                  <a:lnTo>
                    <a:pt x="555" y="1222"/>
                  </a:lnTo>
                  <a:lnTo>
                    <a:pt x="566" y="1222"/>
                  </a:lnTo>
                  <a:lnTo>
                    <a:pt x="571" y="1216"/>
                  </a:lnTo>
                  <a:lnTo>
                    <a:pt x="582" y="1211"/>
                  </a:lnTo>
                  <a:lnTo>
                    <a:pt x="588" y="1211"/>
                  </a:lnTo>
                  <a:lnTo>
                    <a:pt x="596" y="1208"/>
                  </a:lnTo>
                  <a:lnTo>
                    <a:pt x="596" y="1205"/>
                  </a:lnTo>
                  <a:lnTo>
                    <a:pt x="598" y="1202"/>
                  </a:lnTo>
                  <a:lnTo>
                    <a:pt x="604" y="1200"/>
                  </a:lnTo>
                  <a:lnTo>
                    <a:pt x="612" y="1200"/>
                  </a:lnTo>
                  <a:lnTo>
                    <a:pt x="618" y="1189"/>
                  </a:lnTo>
                  <a:lnTo>
                    <a:pt x="629" y="1178"/>
                  </a:lnTo>
                  <a:lnTo>
                    <a:pt x="640" y="1172"/>
                  </a:lnTo>
                  <a:lnTo>
                    <a:pt x="651" y="1167"/>
                  </a:lnTo>
                  <a:lnTo>
                    <a:pt x="653" y="1164"/>
                  </a:lnTo>
                  <a:lnTo>
                    <a:pt x="662" y="1161"/>
                  </a:lnTo>
                  <a:lnTo>
                    <a:pt x="678" y="1161"/>
                  </a:lnTo>
                  <a:lnTo>
                    <a:pt x="686" y="1161"/>
                  </a:lnTo>
                  <a:lnTo>
                    <a:pt x="689" y="1164"/>
                  </a:lnTo>
                  <a:lnTo>
                    <a:pt x="694" y="1167"/>
                  </a:lnTo>
                  <a:lnTo>
                    <a:pt x="697" y="1167"/>
                  </a:lnTo>
                  <a:lnTo>
                    <a:pt x="705" y="1167"/>
                  </a:lnTo>
                  <a:lnTo>
                    <a:pt x="711" y="1159"/>
                  </a:lnTo>
                  <a:lnTo>
                    <a:pt x="719" y="1150"/>
                  </a:lnTo>
                  <a:lnTo>
                    <a:pt x="716" y="1134"/>
                  </a:lnTo>
                  <a:lnTo>
                    <a:pt x="716" y="1115"/>
                  </a:lnTo>
                  <a:lnTo>
                    <a:pt x="705" y="1106"/>
                  </a:lnTo>
                  <a:lnTo>
                    <a:pt x="689" y="1093"/>
                  </a:lnTo>
                  <a:lnTo>
                    <a:pt x="689" y="1087"/>
                  </a:lnTo>
                  <a:lnTo>
                    <a:pt x="689" y="1084"/>
                  </a:lnTo>
                  <a:lnTo>
                    <a:pt x="681" y="1082"/>
                  </a:lnTo>
                  <a:lnTo>
                    <a:pt x="678" y="1079"/>
                  </a:lnTo>
                  <a:lnTo>
                    <a:pt x="667" y="1079"/>
                  </a:lnTo>
                  <a:lnTo>
                    <a:pt x="659" y="1079"/>
                  </a:lnTo>
                  <a:lnTo>
                    <a:pt x="653" y="1073"/>
                  </a:lnTo>
                  <a:lnTo>
                    <a:pt x="651" y="1073"/>
                  </a:lnTo>
                  <a:lnTo>
                    <a:pt x="651" y="1068"/>
                  </a:lnTo>
                  <a:lnTo>
                    <a:pt x="651" y="1063"/>
                  </a:lnTo>
                  <a:lnTo>
                    <a:pt x="648" y="1060"/>
                  </a:lnTo>
                  <a:lnTo>
                    <a:pt x="640" y="1032"/>
                  </a:lnTo>
                  <a:lnTo>
                    <a:pt x="629" y="1008"/>
                  </a:lnTo>
                  <a:lnTo>
                    <a:pt x="623" y="999"/>
                  </a:lnTo>
                  <a:lnTo>
                    <a:pt x="618" y="988"/>
                  </a:lnTo>
                  <a:lnTo>
                    <a:pt x="618" y="977"/>
                  </a:lnTo>
                  <a:lnTo>
                    <a:pt x="618" y="969"/>
                  </a:lnTo>
                  <a:lnTo>
                    <a:pt x="607" y="953"/>
                  </a:lnTo>
                  <a:lnTo>
                    <a:pt x="601" y="944"/>
                  </a:lnTo>
                  <a:lnTo>
                    <a:pt x="596" y="942"/>
                  </a:lnTo>
                  <a:lnTo>
                    <a:pt x="593" y="936"/>
                  </a:lnTo>
                  <a:lnTo>
                    <a:pt x="593" y="934"/>
                  </a:lnTo>
                  <a:lnTo>
                    <a:pt x="585" y="931"/>
                  </a:lnTo>
                  <a:lnTo>
                    <a:pt x="582" y="931"/>
                  </a:lnTo>
                  <a:lnTo>
                    <a:pt x="579" y="925"/>
                  </a:lnTo>
                  <a:lnTo>
                    <a:pt x="577" y="923"/>
                  </a:lnTo>
                  <a:lnTo>
                    <a:pt x="568" y="912"/>
                  </a:lnTo>
                  <a:lnTo>
                    <a:pt x="555" y="903"/>
                  </a:lnTo>
                  <a:lnTo>
                    <a:pt x="552" y="895"/>
                  </a:lnTo>
                  <a:lnTo>
                    <a:pt x="546" y="890"/>
                  </a:lnTo>
                  <a:lnTo>
                    <a:pt x="538" y="884"/>
                  </a:lnTo>
                  <a:lnTo>
                    <a:pt x="535" y="881"/>
                  </a:lnTo>
                  <a:lnTo>
                    <a:pt x="535" y="876"/>
                  </a:lnTo>
                  <a:lnTo>
                    <a:pt x="535" y="873"/>
                  </a:lnTo>
                  <a:lnTo>
                    <a:pt x="530" y="873"/>
                  </a:lnTo>
                  <a:lnTo>
                    <a:pt x="527" y="868"/>
                  </a:lnTo>
                  <a:lnTo>
                    <a:pt x="522" y="862"/>
                  </a:lnTo>
                  <a:lnTo>
                    <a:pt x="519" y="859"/>
                  </a:lnTo>
                  <a:lnTo>
                    <a:pt x="516" y="854"/>
                  </a:lnTo>
                  <a:lnTo>
                    <a:pt x="511" y="848"/>
                  </a:lnTo>
                  <a:lnTo>
                    <a:pt x="508" y="843"/>
                  </a:lnTo>
                  <a:lnTo>
                    <a:pt x="505" y="837"/>
                  </a:lnTo>
                  <a:lnTo>
                    <a:pt x="505" y="818"/>
                  </a:lnTo>
                  <a:lnTo>
                    <a:pt x="505" y="799"/>
                  </a:lnTo>
                  <a:lnTo>
                    <a:pt x="508" y="791"/>
                  </a:lnTo>
                  <a:lnTo>
                    <a:pt x="511" y="783"/>
                  </a:lnTo>
                  <a:lnTo>
                    <a:pt x="511" y="777"/>
                  </a:lnTo>
                  <a:lnTo>
                    <a:pt x="516" y="774"/>
                  </a:lnTo>
                  <a:lnTo>
                    <a:pt x="516" y="755"/>
                  </a:lnTo>
                  <a:lnTo>
                    <a:pt x="511" y="733"/>
                  </a:lnTo>
                  <a:lnTo>
                    <a:pt x="508" y="733"/>
                  </a:lnTo>
                  <a:lnTo>
                    <a:pt x="505" y="736"/>
                  </a:lnTo>
                  <a:lnTo>
                    <a:pt x="505" y="733"/>
                  </a:lnTo>
                  <a:lnTo>
                    <a:pt x="502" y="728"/>
                  </a:lnTo>
                  <a:lnTo>
                    <a:pt x="500" y="725"/>
                  </a:lnTo>
                  <a:lnTo>
                    <a:pt x="497" y="714"/>
                  </a:lnTo>
                  <a:lnTo>
                    <a:pt x="491" y="708"/>
                  </a:lnTo>
                  <a:lnTo>
                    <a:pt x="489" y="703"/>
                  </a:lnTo>
                  <a:lnTo>
                    <a:pt x="486" y="700"/>
                  </a:lnTo>
                  <a:lnTo>
                    <a:pt x="486" y="689"/>
                  </a:lnTo>
                  <a:lnTo>
                    <a:pt x="483" y="686"/>
                  </a:lnTo>
                  <a:lnTo>
                    <a:pt x="475" y="681"/>
                  </a:lnTo>
                  <a:lnTo>
                    <a:pt x="470" y="678"/>
                  </a:lnTo>
                  <a:lnTo>
                    <a:pt x="470" y="667"/>
                  </a:lnTo>
                  <a:lnTo>
                    <a:pt x="470" y="659"/>
                  </a:lnTo>
                  <a:lnTo>
                    <a:pt x="467" y="654"/>
                  </a:lnTo>
                  <a:lnTo>
                    <a:pt x="461" y="648"/>
                  </a:lnTo>
                  <a:lnTo>
                    <a:pt x="459" y="640"/>
                  </a:lnTo>
                  <a:lnTo>
                    <a:pt x="456" y="623"/>
                  </a:lnTo>
                  <a:lnTo>
                    <a:pt x="456" y="618"/>
                  </a:lnTo>
                  <a:lnTo>
                    <a:pt x="453" y="610"/>
                  </a:lnTo>
                  <a:lnTo>
                    <a:pt x="453" y="607"/>
                  </a:lnTo>
                  <a:lnTo>
                    <a:pt x="453" y="599"/>
                  </a:lnTo>
                  <a:lnTo>
                    <a:pt x="448" y="599"/>
                  </a:lnTo>
                  <a:lnTo>
                    <a:pt x="439" y="596"/>
                  </a:lnTo>
                  <a:lnTo>
                    <a:pt x="437" y="582"/>
                  </a:lnTo>
                  <a:lnTo>
                    <a:pt x="431" y="568"/>
                  </a:lnTo>
                  <a:lnTo>
                    <a:pt x="431" y="557"/>
                  </a:lnTo>
                  <a:lnTo>
                    <a:pt x="431" y="549"/>
                  </a:lnTo>
                  <a:lnTo>
                    <a:pt x="437" y="538"/>
                  </a:lnTo>
                  <a:lnTo>
                    <a:pt x="442" y="533"/>
                  </a:lnTo>
                  <a:lnTo>
                    <a:pt x="445" y="527"/>
                  </a:lnTo>
                  <a:lnTo>
                    <a:pt x="448" y="527"/>
                  </a:lnTo>
                  <a:lnTo>
                    <a:pt x="448" y="522"/>
                  </a:lnTo>
                  <a:lnTo>
                    <a:pt x="448" y="519"/>
                  </a:lnTo>
                  <a:lnTo>
                    <a:pt x="448" y="508"/>
                  </a:lnTo>
                  <a:lnTo>
                    <a:pt x="448" y="492"/>
                  </a:lnTo>
                  <a:lnTo>
                    <a:pt x="456" y="483"/>
                  </a:lnTo>
                  <a:lnTo>
                    <a:pt x="456" y="478"/>
                  </a:lnTo>
                  <a:lnTo>
                    <a:pt x="467" y="456"/>
                  </a:lnTo>
                  <a:lnTo>
                    <a:pt x="470" y="445"/>
                  </a:lnTo>
                  <a:lnTo>
                    <a:pt x="470" y="439"/>
                  </a:lnTo>
                  <a:lnTo>
                    <a:pt x="470" y="428"/>
                  </a:lnTo>
                  <a:lnTo>
                    <a:pt x="470" y="417"/>
                  </a:lnTo>
                  <a:lnTo>
                    <a:pt x="470" y="407"/>
                  </a:lnTo>
                  <a:lnTo>
                    <a:pt x="461" y="396"/>
                  </a:lnTo>
                  <a:lnTo>
                    <a:pt x="456" y="387"/>
                  </a:lnTo>
                  <a:lnTo>
                    <a:pt x="437" y="382"/>
                  </a:lnTo>
                  <a:lnTo>
                    <a:pt x="420" y="376"/>
                  </a:lnTo>
                  <a:lnTo>
                    <a:pt x="385" y="376"/>
                  </a:lnTo>
                  <a:lnTo>
                    <a:pt x="346" y="374"/>
                  </a:lnTo>
                  <a:lnTo>
                    <a:pt x="319" y="379"/>
                  </a:lnTo>
                  <a:lnTo>
                    <a:pt x="305" y="379"/>
                  </a:lnTo>
                  <a:lnTo>
                    <a:pt x="299" y="379"/>
                  </a:lnTo>
                  <a:lnTo>
                    <a:pt x="294" y="376"/>
                  </a:lnTo>
                  <a:lnTo>
                    <a:pt x="286" y="376"/>
                  </a:lnTo>
                  <a:lnTo>
                    <a:pt x="278" y="376"/>
                  </a:lnTo>
                  <a:lnTo>
                    <a:pt x="272" y="382"/>
                  </a:lnTo>
                  <a:lnTo>
                    <a:pt x="264" y="385"/>
                  </a:lnTo>
                  <a:lnTo>
                    <a:pt x="264" y="407"/>
                  </a:lnTo>
                  <a:lnTo>
                    <a:pt x="264" y="428"/>
                  </a:lnTo>
                  <a:lnTo>
                    <a:pt x="250" y="439"/>
                  </a:lnTo>
                  <a:lnTo>
                    <a:pt x="245" y="448"/>
                  </a:lnTo>
                  <a:lnTo>
                    <a:pt x="228" y="448"/>
                  </a:lnTo>
                  <a:lnTo>
                    <a:pt x="212" y="448"/>
                  </a:lnTo>
                  <a:lnTo>
                    <a:pt x="203" y="448"/>
                  </a:lnTo>
                  <a:lnTo>
                    <a:pt x="195" y="448"/>
                  </a:lnTo>
                  <a:lnTo>
                    <a:pt x="195" y="445"/>
                  </a:lnTo>
                  <a:lnTo>
                    <a:pt x="192" y="445"/>
                  </a:lnTo>
                  <a:lnTo>
                    <a:pt x="187" y="445"/>
                  </a:lnTo>
                  <a:lnTo>
                    <a:pt x="182" y="445"/>
                  </a:lnTo>
                  <a:lnTo>
                    <a:pt x="171" y="450"/>
                  </a:lnTo>
                  <a:lnTo>
                    <a:pt x="168" y="456"/>
                  </a:lnTo>
                  <a:lnTo>
                    <a:pt x="168" y="459"/>
                  </a:lnTo>
                  <a:lnTo>
                    <a:pt x="171" y="461"/>
                  </a:lnTo>
                  <a:lnTo>
                    <a:pt x="165" y="461"/>
                  </a:lnTo>
                  <a:lnTo>
                    <a:pt x="154" y="461"/>
                  </a:lnTo>
                  <a:lnTo>
                    <a:pt x="154" y="450"/>
                  </a:lnTo>
                  <a:lnTo>
                    <a:pt x="154" y="445"/>
                  </a:lnTo>
                  <a:lnTo>
                    <a:pt x="151" y="439"/>
                  </a:lnTo>
                  <a:lnTo>
                    <a:pt x="151" y="437"/>
                  </a:lnTo>
                  <a:lnTo>
                    <a:pt x="146" y="437"/>
                  </a:lnTo>
                  <a:lnTo>
                    <a:pt x="146" y="428"/>
                  </a:lnTo>
                  <a:lnTo>
                    <a:pt x="151" y="417"/>
                  </a:lnTo>
                  <a:lnTo>
                    <a:pt x="154" y="415"/>
                  </a:lnTo>
                  <a:lnTo>
                    <a:pt x="162" y="409"/>
                  </a:lnTo>
                  <a:lnTo>
                    <a:pt x="171" y="407"/>
                  </a:lnTo>
                  <a:lnTo>
                    <a:pt x="179" y="407"/>
                  </a:lnTo>
                  <a:lnTo>
                    <a:pt x="187" y="407"/>
                  </a:lnTo>
                  <a:lnTo>
                    <a:pt x="198" y="407"/>
                  </a:lnTo>
                  <a:lnTo>
                    <a:pt x="203" y="404"/>
                  </a:lnTo>
                  <a:lnTo>
                    <a:pt x="212" y="396"/>
                  </a:lnTo>
                  <a:lnTo>
                    <a:pt x="212" y="387"/>
                  </a:lnTo>
                  <a:lnTo>
                    <a:pt x="209" y="385"/>
                  </a:lnTo>
                  <a:lnTo>
                    <a:pt x="182" y="368"/>
                  </a:lnTo>
                  <a:lnTo>
                    <a:pt x="168" y="354"/>
                  </a:lnTo>
                  <a:lnTo>
                    <a:pt x="160" y="352"/>
                  </a:lnTo>
                  <a:lnTo>
                    <a:pt x="154" y="352"/>
                  </a:lnTo>
                  <a:lnTo>
                    <a:pt x="124" y="349"/>
                  </a:lnTo>
                  <a:lnTo>
                    <a:pt x="99" y="343"/>
                  </a:lnTo>
                  <a:lnTo>
                    <a:pt x="88" y="341"/>
                  </a:lnTo>
                  <a:lnTo>
                    <a:pt x="72" y="335"/>
                  </a:lnTo>
                  <a:lnTo>
                    <a:pt x="69" y="332"/>
                  </a:lnTo>
                  <a:lnTo>
                    <a:pt x="64" y="332"/>
                  </a:lnTo>
                  <a:lnTo>
                    <a:pt x="55" y="332"/>
                  </a:lnTo>
                  <a:lnTo>
                    <a:pt x="17" y="332"/>
                  </a:lnTo>
                  <a:lnTo>
                    <a:pt x="6" y="332"/>
                  </a:lnTo>
                  <a:lnTo>
                    <a:pt x="6" y="327"/>
                  </a:lnTo>
                  <a:lnTo>
                    <a:pt x="0" y="319"/>
                  </a:lnTo>
                  <a:lnTo>
                    <a:pt x="9" y="308"/>
                  </a:lnTo>
                  <a:lnTo>
                    <a:pt x="11" y="297"/>
                  </a:lnTo>
                  <a:lnTo>
                    <a:pt x="22" y="288"/>
                  </a:lnTo>
                  <a:lnTo>
                    <a:pt x="28" y="280"/>
                  </a:lnTo>
                  <a:lnTo>
                    <a:pt x="58" y="280"/>
                  </a:lnTo>
                  <a:lnTo>
                    <a:pt x="88" y="280"/>
                  </a:lnTo>
                  <a:lnTo>
                    <a:pt x="91" y="283"/>
                  </a:lnTo>
                  <a:lnTo>
                    <a:pt x="94" y="286"/>
                  </a:lnTo>
                  <a:lnTo>
                    <a:pt x="140" y="297"/>
                  </a:lnTo>
                  <a:lnTo>
                    <a:pt x="154" y="297"/>
                  </a:lnTo>
                  <a:lnTo>
                    <a:pt x="173" y="299"/>
                  </a:lnTo>
                  <a:lnTo>
                    <a:pt x="195" y="299"/>
                  </a:lnTo>
                  <a:lnTo>
                    <a:pt x="220" y="308"/>
                  </a:lnTo>
                  <a:lnTo>
                    <a:pt x="245" y="310"/>
                  </a:lnTo>
                  <a:lnTo>
                    <a:pt x="247" y="310"/>
                  </a:lnTo>
                  <a:lnTo>
                    <a:pt x="250" y="313"/>
                  </a:lnTo>
                  <a:lnTo>
                    <a:pt x="253" y="316"/>
                  </a:lnTo>
                  <a:lnTo>
                    <a:pt x="258" y="316"/>
                  </a:lnTo>
                  <a:lnTo>
                    <a:pt x="302" y="319"/>
                  </a:lnTo>
                  <a:lnTo>
                    <a:pt x="316" y="321"/>
                  </a:lnTo>
                  <a:lnTo>
                    <a:pt x="319" y="324"/>
                  </a:lnTo>
                  <a:lnTo>
                    <a:pt x="330" y="324"/>
                  </a:lnTo>
                  <a:lnTo>
                    <a:pt x="338" y="327"/>
                  </a:lnTo>
                  <a:lnTo>
                    <a:pt x="349" y="330"/>
                  </a:lnTo>
                  <a:lnTo>
                    <a:pt x="363" y="332"/>
                  </a:lnTo>
                  <a:lnTo>
                    <a:pt x="363" y="338"/>
                  </a:lnTo>
                  <a:lnTo>
                    <a:pt x="365" y="338"/>
                  </a:lnTo>
                  <a:lnTo>
                    <a:pt x="374" y="338"/>
                  </a:lnTo>
                  <a:lnTo>
                    <a:pt x="379" y="341"/>
                  </a:lnTo>
                  <a:lnTo>
                    <a:pt x="387" y="343"/>
                  </a:lnTo>
                  <a:lnTo>
                    <a:pt x="417" y="346"/>
                  </a:lnTo>
                  <a:lnTo>
                    <a:pt x="442" y="346"/>
                  </a:lnTo>
                  <a:lnTo>
                    <a:pt x="448" y="349"/>
                  </a:lnTo>
                  <a:lnTo>
                    <a:pt x="475" y="352"/>
                  </a:lnTo>
                  <a:lnTo>
                    <a:pt x="500" y="352"/>
                  </a:lnTo>
                  <a:lnTo>
                    <a:pt x="508" y="352"/>
                  </a:lnTo>
                  <a:lnTo>
                    <a:pt x="519" y="349"/>
                  </a:lnTo>
                  <a:lnTo>
                    <a:pt x="522" y="346"/>
                  </a:lnTo>
                  <a:lnTo>
                    <a:pt x="530" y="343"/>
                  </a:lnTo>
                  <a:lnTo>
                    <a:pt x="544" y="343"/>
                  </a:lnTo>
                  <a:lnTo>
                    <a:pt x="555" y="343"/>
                  </a:lnTo>
                  <a:lnTo>
                    <a:pt x="568" y="332"/>
                  </a:lnTo>
                  <a:lnTo>
                    <a:pt x="571" y="327"/>
                  </a:lnTo>
                  <a:lnTo>
                    <a:pt x="577" y="327"/>
                  </a:lnTo>
                  <a:lnTo>
                    <a:pt x="588" y="327"/>
                  </a:lnTo>
                  <a:lnTo>
                    <a:pt x="598" y="327"/>
                  </a:lnTo>
                  <a:lnTo>
                    <a:pt x="601" y="327"/>
                  </a:lnTo>
                  <a:lnTo>
                    <a:pt x="607" y="330"/>
                  </a:lnTo>
                  <a:lnTo>
                    <a:pt x="607" y="335"/>
                  </a:lnTo>
                  <a:lnTo>
                    <a:pt x="607" y="346"/>
                  </a:lnTo>
                  <a:lnTo>
                    <a:pt x="598" y="357"/>
                  </a:lnTo>
                  <a:lnTo>
                    <a:pt x="593" y="368"/>
                  </a:lnTo>
                  <a:lnTo>
                    <a:pt x="588" y="385"/>
                  </a:lnTo>
                  <a:lnTo>
                    <a:pt x="582" y="396"/>
                  </a:lnTo>
                  <a:lnTo>
                    <a:pt x="579" y="396"/>
                  </a:lnTo>
                  <a:lnTo>
                    <a:pt x="577" y="396"/>
                  </a:lnTo>
                  <a:lnTo>
                    <a:pt x="568" y="409"/>
                  </a:lnTo>
                  <a:lnTo>
                    <a:pt x="566" y="426"/>
                  </a:lnTo>
                  <a:lnTo>
                    <a:pt x="555" y="428"/>
                  </a:lnTo>
                  <a:lnTo>
                    <a:pt x="555" y="439"/>
                  </a:lnTo>
                  <a:lnTo>
                    <a:pt x="555" y="448"/>
                  </a:lnTo>
                  <a:lnTo>
                    <a:pt x="549" y="459"/>
                  </a:lnTo>
                  <a:lnTo>
                    <a:pt x="535" y="470"/>
                  </a:lnTo>
                  <a:lnTo>
                    <a:pt x="535" y="472"/>
                  </a:lnTo>
                  <a:lnTo>
                    <a:pt x="530" y="478"/>
                  </a:lnTo>
                  <a:lnTo>
                    <a:pt x="530" y="483"/>
                  </a:lnTo>
                  <a:lnTo>
                    <a:pt x="530" y="489"/>
                  </a:lnTo>
                  <a:lnTo>
                    <a:pt x="535" y="489"/>
                  </a:lnTo>
                  <a:lnTo>
                    <a:pt x="544" y="492"/>
                  </a:lnTo>
                  <a:lnTo>
                    <a:pt x="544" y="494"/>
                  </a:lnTo>
                  <a:lnTo>
                    <a:pt x="544" y="500"/>
                  </a:lnTo>
                  <a:lnTo>
                    <a:pt x="535" y="500"/>
                  </a:lnTo>
                  <a:lnTo>
                    <a:pt x="530" y="505"/>
                  </a:lnTo>
                  <a:lnTo>
                    <a:pt x="522" y="511"/>
                  </a:lnTo>
                  <a:lnTo>
                    <a:pt x="516" y="519"/>
                  </a:lnTo>
                  <a:lnTo>
                    <a:pt x="516" y="522"/>
                  </a:lnTo>
                  <a:lnTo>
                    <a:pt x="516" y="527"/>
                  </a:lnTo>
                  <a:lnTo>
                    <a:pt x="519" y="536"/>
                  </a:lnTo>
                  <a:lnTo>
                    <a:pt x="522" y="544"/>
                  </a:lnTo>
                  <a:lnTo>
                    <a:pt x="527" y="549"/>
                  </a:lnTo>
                  <a:lnTo>
                    <a:pt x="527" y="557"/>
                  </a:lnTo>
                  <a:lnTo>
                    <a:pt x="530" y="579"/>
                  </a:lnTo>
                  <a:lnTo>
                    <a:pt x="530" y="601"/>
                  </a:lnTo>
                  <a:lnTo>
                    <a:pt x="533" y="604"/>
                  </a:lnTo>
                  <a:lnTo>
                    <a:pt x="535" y="607"/>
                  </a:lnTo>
                  <a:lnTo>
                    <a:pt x="535" y="610"/>
                  </a:lnTo>
                  <a:lnTo>
                    <a:pt x="538" y="618"/>
                  </a:lnTo>
                  <a:lnTo>
                    <a:pt x="538" y="634"/>
                  </a:lnTo>
                  <a:lnTo>
                    <a:pt x="538" y="651"/>
                  </a:lnTo>
                  <a:lnTo>
                    <a:pt x="538" y="659"/>
                  </a:lnTo>
                  <a:lnTo>
                    <a:pt x="535" y="670"/>
                  </a:lnTo>
                  <a:lnTo>
                    <a:pt x="544" y="673"/>
                  </a:lnTo>
                  <a:lnTo>
                    <a:pt x="546" y="681"/>
                  </a:lnTo>
                  <a:lnTo>
                    <a:pt x="549" y="681"/>
                  </a:lnTo>
                  <a:lnTo>
                    <a:pt x="549" y="686"/>
                  </a:lnTo>
                  <a:lnTo>
                    <a:pt x="555" y="689"/>
                  </a:lnTo>
                  <a:lnTo>
                    <a:pt x="566" y="708"/>
                  </a:lnTo>
                  <a:lnTo>
                    <a:pt x="568" y="717"/>
                  </a:lnTo>
                  <a:lnTo>
                    <a:pt x="568" y="741"/>
                  </a:lnTo>
                  <a:lnTo>
                    <a:pt x="568" y="769"/>
                  </a:lnTo>
                  <a:lnTo>
                    <a:pt x="577" y="774"/>
                  </a:lnTo>
                  <a:lnTo>
                    <a:pt x="588" y="783"/>
                  </a:lnTo>
                  <a:lnTo>
                    <a:pt x="588" y="788"/>
                  </a:lnTo>
                  <a:lnTo>
                    <a:pt x="593" y="791"/>
                  </a:lnTo>
                  <a:lnTo>
                    <a:pt x="596" y="799"/>
                  </a:lnTo>
                  <a:lnTo>
                    <a:pt x="601" y="799"/>
                  </a:lnTo>
                  <a:lnTo>
                    <a:pt x="604" y="807"/>
                  </a:lnTo>
                  <a:lnTo>
                    <a:pt x="604" y="815"/>
                  </a:lnTo>
                  <a:lnTo>
                    <a:pt x="607" y="832"/>
                  </a:lnTo>
                  <a:lnTo>
                    <a:pt x="607" y="851"/>
                  </a:lnTo>
                  <a:lnTo>
                    <a:pt x="612" y="859"/>
                  </a:lnTo>
                  <a:lnTo>
                    <a:pt x="615" y="862"/>
                  </a:lnTo>
                  <a:lnTo>
                    <a:pt x="618" y="865"/>
                  </a:lnTo>
                  <a:lnTo>
                    <a:pt x="623" y="868"/>
                  </a:lnTo>
                  <a:lnTo>
                    <a:pt x="623" y="873"/>
                  </a:lnTo>
                  <a:lnTo>
                    <a:pt x="623" y="876"/>
                  </a:lnTo>
                  <a:lnTo>
                    <a:pt x="629" y="879"/>
                  </a:lnTo>
                  <a:lnTo>
                    <a:pt x="631" y="884"/>
                  </a:lnTo>
                  <a:lnTo>
                    <a:pt x="631" y="890"/>
                  </a:lnTo>
                  <a:lnTo>
                    <a:pt x="634" y="892"/>
                  </a:lnTo>
                  <a:lnTo>
                    <a:pt x="637" y="892"/>
                  </a:lnTo>
                  <a:lnTo>
                    <a:pt x="637" y="903"/>
                  </a:lnTo>
                  <a:lnTo>
                    <a:pt x="640" y="914"/>
                  </a:lnTo>
                  <a:lnTo>
                    <a:pt x="640" y="917"/>
                  </a:lnTo>
                  <a:lnTo>
                    <a:pt x="642" y="923"/>
                  </a:lnTo>
                  <a:lnTo>
                    <a:pt x="648" y="925"/>
                  </a:lnTo>
                  <a:lnTo>
                    <a:pt x="651" y="931"/>
                  </a:lnTo>
                  <a:lnTo>
                    <a:pt x="662" y="934"/>
                  </a:lnTo>
                  <a:lnTo>
                    <a:pt x="678" y="936"/>
                  </a:lnTo>
                  <a:lnTo>
                    <a:pt x="678" y="942"/>
                  </a:lnTo>
                  <a:lnTo>
                    <a:pt x="681" y="942"/>
                  </a:lnTo>
                  <a:lnTo>
                    <a:pt x="686" y="961"/>
                  </a:lnTo>
                  <a:lnTo>
                    <a:pt x="686" y="964"/>
                  </a:lnTo>
                  <a:lnTo>
                    <a:pt x="703" y="966"/>
                  </a:lnTo>
                  <a:lnTo>
                    <a:pt x="714" y="966"/>
                  </a:lnTo>
                  <a:lnTo>
                    <a:pt x="716" y="969"/>
                  </a:lnTo>
                  <a:lnTo>
                    <a:pt x="719" y="969"/>
                  </a:lnTo>
                  <a:lnTo>
                    <a:pt x="719" y="975"/>
                  </a:lnTo>
                  <a:lnTo>
                    <a:pt x="719" y="980"/>
                  </a:lnTo>
                  <a:lnTo>
                    <a:pt x="716" y="983"/>
                  </a:lnTo>
                  <a:lnTo>
                    <a:pt x="714" y="986"/>
                  </a:lnTo>
                  <a:lnTo>
                    <a:pt x="714" y="988"/>
                  </a:lnTo>
                  <a:lnTo>
                    <a:pt x="716" y="988"/>
                  </a:lnTo>
                  <a:lnTo>
                    <a:pt x="719" y="997"/>
                  </a:lnTo>
                  <a:lnTo>
                    <a:pt x="738" y="1005"/>
                  </a:lnTo>
                  <a:lnTo>
                    <a:pt x="744" y="1008"/>
                  </a:lnTo>
                  <a:lnTo>
                    <a:pt x="752" y="1008"/>
                  </a:lnTo>
                  <a:lnTo>
                    <a:pt x="760" y="1010"/>
                  </a:lnTo>
                  <a:lnTo>
                    <a:pt x="763" y="1013"/>
                  </a:lnTo>
                  <a:lnTo>
                    <a:pt x="769" y="1013"/>
                  </a:lnTo>
                  <a:lnTo>
                    <a:pt x="771" y="1013"/>
                  </a:lnTo>
                  <a:lnTo>
                    <a:pt x="774" y="1010"/>
                  </a:lnTo>
                  <a:lnTo>
                    <a:pt x="777" y="1008"/>
                  </a:lnTo>
                  <a:lnTo>
                    <a:pt x="796" y="1008"/>
                  </a:lnTo>
                  <a:lnTo>
                    <a:pt x="818" y="1008"/>
                  </a:lnTo>
                  <a:lnTo>
                    <a:pt x="821" y="988"/>
                  </a:lnTo>
                  <a:lnTo>
                    <a:pt x="826" y="958"/>
                  </a:lnTo>
                  <a:lnTo>
                    <a:pt x="829" y="947"/>
                  </a:lnTo>
                  <a:lnTo>
                    <a:pt x="829" y="934"/>
                  </a:lnTo>
                  <a:lnTo>
                    <a:pt x="818" y="925"/>
                  </a:lnTo>
                  <a:lnTo>
                    <a:pt x="818" y="923"/>
                  </a:lnTo>
                  <a:lnTo>
                    <a:pt x="812" y="923"/>
                  </a:lnTo>
                  <a:lnTo>
                    <a:pt x="804" y="917"/>
                  </a:lnTo>
                  <a:lnTo>
                    <a:pt x="799" y="917"/>
                  </a:lnTo>
                  <a:lnTo>
                    <a:pt x="790" y="917"/>
                  </a:lnTo>
                  <a:lnTo>
                    <a:pt x="790" y="923"/>
                  </a:lnTo>
                  <a:lnTo>
                    <a:pt x="788" y="923"/>
                  </a:lnTo>
                  <a:lnTo>
                    <a:pt x="777" y="923"/>
                  </a:lnTo>
                  <a:lnTo>
                    <a:pt x="760" y="923"/>
                  </a:lnTo>
                  <a:lnTo>
                    <a:pt x="755" y="914"/>
                  </a:lnTo>
                  <a:lnTo>
                    <a:pt x="747" y="912"/>
                  </a:lnTo>
                  <a:lnTo>
                    <a:pt x="747" y="895"/>
                  </a:lnTo>
                  <a:lnTo>
                    <a:pt x="747" y="881"/>
                  </a:lnTo>
                  <a:lnTo>
                    <a:pt x="749" y="876"/>
                  </a:lnTo>
                  <a:lnTo>
                    <a:pt x="752" y="873"/>
                  </a:lnTo>
                  <a:lnTo>
                    <a:pt x="752" y="862"/>
                  </a:lnTo>
                  <a:lnTo>
                    <a:pt x="755" y="846"/>
                  </a:lnTo>
                  <a:lnTo>
                    <a:pt x="752" y="846"/>
                  </a:lnTo>
                  <a:lnTo>
                    <a:pt x="747" y="843"/>
                  </a:lnTo>
                  <a:lnTo>
                    <a:pt x="744" y="837"/>
                  </a:lnTo>
                  <a:lnTo>
                    <a:pt x="741" y="829"/>
                  </a:lnTo>
                  <a:lnTo>
                    <a:pt x="741" y="815"/>
                  </a:lnTo>
                  <a:lnTo>
                    <a:pt x="741" y="807"/>
                  </a:lnTo>
                  <a:lnTo>
                    <a:pt x="744" y="805"/>
                  </a:lnTo>
                  <a:lnTo>
                    <a:pt x="747" y="799"/>
                  </a:lnTo>
                  <a:lnTo>
                    <a:pt x="747" y="791"/>
                  </a:lnTo>
                  <a:lnTo>
                    <a:pt x="747" y="783"/>
                  </a:lnTo>
                  <a:lnTo>
                    <a:pt x="744" y="783"/>
                  </a:lnTo>
                  <a:lnTo>
                    <a:pt x="741" y="780"/>
                  </a:lnTo>
                  <a:lnTo>
                    <a:pt x="733" y="769"/>
                  </a:lnTo>
                  <a:lnTo>
                    <a:pt x="730" y="761"/>
                  </a:lnTo>
                  <a:lnTo>
                    <a:pt x="727" y="755"/>
                  </a:lnTo>
                  <a:lnTo>
                    <a:pt x="725" y="752"/>
                  </a:lnTo>
                  <a:lnTo>
                    <a:pt x="725" y="730"/>
                  </a:lnTo>
                  <a:lnTo>
                    <a:pt x="727" y="725"/>
                  </a:lnTo>
                  <a:lnTo>
                    <a:pt x="733" y="719"/>
                  </a:lnTo>
                  <a:lnTo>
                    <a:pt x="741" y="714"/>
                  </a:lnTo>
                  <a:lnTo>
                    <a:pt x="747" y="706"/>
                  </a:lnTo>
                  <a:lnTo>
                    <a:pt x="755" y="697"/>
                  </a:lnTo>
                  <a:lnTo>
                    <a:pt x="763" y="697"/>
                  </a:lnTo>
                  <a:lnTo>
                    <a:pt x="777" y="697"/>
                  </a:lnTo>
                  <a:lnTo>
                    <a:pt x="777" y="711"/>
                  </a:lnTo>
                  <a:lnTo>
                    <a:pt x="777" y="725"/>
                  </a:lnTo>
                  <a:lnTo>
                    <a:pt x="774" y="725"/>
                  </a:lnTo>
                  <a:lnTo>
                    <a:pt x="774" y="733"/>
                  </a:lnTo>
                  <a:lnTo>
                    <a:pt x="774" y="744"/>
                  </a:lnTo>
                  <a:lnTo>
                    <a:pt x="777" y="750"/>
                  </a:lnTo>
                  <a:lnTo>
                    <a:pt x="777" y="752"/>
                  </a:lnTo>
                  <a:lnTo>
                    <a:pt x="782" y="755"/>
                  </a:lnTo>
                  <a:lnTo>
                    <a:pt x="785" y="761"/>
                  </a:lnTo>
                  <a:lnTo>
                    <a:pt x="788" y="763"/>
                  </a:lnTo>
                  <a:lnTo>
                    <a:pt x="790" y="769"/>
                  </a:lnTo>
                  <a:lnTo>
                    <a:pt x="790" y="777"/>
                  </a:lnTo>
                  <a:lnTo>
                    <a:pt x="793" y="785"/>
                  </a:lnTo>
                  <a:lnTo>
                    <a:pt x="796" y="791"/>
                  </a:lnTo>
                  <a:lnTo>
                    <a:pt x="801" y="799"/>
                  </a:lnTo>
                  <a:lnTo>
                    <a:pt x="804" y="810"/>
                  </a:lnTo>
                  <a:lnTo>
                    <a:pt x="812" y="818"/>
                  </a:lnTo>
                  <a:lnTo>
                    <a:pt x="815" y="824"/>
                  </a:lnTo>
                  <a:lnTo>
                    <a:pt x="818" y="829"/>
                  </a:lnTo>
                  <a:lnTo>
                    <a:pt x="821" y="832"/>
                  </a:lnTo>
                  <a:lnTo>
                    <a:pt x="823" y="837"/>
                  </a:lnTo>
                  <a:lnTo>
                    <a:pt x="832" y="843"/>
                  </a:lnTo>
                  <a:lnTo>
                    <a:pt x="837" y="848"/>
                  </a:lnTo>
                  <a:lnTo>
                    <a:pt x="840" y="865"/>
                  </a:lnTo>
                  <a:lnTo>
                    <a:pt x="843" y="873"/>
                  </a:lnTo>
                  <a:lnTo>
                    <a:pt x="848" y="879"/>
                  </a:lnTo>
                  <a:lnTo>
                    <a:pt x="854" y="884"/>
                  </a:lnTo>
                  <a:lnTo>
                    <a:pt x="856" y="887"/>
                  </a:lnTo>
                  <a:lnTo>
                    <a:pt x="867" y="890"/>
                  </a:lnTo>
                  <a:lnTo>
                    <a:pt x="897" y="890"/>
                  </a:lnTo>
                  <a:lnTo>
                    <a:pt x="928" y="892"/>
                  </a:lnTo>
                  <a:lnTo>
                    <a:pt x="928" y="890"/>
                  </a:lnTo>
                  <a:lnTo>
                    <a:pt x="941" y="887"/>
                  </a:lnTo>
                  <a:lnTo>
                    <a:pt x="955" y="884"/>
                  </a:lnTo>
                  <a:lnTo>
                    <a:pt x="969" y="873"/>
                  </a:lnTo>
                  <a:lnTo>
                    <a:pt x="983" y="868"/>
                  </a:lnTo>
                  <a:lnTo>
                    <a:pt x="991" y="862"/>
                  </a:lnTo>
                  <a:lnTo>
                    <a:pt x="991" y="859"/>
                  </a:lnTo>
                  <a:lnTo>
                    <a:pt x="1004" y="854"/>
                  </a:lnTo>
                  <a:lnTo>
                    <a:pt x="1010" y="851"/>
                  </a:lnTo>
                  <a:lnTo>
                    <a:pt x="1037" y="851"/>
                  </a:lnTo>
                  <a:lnTo>
                    <a:pt x="1062" y="851"/>
                  </a:lnTo>
                  <a:lnTo>
                    <a:pt x="1070" y="851"/>
                  </a:lnTo>
                  <a:lnTo>
                    <a:pt x="1090" y="851"/>
                  </a:lnTo>
                  <a:lnTo>
                    <a:pt x="1098" y="862"/>
                  </a:lnTo>
                  <a:lnTo>
                    <a:pt x="1106" y="873"/>
                  </a:lnTo>
                  <a:lnTo>
                    <a:pt x="1109" y="873"/>
                  </a:lnTo>
                  <a:lnTo>
                    <a:pt x="1111" y="876"/>
                  </a:lnTo>
                  <a:lnTo>
                    <a:pt x="1120" y="884"/>
                  </a:lnTo>
                  <a:lnTo>
                    <a:pt x="1120" y="890"/>
                  </a:lnTo>
                  <a:lnTo>
                    <a:pt x="1125" y="892"/>
                  </a:lnTo>
                  <a:lnTo>
                    <a:pt x="1128" y="892"/>
                  </a:lnTo>
                  <a:lnTo>
                    <a:pt x="1131" y="895"/>
                  </a:lnTo>
                  <a:lnTo>
                    <a:pt x="1136" y="901"/>
                  </a:lnTo>
                  <a:lnTo>
                    <a:pt x="1142" y="903"/>
                  </a:lnTo>
                  <a:lnTo>
                    <a:pt x="1150" y="909"/>
                  </a:lnTo>
                  <a:lnTo>
                    <a:pt x="1180" y="909"/>
                  </a:lnTo>
                  <a:lnTo>
                    <a:pt x="1207" y="909"/>
                  </a:lnTo>
                  <a:lnTo>
                    <a:pt x="1218" y="903"/>
                  </a:lnTo>
                  <a:lnTo>
                    <a:pt x="1232" y="898"/>
                  </a:lnTo>
                  <a:lnTo>
                    <a:pt x="1235" y="901"/>
                  </a:lnTo>
                  <a:lnTo>
                    <a:pt x="1240" y="901"/>
                  </a:lnTo>
                  <a:lnTo>
                    <a:pt x="1243" y="898"/>
                  </a:lnTo>
                  <a:lnTo>
                    <a:pt x="1240" y="895"/>
                  </a:lnTo>
                  <a:lnTo>
                    <a:pt x="1240" y="892"/>
                  </a:lnTo>
                  <a:lnTo>
                    <a:pt x="1243" y="892"/>
                  </a:lnTo>
                  <a:lnTo>
                    <a:pt x="1249" y="892"/>
                  </a:lnTo>
                  <a:lnTo>
                    <a:pt x="1254" y="892"/>
                  </a:lnTo>
                  <a:lnTo>
                    <a:pt x="1260" y="890"/>
                  </a:lnTo>
                  <a:lnTo>
                    <a:pt x="1265" y="884"/>
                  </a:lnTo>
                  <a:lnTo>
                    <a:pt x="1268" y="879"/>
                  </a:lnTo>
                  <a:lnTo>
                    <a:pt x="1273" y="873"/>
                  </a:lnTo>
                  <a:lnTo>
                    <a:pt x="1282" y="865"/>
                  </a:lnTo>
                  <a:lnTo>
                    <a:pt x="1284" y="862"/>
                  </a:lnTo>
                  <a:lnTo>
                    <a:pt x="1284" y="848"/>
                  </a:lnTo>
                  <a:lnTo>
                    <a:pt x="1287" y="837"/>
                  </a:lnTo>
                  <a:lnTo>
                    <a:pt x="1290" y="832"/>
                  </a:lnTo>
                  <a:lnTo>
                    <a:pt x="1292" y="829"/>
                  </a:lnTo>
                  <a:lnTo>
                    <a:pt x="1295" y="815"/>
                  </a:lnTo>
                  <a:lnTo>
                    <a:pt x="1295" y="799"/>
                  </a:lnTo>
                  <a:lnTo>
                    <a:pt x="1298" y="796"/>
                  </a:lnTo>
                  <a:lnTo>
                    <a:pt x="1301" y="788"/>
                  </a:lnTo>
                  <a:lnTo>
                    <a:pt x="1339" y="783"/>
                  </a:lnTo>
                  <a:lnTo>
                    <a:pt x="1356" y="783"/>
                  </a:lnTo>
                  <a:lnTo>
                    <a:pt x="1375" y="788"/>
                  </a:lnTo>
                  <a:lnTo>
                    <a:pt x="1394" y="796"/>
                  </a:lnTo>
                  <a:lnTo>
                    <a:pt x="1410" y="796"/>
                  </a:lnTo>
                  <a:lnTo>
                    <a:pt x="1424" y="796"/>
                  </a:lnTo>
                  <a:lnTo>
                    <a:pt x="1427" y="799"/>
                  </a:lnTo>
                  <a:lnTo>
                    <a:pt x="1427" y="802"/>
                  </a:lnTo>
                  <a:lnTo>
                    <a:pt x="1454" y="810"/>
                  </a:lnTo>
                  <a:lnTo>
                    <a:pt x="1471" y="818"/>
                  </a:lnTo>
                  <a:lnTo>
                    <a:pt x="1479" y="821"/>
                  </a:lnTo>
                  <a:lnTo>
                    <a:pt x="1487" y="826"/>
                  </a:lnTo>
                  <a:lnTo>
                    <a:pt x="1501" y="829"/>
                  </a:lnTo>
                  <a:lnTo>
                    <a:pt x="1506" y="829"/>
                  </a:lnTo>
                  <a:lnTo>
                    <a:pt x="1515" y="829"/>
                  </a:lnTo>
                  <a:lnTo>
                    <a:pt x="1523" y="829"/>
                  </a:lnTo>
                  <a:lnTo>
                    <a:pt x="1539" y="826"/>
                  </a:lnTo>
                  <a:lnTo>
                    <a:pt x="1594" y="810"/>
                  </a:lnTo>
                  <a:lnTo>
                    <a:pt x="1597" y="805"/>
                  </a:lnTo>
                  <a:lnTo>
                    <a:pt x="1602" y="802"/>
                  </a:lnTo>
                  <a:lnTo>
                    <a:pt x="1613" y="799"/>
                  </a:lnTo>
                  <a:lnTo>
                    <a:pt x="1630" y="791"/>
                  </a:lnTo>
                  <a:lnTo>
                    <a:pt x="1644" y="788"/>
                  </a:lnTo>
                  <a:lnTo>
                    <a:pt x="1660" y="780"/>
                  </a:lnTo>
                  <a:lnTo>
                    <a:pt x="1668" y="774"/>
                  </a:lnTo>
                  <a:lnTo>
                    <a:pt x="1685" y="774"/>
                  </a:lnTo>
                  <a:lnTo>
                    <a:pt x="1707" y="774"/>
                  </a:lnTo>
                  <a:lnTo>
                    <a:pt x="1715" y="783"/>
                  </a:lnTo>
                  <a:lnTo>
                    <a:pt x="1729" y="791"/>
                  </a:lnTo>
                  <a:lnTo>
                    <a:pt x="1734" y="791"/>
                  </a:lnTo>
                  <a:lnTo>
                    <a:pt x="1742" y="796"/>
                  </a:lnTo>
                  <a:lnTo>
                    <a:pt x="1753" y="805"/>
                  </a:lnTo>
                  <a:lnTo>
                    <a:pt x="1767" y="810"/>
                  </a:lnTo>
                  <a:lnTo>
                    <a:pt x="1794" y="818"/>
                  </a:lnTo>
                  <a:lnTo>
                    <a:pt x="1808" y="818"/>
                  </a:lnTo>
                  <a:lnTo>
                    <a:pt x="1814" y="818"/>
                  </a:lnTo>
                  <a:lnTo>
                    <a:pt x="1822" y="810"/>
                  </a:lnTo>
                  <a:lnTo>
                    <a:pt x="1825" y="802"/>
                  </a:lnTo>
                  <a:lnTo>
                    <a:pt x="1838" y="796"/>
                  </a:lnTo>
                  <a:lnTo>
                    <a:pt x="1847" y="788"/>
                  </a:lnTo>
                  <a:lnTo>
                    <a:pt x="1852" y="785"/>
                  </a:lnTo>
                  <a:lnTo>
                    <a:pt x="1860" y="785"/>
                  </a:lnTo>
                  <a:lnTo>
                    <a:pt x="1863" y="780"/>
                  </a:lnTo>
                  <a:lnTo>
                    <a:pt x="1866" y="772"/>
                  </a:lnTo>
                  <a:lnTo>
                    <a:pt x="1871" y="769"/>
                  </a:lnTo>
                  <a:lnTo>
                    <a:pt x="1877" y="769"/>
                  </a:lnTo>
                  <a:lnTo>
                    <a:pt x="1880" y="763"/>
                  </a:lnTo>
                  <a:lnTo>
                    <a:pt x="1880" y="758"/>
                  </a:lnTo>
                  <a:lnTo>
                    <a:pt x="1882" y="758"/>
                  </a:lnTo>
                  <a:lnTo>
                    <a:pt x="1882" y="755"/>
                  </a:lnTo>
                  <a:lnTo>
                    <a:pt x="1891" y="755"/>
                  </a:lnTo>
                  <a:lnTo>
                    <a:pt x="1896" y="752"/>
                  </a:lnTo>
                  <a:lnTo>
                    <a:pt x="1901" y="744"/>
                  </a:lnTo>
                  <a:lnTo>
                    <a:pt x="1910" y="733"/>
                  </a:lnTo>
                  <a:lnTo>
                    <a:pt x="1915" y="733"/>
                  </a:lnTo>
                  <a:lnTo>
                    <a:pt x="1918" y="733"/>
                  </a:lnTo>
                  <a:lnTo>
                    <a:pt x="1932" y="736"/>
                  </a:lnTo>
                  <a:lnTo>
                    <a:pt x="1945" y="739"/>
                  </a:lnTo>
                  <a:lnTo>
                    <a:pt x="1945" y="736"/>
                  </a:lnTo>
                  <a:lnTo>
                    <a:pt x="1962" y="736"/>
                  </a:lnTo>
                  <a:lnTo>
                    <a:pt x="1978" y="736"/>
                  </a:lnTo>
                  <a:lnTo>
                    <a:pt x="1987" y="739"/>
                  </a:lnTo>
                  <a:lnTo>
                    <a:pt x="1989" y="744"/>
                  </a:lnTo>
                  <a:lnTo>
                    <a:pt x="2000" y="744"/>
                  </a:lnTo>
                  <a:lnTo>
                    <a:pt x="2014" y="744"/>
                  </a:lnTo>
                  <a:lnTo>
                    <a:pt x="2025" y="755"/>
                  </a:lnTo>
                  <a:lnTo>
                    <a:pt x="2036" y="758"/>
                  </a:lnTo>
                  <a:lnTo>
                    <a:pt x="2041" y="763"/>
                  </a:lnTo>
                  <a:lnTo>
                    <a:pt x="2044" y="763"/>
                  </a:lnTo>
                  <a:lnTo>
                    <a:pt x="2058" y="769"/>
                  </a:lnTo>
                  <a:lnTo>
                    <a:pt x="2088" y="769"/>
                  </a:lnTo>
                  <a:lnTo>
                    <a:pt x="2091" y="769"/>
                  </a:lnTo>
                  <a:lnTo>
                    <a:pt x="2093" y="772"/>
                  </a:lnTo>
                  <a:lnTo>
                    <a:pt x="2102" y="772"/>
                  </a:lnTo>
                  <a:lnTo>
                    <a:pt x="2107" y="772"/>
                  </a:lnTo>
                  <a:lnTo>
                    <a:pt x="2115" y="769"/>
                  </a:lnTo>
                  <a:lnTo>
                    <a:pt x="2118" y="769"/>
                  </a:lnTo>
                  <a:lnTo>
                    <a:pt x="2132" y="769"/>
                  </a:lnTo>
                  <a:lnTo>
                    <a:pt x="2143" y="763"/>
                  </a:lnTo>
                  <a:lnTo>
                    <a:pt x="2151" y="763"/>
                  </a:lnTo>
                  <a:lnTo>
                    <a:pt x="2157" y="761"/>
                  </a:lnTo>
                  <a:lnTo>
                    <a:pt x="2162" y="758"/>
                  </a:lnTo>
                  <a:lnTo>
                    <a:pt x="2165" y="755"/>
                  </a:lnTo>
                  <a:lnTo>
                    <a:pt x="2168" y="750"/>
                  </a:lnTo>
                  <a:lnTo>
                    <a:pt x="2173" y="744"/>
                  </a:lnTo>
                  <a:lnTo>
                    <a:pt x="2176" y="741"/>
                  </a:lnTo>
                  <a:lnTo>
                    <a:pt x="2184" y="739"/>
                  </a:lnTo>
                  <a:lnTo>
                    <a:pt x="2190" y="736"/>
                  </a:lnTo>
                  <a:lnTo>
                    <a:pt x="2195" y="736"/>
                  </a:lnTo>
                  <a:lnTo>
                    <a:pt x="2206" y="733"/>
                  </a:lnTo>
                  <a:lnTo>
                    <a:pt x="2209" y="728"/>
                  </a:lnTo>
                  <a:lnTo>
                    <a:pt x="2225" y="725"/>
                  </a:lnTo>
                  <a:lnTo>
                    <a:pt x="2242" y="719"/>
                  </a:lnTo>
                  <a:lnTo>
                    <a:pt x="2247" y="719"/>
                  </a:lnTo>
                  <a:lnTo>
                    <a:pt x="2250" y="719"/>
                  </a:lnTo>
                  <a:lnTo>
                    <a:pt x="2264" y="725"/>
                  </a:lnTo>
                  <a:lnTo>
                    <a:pt x="2277" y="728"/>
                  </a:lnTo>
                  <a:lnTo>
                    <a:pt x="2283" y="730"/>
                  </a:lnTo>
                  <a:lnTo>
                    <a:pt x="2294" y="733"/>
                  </a:lnTo>
                  <a:lnTo>
                    <a:pt x="2302" y="741"/>
                  </a:lnTo>
                  <a:lnTo>
                    <a:pt x="2310" y="752"/>
                  </a:lnTo>
                  <a:lnTo>
                    <a:pt x="2316" y="758"/>
                  </a:lnTo>
                  <a:lnTo>
                    <a:pt x="2318" y="763"/>
                  </a:lnTo>
                  <a:lnTo>
                    <a:pt x="2321" y="769"/>
                  </a:lnTo>
                  <a:lnTo>
                    <a:pt x="2329" y="772"/>
                  </a:lnTo>
                  <a:lnTo>
                    <a:pt x="2343" y="780"/>
                  </a:lnTo>
                  <a:lnTo>
                    <a:pt x="2357" y="788"/>
                  </a:lnTo>
                  <a:lnTo>
                    <a:pt x="2379" y="788"/>
                  </a:lnTo>
                  <a:lnTo>
                    <a:pt x="2401" y="785"/>
                  </a:lnTo>
                  <a:lnTo>
                    <a:pt x="2417" y="777"/>
                  </a:lnTo>
                  <a:lnTo>
                    <a:pt x="2425" y="772"/>
                  </a:lnTo>
                  <a:lnTo>
                    <a:pt x="2436" y="755"/>
                  </a:lnTo>
                  <a:lnTo>
                    <a:pt x="2445" y="739"/>
                  </a:lnTo>
                  <a:lnTo>
                    <a:pt x="2445" y="733"/>
                  </a:lnTo>
                  <a:lnTo>
                    <a:pt x="2453" y="725"/>
                  </a:lnTo>
                  <a:lnTo>
                    <a:pt x="2456" y="689"/>
                  </a:lnTo>
                  <a:lnTo>
                    <a:pt x="2456" y="670"/>
                  </a:lnTo>
                  <a:lnTo>
                    <a:pt x="2458" y="667"/>
                  </a:lnTo>
                  <a:lnTo>
                    <a:pt x="2458" y="659"/>
                  </a:lnTo>
                  <a:lnTo>
                    <a:pt x="2461" y="654"/>
                  </a:lnTo>
                  <a:lnTo>
                    <a:pt x="2472" y="648"/>
                  </a:lnTo>
                  <a:lnTo>
                    <a:pt x="2472" y="645"/>
                  </a:lnTo>
                  <a:lnTo>
                    <a:pt x="2472" y="640"/>
                  </a:lnTo>
                  <a:lnTo>
                    <a:pt x="2472" y="634"/>
                  </a:lnTo>
                  <a:lnTo>
                    <a:pt x="2472" y="629"/>
                  </a:lnTo>
                  <a:lnTo>
                    <a:pt x="2475" y="626"/>
                  </a:lnTo>
                  <a:lnTo>
                    <a:pt x="2483" y="618"/>
                  </a:lnTo>
                  <a:lnTo>
                    <a:pt x="2489" y="612"/>
                  </a:lnTo>
                  <a:lnTo>
                    <a:pt x="2497" y="607"/>
                  </a:lnTo>
                  <a:lnTo>
                    <a:pt x="2508" y="604"/>
                  </a:lnTo>
                  <a:lnTo>
                    <a:pt x="2521" y="601"/>
                  </a:lnTo>
                  <a:lnTo>
                    <a:pt x="2524" y="596"/>
                  </a:lnTo>
                  <a:lnTo>
                    <a:pt x="2538" y="588"/>
                  </a:lnTo>
                  <a:lnTo>
                    <a:pt x="2546" y="585"/>
                  </a:lnTo>
                  <a:lnTo>
                    <a:pt x="2549" y="582"/>
                  </a:lnTo>
                  <a:lnTo>
                    <a:pt x="2554" y="582"/>
                  </a:lnTo>
                  <a:lnTo>
                    <a:pt x="2560" y="577"/>
                  </a:lnTo>
                  <a:lnTo>
                    <a:pt x="2565" y="574"/>
                  </a:lnTo>
                  <a:lnTo>
                    <a:pt x="2571" y="557"/>
                  </a:lnTo>
                  <a:lnTo>
                    <a:pt x="2595" y="527"/>
                  </a:lnTo>
                  <a:lnTo>
                    <a:pt x="2598" y="522"/>
                  </a:lnTo>
                  <a:lnTo>
                    <a:pt x="2598" y="519"/>
                  </a:lnTo>
                  <a:lnTo>
                    <a:pt x="2601" y="514"/>
                  </a:lnTo>
                  <a:lnTo>
                    <a:pt x="2606" y="511"/>
                  </a:lnTo>
                  <a:lnTo>
                    <a:pt x="2606" y="500"/>
                  </a:lnTo>
                  <a:lnTo>
                    <a:pt x="2609" y="492"/>
                  </a:lnTo>
                  <a:lnTo>
                    <a:pt x="2617" y="486"/>
                  </a:lnTo>
                  <a:lnTo>
                    <a:pt x="2631" y="475"/>
                  </a:lnTo>
                  <a:lnTo>
                    <a:pt x="2645" y="472"/>
                  </a:lnTo>
                  <a:lnTo>
                    <a:pt x="2664" y="470"/>
                  </a:lnTo>
                  <a:lnTo>
                    <a:pt x="2681" y="470"/>
                  </a:lnTo>
                  <a:lnTo>
                    <a:pt x="2702" y="470"/>
                  </a:lnTo>
                  <a:lnTo>
                    <a:pt x="2708" y="472"/>
                  </a:lnTo>
                  <a:lnTo>
                    <a:pt x="2711" y="472"/>
                  </a:lnTo>
                  <a:lnTo>
                    <a:pt x="2713" y="475"/>
                  </a:lnTo>
                  <a:lnTo>
                    <a:pt x="2713" y="478"/>
                  </a:lnTo>
                  <a:lnTo>
                    <a:pt x="2719" y="481"/>
                  </a:lnTo>
                  <a:lnTo>
                    <a:pt x="2724" y="481"/>
                  </a:lnTo>
                  <a:lnTo>
                    <a:pt x="2727" y="483"/>
                  </a:lnTo>
                  <a:lnTo>
                    <a:pt x="2730" y="486"/>
                  </a:lnTo>
                  <a:lnTo>
                    <a:pt x="2733" y="489"/>
                  </a:lnTo>
                  <a:lnTo>
                    <a:pt x="2741" y="489"/>
                  </a:lnTo>
                  <a:lnTo>
                    <a:pt x="2744" y="492"/>
                  </a:lnTo>
                  <a:lnTo>
                    <a:pt x="2746" y="492"/>
                  </a:lnTo>
                  <a:lnTo>
                    <a:pt x="2757" y="492"/>
                  </a:lnTo>
                  <a:lnTo>
                    <a:pt x="2768" y="494"/>
                  </a:lnTo>
                  <a:lnTo>
                    <a:pt x="2782" y="486"/>
                  </a:lnTo>
                  <a:lnTo>
                    <a:pt x="2796" y="478"/>
                  </a:lnTo>
                  <a:lnTo>
                    <a:pt x="2807" y="470"/>
                  </a:lnTo>
                  <a:lnTo>
                    <a:pt x="2820" y="459"/>
                  </a:lnTo>
                  <a:lnTo>
                    <a:pt x="2834" y="456"/>
                  </a:lnTo>
                  <a:lnTo>
                    <a:pt x="2845" y="448"/>
                  </a:lnTo>
                  <a:lnTo>
                    <a:pt x="2853" y="448"/>
                  </a:lnTo>
                  <a:lnTo>
                    <a:pt x="2859" y="448"/>
                  </a:lnTo>
                  <a:lnTo>
                    <a:pt x="2873" y="450"/>
                  </a:lnTo>
                  <a:lnTo>
                    <a:pt x="2884" y="456"/>
                  </a:lnTo>
                  <a:lnTo>
                    <a:pt x="2895" y="464"/>
                  </a:lnTo>
                  <a:lnTo>
                    <a:pt x="2905" y="472"/>
                  </a:lnTo>
                  <a:lnTo>
                    <a:pt x="2908" y="472"/>
                  </a:lnTo>
                  <a:lnTo>
                    <a:pt x="2914" y="475"/>
                  </a:lnTo>
                  <a:lnTo>
                    <a:pt x="2925" y="483"/>
                  </a:lnTo>
                  <a:lnTo>
                    <a:pt x="2938" y="492"/>
                  </a:lnTo>
                  <a:lnTo>
                    <a:pt x="2955" y="500"/>
                  </a:lnTo>
                  <a:lnTo>
                    <a:pt x="2960" y="500"/>
                  </a:lnTo>
                  <a:lnTo>
                    <a:pt x="2980" y="500"/>
                  </a:lnTo>
                  <a:lnTo>
                    <a:pt x="3012" y="497"/>
                  </a:lnTo>
                  <a:lnTo>
                    <a:pt x="3018" y="494"/>
                  </a:lnTo>
                  <a:lnTo>
                    <a:pt x="3021" y="492"/>
                  </a:lnTo>
                  <a:lnTo>
                    <a:pt x="3034" y="489"/>
                  </a:lnTo>
                  <a:lnTo>
                    <a:pt x="3065" y="478"/>
                  </a:lnTo>
                  <a:lnTo>
                    <a:pt x="3073" y="470"/>
                  </a:lnTo>
                  <a:lnTo>
                    <a:pt x="3081" y="467"/>
                  </a:lnTo>
                  <a:lnTo>
                    <a:pt x="3089" y="461"/>
                  </a:lnTo>
                  <a:lnTo>
                    <a:pt x="3092" y="456"/>
                  </a:lnTo>
                  <a:lnTo>
                    <a:pt x="3095" y="456"/>
                  </a:lnTo>
                  <a:lnTo>
                    <a:pt x="3095" y="445"/>
                  </a:lnTo>
                  <a:lnTo>
                    <a:pt x="3092" y="442"/>
                  </a:lnTo>
                  <a:lnTo>
                    <a:pt x="3089" y="437"/>
                  </a:lnTo>
                  <a:lnTo>
                    <a:pt x="3084" y="437"/>
                  </a:lnTo>
                  <a:lnTo>
                    <a:pt x="3081" y="428"/>
                  </a:lnTo>
                  <a:lnTo>
                    <a:pt x="3078" y="420"/>
                  </a:lnTo>
                  <a:lnTo>
                    <a:pt x="3073" y="407"/>
                  </a:lnTo>
                  <a:lnTo>
                    <a:pt x="3073" y="390"/>
                  </a:lnTo>
                  <a:lnTo>
                    <a:pt x="3073" y="379"/>
                  </a:lnTo>
                  <a:lnTo>
                    <a:pt x="3067" y="374"/>
                  </a:lnTo>
                  <a:lnTo>
                    <a:pt x="3067" y="363"/>
                  </a:lnTo>
                  <a:lnTo>
                    <a:pt x="3070" y="360"/>
                  </a:lnTo>
                  <a:lnTo>
                    <a:pt x="3073" y="352"/>
                  </a:lnTo>
                  <a:lnTo>
                    <a:pt x="3073" y="346"/>
                  </a:lnTo>
                  <a:lnTo>
                    <a:pt x="3073" y="341"/>
                  </a:lnTo>
                  <a:lnTo>
                    <a:pt x="3067" y="341"/>
                  </a:lnTo>
                  <a:lnTo>
                    <a:pt x="3065" y="338"/>
                  </a:lnTo>
                  <a:lnTo>
                    <a:pt x="3065" y="332"/>
                  </a:lnTo>
                  <a:lnTo>
                    <a:pt x="3065" y="324"/>
                  </a:lnTo>
                  <a:lnTo>
                    <a:pt x="3065" y="319"/>
                  </a:lnTo>
                  <a:lnTo>
                    <a:pt x="3062" y="313"/>
                  </a:lnTo>
                  <a:lnTo>
                    <a:pt x="3062" y="297"/>
                  </a:lnTo>
                  <a:lnTo>
                    <a:pt x="3062" y="278"/>
                  </a:lnTo>
                  <a:lnTo>
                    <a:pt x="3065" y="269"/>
                  </a:lnTo>
                  <a:lnTo>
                    <a:pt x="3067" y="256"/>
                  </a:lnTo>
                  <a:lnTo>
                    <a:pt x="3070" y="253"/>
                  </a:lnTo>
                  <a:lnTo>
                    <a:pt x="3076" y="247"/>
                  </a:lnTo>
                  <a:lnTo>
                    <a:pt x="3081" y="245"/>
                  </a:lnTo>
                  <a:lnTo>
                    <a:pt x="3092" y="242"/>
                  </a:lnTo>
                  <a:lnTo>
                    <a:pt x="3100" y="231"/>
                  </a:lnTo>
                  <a:lnTo>
                    <a:pt x="3108" y="225"/>
                  </a:lnTo>
                  <a:lnTo>
                    <a:pt x="3114" y="223"/>
                  </a:lnTo>
                  <a:lnTo>
                    <a:pt x="3125" y="220"/>
                  </a:lnTo>
                  <a:lnTo>
                    <a:pt x="3150" y="217"/>
                  </a:lnTo>
                  <a:lnTo>
                    <a:pt x="3172" y="217"/>
                  </a:lnTo>
                  <a:lnTo>
                    <a:pt x="3188" y="217"/>
                  </a:lnTo>
                  <a:lnTo>
                    <a:pt x="3204" y="217"/>
                  </a:lnTo>
                  <a:lnTo>
                    <a:pt x="3251" y="206"/>
                  </a:lnTo>
                  <a:lnTo>
                    <a:pt x="3265" y="203"/>
                  </a:lnTo>
                  <a:lnTo>
                    <a:pt x="3268" y="201"/>
                  </a:lnTo>
                  <a:lnTo>
                    <a:pt x="3279" y="201"/>
                  </a:lnTo>
                  <a:lnTo>
                    <a:pt x="3287" y="201"/>
                  </a:lnTo>
                  <a:lnTo>
                    <a:pt x="3290" y="198"/>
                  </a:lnTo>
                  <a:lnTo>
                    <a:pt x="3295" y="195"/>
                  </a:lnTo>
                  <a:lnTo>
                    <a:pt x="3300" y="195"/>
                  </a:lnTo>
                  <a:lnTo>
                    <a:pt x="3300" y="192"/>
                  </a:lnTo>
                  <a:lnTo>
                    <a:pt x="3303" y="192"/>
                  </a:lnTo>
                  <a:lnTo>
                    <a:pt x="3311" y="168"/>
                  </a:lnTo>
                  <a:lnTo>
                    <a:pt x="3314" y="151"/>
                  </a:lnTo>
                  <a:lnTo>
                    <a:pt x="3320" y="151"/>
                  </a:lnTo>
                  <a:lnTo>
                    <a:pt x="3328" y="151"/>
                  </a:lnTo>
                  <a:lnTo>
                    <a:pt x="3331" y="146"/>
                  </a:lnTo>
                  <a:lnTo>
                    <a:pt x="3339" y="140"/>
                  </a:lnTo>
                  <a:lnTo>
                    <a:pt x="3342" y="135"/>
                  </a:lnTo>
                  <a:lnTo>
                    <a:pt x="3344" y="132"/>
                  </a:lnTo>
                  <a:lnTo>
                    <a:pt x="3347" y="118"/>
                  </a:lnTo>
                  <a:lnTo>
                    <a:pt x="3350" y="105"/>
                  </a:lnTo>
                  <a:lnTo>
                    <a:pt x="3364" y="96"/>
                  </a:lnTo>
                  <a:lnTo>
                    <a:pt x="3383" y="83"/>
                  </a:lnTo>
                  <a:lnTo>
                    <a:pt x="3386" y="85"/>
                  </a:lnTo>
                  <a:lnTo>
                    <a:pt x="3391" y="88"/>
                  </a:lnTo>
                  <a:lnTo>
                    <a:pt x="3394" y="85"/>
                  </a:lnTo>
                  <a:lnTo>
                    <a:pt x="3396" y="85"/>
                  </a:lnTo>
                  <a:lnTo>
                    <a:pt x="3396" y="83"/>
                  </a:lnTo>
                  <a:lnTo>
                    <a:pt x="3396" y="77"/>
                  </a:lnTo>
                  <a:lnTo>
                    <a:pt x="3396" y="80"/>
                  </a:lnTo>
                  <a:lnTo>
                    <a:pt x="3399" y="80"/>
                  </a:lnTo>
                  <a:lnTo>
                    <a:pt x="3399" y="77"/>
                  </a:lnTo>
                  <a:lnTo>
                    <a:pt x="3405" y="74"/>
                  </a:lnTo>
                  <a:lnTo>
                    <a:pt x="3407" y="69"/>
                  </a:lnTo>
                  <a:lnTo>
                    <a:pt x="3410" y="69"/>
                  </a:lnTo>
                  <a:lnTo>
                    <a:pt x="3410" y="66"/>
                  </a:lnTo>
                  <a:lnTo>
                    <a:pt x="3413" y="66"/>
                  </a:lnTo>
                  <a:lnTo>
                    <a:pt x="3418" y="63"/>
                  </a:lnTo>
                  <a:lnTo>
                    <a:pt x="3427" y="58"/>
                  </a:lnTo>
                  <a:lnTo>
                    <a:pt x="3440" y="47"/>
                  </a:lnTo>
                  <a:lnTo>
                    <a:pt x="3449" y="47"/>
                  </a:lnTo>
                  <a:lnTo>
                    <a:pt x="3460" y="47"/>
                  </a:lnTo>
                  <a:lnTo>
                    <a:pt x="3465" y="44"/>
                  </a:lnTo>
                  <a:lnTo>
                    <a:pt x="3476" y="39"/>
                  </a:lnTo>
                  <a:lnTo>
                    <a:pt x="3490" y="33"/>
                  </a:lnTo>
                  <a:lnTo>
                    <a:pt x="3501" y="25"/>
                  </a:lnTo>
                  <a:lnTo>
                    <a:pt x="3506" y="22"/>
                  </a:lnTo>
                  <a:lnTo>
                    <a:pt x="3509" y="19"/>
                  </a:lnTo>
                  <a:lnTo>
                    <a:pt x="3509" y="14"/>
                  </a:lnTo>
                  <a:lnTo>
                    <a:pt x="3512" y="14"/>
                  </a:lnTo>
                  <a:lnTo>
                    <a:pt x="3525" y="6"/>
                  </a:lnTo>
                  <a:lnTo>
                    <a:pt x="3545" y="0"/>
                  </a:lnTo>
                  <a:lnTo>
                    <a:pt x="3553" y="0"/>
                  </a:lnTo>
                  <a:lnTo>
                    <a:pt x="3556" y="0"/>
                  </a:lnTo>
                  <a:lnTo>
                    <a:pt x="3556" y="3"/>
                  </a:lnTo>
                  <a:lnTo>
                    <a:pt x="3556" y="9"/>
                  </a:lnTo>
                  <a:lnTo>
                    <a:pt x="3553" y="14"/>
                  </a:lnTo>
                  <a:lnTo>
                    <a:pt x="3550" y="22"/>
                  </a:lnTo>
                  <a:lnTo>
                    <a:pt x="3545" y="28"/>
                  </a:lnTo>
                  <a:lnTo>
                    <a:pt x="3531" y="36"/>
                  </a:lnTo>
                  <a:lnTo>
                    <a:pt x="3523" y="39"/>
                  </a:lnTo>
                  <a:lnTo>
                    <a:pt x="3512" y="44"/>
                  </a:lnTo>
                  <a:lnTo>
                    <a:pt x="3501" y="55"/>
                  </a:lnTo>
                  <a:lnTo>
                    <a:pt x="3495" y="58"/>
                  </a:lnTo>
                  <a:lnTo>
                    <a:pt x="3490" y="61"/>
                  </a:lnTo>
                  <a:lnTo>
                    <a:pt x="3484" y="63"/>
                  </a:lnTo>
                  <a:lnTo>
                    <a:pt x="3482" y="66"/>
                  </a:lnTo>
                  <a:lnTo>
                    <a:pt x="3476" y="66"/>
                  </a:lnTo>
                  <a:lnTo>
                    <a:pt x="3471" y="66"/>
                  </a:lnTo>
                  <a:lnTo>
                    <a:pt x="3465" y="74"/>
                  </a:lnTo>
                  <a:lnTo>
                    <a:pt x="3454" y="83"/>
                  </a:lnTo>
                  <a:lnTo>
                    <a:pt x="3449" y="85"/>
                  </a:lnTo>
                  <a:lnTo>
                    <a:pt x="3443" y="85"/>
                  </a:lnTo>
                  <a:lnTo>
                    <a:pt x="3440" y="88"/>
                  </a:lnTo>
                  <a:lnTo>
                    <a:pt x="3435" y="94"/>
                  </a:lnTo>
                  <a:lnTo>
                    <a:pt x="3435" y="107"/>
                  </a:lnTo>
                  <a:lnTo>
                    <a:pt x="3429" y="118"/>
                  </a:lnTo>
                  <a:lnTo>
                    <a:pt x="3438" y="118"/>
                  </a:lnTo>
                  <a:lnTo>
                    <a:pt x="3440" y="118"/>
                  </a:lnTo>
                  <a:lnTo>
                    <a:pt x="3451" y="127"/>
                  </a:lnTo>
                  <a:lnTo>
                    <a:pt x="3465" y="127"/>
                  </a:lnTo>
                  <a:lnTo>
                    <a:pt x="3473" y="135"/>
                  </a:lnTo>
                  <a:lnTo>
                    <a:pt x="3479" y="140"/>
                  </a:lnTo>
                  <a:lnTo>
                    <a:pt x="3484" y="140"/>
                  </a:lnTo>
                  <a:lnTo>
                    <a:pt x="3493" y="146"/>
                  </a:lnTo>
                  <a:lnTo>
                    <a:pt x="3509" y="146"/>
                  </a:lnTo>
                  <a:lnTo>
                    <a:pt x="3531" y="146"/>
                  </a:lnTo>
                  <a:lnTo>
                    <a:pt x="3550" y="146"/>
                  </a:lnTo>
                  <a:lnTo>
                    <a:pt x="3575" y="146"/>
                  </a:lnTo>
                  <a:lnTo>
                    <a:pt x="3575" y="151"/>
                  </a:lnTo>
                  <a:lnTo>
                    <a:pt x="3578" y="151"/>
                  </a:lnTo>
                  <a:lnTo>
                    <a:pt x="3578" y="162"/>
                  </a:lnTo>
                  <a:lnTo>
                    <a:pt x="3580" y="168"/>
                  </a:lnTo>
                  <a:lnTo>
                    <a:pt x="3586" y="173"/>
                  </a:lnTo>
                  <a:lnTo>
                    <a:pt x="3594" y="173"/>
                  </a:lnTo>
                  <a:lnTo>
                    <a:pt x="3597" y="176"/>
                  </a:lnTo>
                  <a:lnTo>
                    <a:pt x="3602" y="179"/>
                  </a:lnTo>
                  <a:lnTo>
                    <a:pt x="3605" y="179"/>
                  </a:lnTo>
                  <a:lnTo>
                    <a:pt x="3610" y="184"/>
                  </a:lnTo>
                  <a:lnTo>
                    <a:pt x="3613" y="187"/>
                  </a:lnTo>
                  <a:lnTo>
                    <a:pt x="3632" y="192"/>
                  </a:lnTo>
                  <a:lnTo>
                    <a:pt x="3649" y="195"/>
                  </a:lnTo>
                  <a:lnTo>
                    <a:pt x="3657" y="201"/>
                  </a:lnTo>
                  <a:lnTo>
                    <a:pt x="3660" y="201"/>
                  </a:lnTo>
                  <a:lnTo>
                    <a:pt x="3674" y="212"/>
                  </a:lnTo>
                  <a:lnTo>
                    <a:pt x="3685" y="217"/>
                  </a:lnTo>
                  <a:lnTo>
                    <a:pt x="3687" y="220"/>
                  </a:lnTo>
                  <a:lnTo>
                    <a:pt x="3690" y="223"/>
                  </a:lnTo>
                  <a:lnTo>
                    <a:pt x="3704" y="225"/>
                  </a:lnTo>
                  <a:lnTo>
                    <a:pt x="3715" y="228"/>
                  </a:lnTo>
                  <a:lnTo>
                    <a:pt x="3720" y="228"/>
                  </a:lnTo>
                  <a:lnTo>
                    <a:pt x="3720" y="231"/>
                  </a:lnTo>
                  <a:lnTo>
                    <a:pt x="3734" y="234"/>
                  </a:lnTo>
                  <a:lnTo>
                    <a:pt x="3750" y="234"/>
                  </a:lnTo>
                  <a:lnTo>
                    <a:pt x="3759" y="236"/>
                  </a:lnTo>
                  <a:lnTo>
                    <a:pt x="3764" y="239"/>
                  </a:lnTo>
                  <a:lnTo>
                    <a:pt x="3775" y="239"/>
                  </a:lnTo>
                  <a:lnTo>
                    <a:pt x="3786" y="236"/>
                  </a:lnTo>
                  <a:lnTo>
                    <a:pt x="3789" y="236"/>
                  </a:lnTo>
                  <a:lnTo>
                    <a:pt x="3789" y="234"/>
                  </a:lnTo>
                  <a:lnTo>
                    <a:pt x="3797" y="231"/>
                  </a:lnTo>
                  <a:lnTo>
                    <a:pt x="3802" y="231"/>
                  </a:lnTo>
                  <a:lnTo>
                    <a:pt x="3808" y="228"/>
                  </a:lnTo>
                  <a:lnTo>
                    <a:pt x="3811" y="225"/>
                  </a:lnTo>
                  <a:lnTo>
                    <a:pt x="3833" y="220"/>
                  </a:lnTo>
                  <a:lnTo>
                    <a:pt x="3855" y="217"/>
                  </a:lnTo>
                  <a:lnTo>
                    <a:pt x="3863" y="214"/>
                  </a:lnTo>
                  <a:lnTo>
                    <a:pt x="3877" y="214"/>
                  </a:lnTo>
                  <a:lnTo>
                    <a:pt x="3885" y="212"/>
                  </a:lnTo>
                  <a:lnTo>
                    <a:pt x="3893" y="206"/>
                  </a:lnTo>
                  <a:lnTo>
                    <a:pt x="3904" y="206"/>
                  </a:lnTo>
                  <a:lnTo>
                    <a:pt x="3912" y="203"/>
                  </a:lnTo>
                  <a:lnTo>
                    <a:pt x="3918" y="201"/>
                  </a:lnTo>
                  <a:lnTo>
                    <a:pt x="3931" y="198"/>
                  </a:lnTo>
                  <a:lnTo>
                    <a:pt x="3937" y="195"/>
                  </a:lnTo>
                  <a:lnTo>
                    <a:pt x="3942" y="195"/>
                  </a:lnTo>
                  <a:lnTo>
                    <a:pt x="3942" y="192"/>
                  </a:lnTo>
                  <a:lnTo>
                    <a:pt x="3970" y="181"/>
                  </a:lnTo>
                  <a:lnTo>
                    <a:pt x="3992" y="173"/>
                  </a:lnTo>
                  <a:lnTo>
                    <a:pt x="4011" y="165"/>
                  </a:lnTo>
                  <a:lnTo>
                    <a:pt x="4027" y="162"/>
                  </a:lnTo>
                  <a:lnTo>
                    <a:pt x="4033" y="159"/>
                  </a:lnTo>
                  <a:lnTo>
                    <a:pt x="4036" y="157"/>
                  </a:lnTo>
                  <a:lnTo>
                    <a:pt x="4052" y="157"/>
                  </a:lnTo>
                  <a:lnTo>
                    <a:pt x="4071" y="154"/>
                  </a:lnTo>
                  <a:lnTo>
                    <a:pt x="4080" y="154"/>
                  </a:lnTo>
                  <a:lnTo>
                    <a:pt x="4093" y="154"/>
                  </a:lnTo>
                  <a:lnTo>
                    <a:pt x="4115" y="162"/>
                  </a:lnTo>
                  <a:lnTo>
                    <a:pt x="4123" y="165"/>
                  </a:lnTo>
                  <a:lnTo>
                    <a:pt x="4126" y="168"/>
                  </a:lnTo>
                  <a:lnTo>
                    <a:pt x="4132" y="176"/>
                  </a:lnTo>
                  <a:lnTo>
                    <a:pt x="4140" y="179"/>
                  </a:lnTo>
                  <a:lnTo>
                    <a:pt x="4145" y="184"/>
                  </a:lnTo>
                  <a:lnTo>
                    <a:pt x="4173" y="206"/>
                  </a:lnTo>
                  <a:lnTo>
                    <a:pt x="4184" y="223"/>
                  </a:lnTo>
                  <a:lnTo>
                    <a:pt x="4187" y="223"/>
                  </a:lnTo>
                  <a:lnTo>
                    <a:pt x="4189" y="223"/>
                  </a:lnTo>
                  <a:lnTo>
                    <a:pt x="4192" y="217"/>
                  </a:lnTo>
                  <a:lnTo>
                    <a:pt x="4197" y="212"/>
                  </a:lnTo>
                  <a:lnTo>
                    <a:pt x="4197" y="206"/>
                  </a:lnTo>
                  <a:lnTo>
                    <a:pt x="4200" y="203"/>
                  </a:lnTo>
                  <a:lnTo>
                    <a:pt x="4200" y="201"/>
                  </a:lnTo>
                  <a:lnTo>
                    <a:pt x="4200" y="195"/>
                  </a:lnTo>
                  <a:lnTo>
                    <a:pt x="4206" y="192"/>
                  </a:lnTo>
                  <a:lnTo>
                    <a:pt x="4214" y="187"/>
                  </a:lnTo>
                  <a:lnTo>
                    <a:pt x="4219" y="187"/>
                  </a:lnTo>
                  <a:lnTo>
                    <a:pt x="4225" y="187"/>
                  </a:lnTo>
                  <a:lnTo>
                    <a:pt x="4230" y="192"/>
                  </a:lnTo>
                  <a:lnTo>
                    <a:pt x="4236" y="192"/>
                  </a:lnTo>
                  <a:lnTo>
                    <a:pt x="4239" y="198"/>
                  </a:lnTo>
                  <a:lnTo>
                    <a:pt x="4241" y="201"/>
                  </a:lnTo>
                  <a:lnTo>
                    <a:pt x="4241" y="203"/>
                  </a:lnTo>
                  <a:lnTo>
                    <a:pt x="4247" y="212"/>
                  </a:lnTo>
                  <a:lnTo>
                    <a:pt x="4255" y="212"/>
                  </a:lnTo>
                  <a:lnTo>
                    <a:pt x="4263" y="212"/>
                  </a:lnTo>
                  <a:lnTo>
                    <a:pt x="4266" y="212"/>
                  </a:lnTo>
                  <a:lnTo>
                    <a:pt x="4266" y="214"/>
                  </a:lnTo>
                  <a:lnTo>
                    <a:pt x="4274" y="217"/>
                  </a:lnTo>
                  <a:lnTo>
                    <a:pt x="4285" y="217"/>
                  </a:lnTo>
                  <a:lnTo>
                    <a:pt x="4307" y="228"/>
                  </a:lnTo>
                  <a:lnTo>
                    <a:pt x="4310" y="234"/>
                  </a:lnTo>
                  <a:lnTo>
                    <a:pt x="4315" y="234"/>
                  </a:lnTo>
                  <a:lnTo>
                    <a:pt x="4324" y="236"/>
                  </a:lnTo>
                  <a:lnTo>
                    <a:pt x="4321" y="247"/>
                  </a:lnTo>
                  <a:lnTo>
                    <a:pt x="4321" y="250"/>
                  </a:lnTo>
                  <a:lnTo>
                    <a:pt x="4321" y="256"/>
                  </a:lnTo>
                  <a:lnTo>
                    <a:pt x="4321" y="267"/>
                  </a:lnTo>
                  <a:lnTo>
                    <a:pt x="4324" y="278"/>
                  </a:lnTo>
                  <a:lnTo>
                    <a:pt x="4324" y="288"/>
                  </a:lnTo>
                  <a:lnTo>
                    <a:pt x="4318" y="291"/>
                  </a:lnTo>
                  <a:lnTo>
                    <a:pt x="4310" y="297"/>
                  </a:lnTo>
                  <a:lnTo>
                    <a:pt x="4302" y="297"/>
                  </a:lnTo>
                  <a:lnTo>
                    <a:pt x="4302" y="291"/>
                  </a:lnTo>
                  <a:lnTo>
                    <a:pt x="4299" y="291"/>
                  </a:lnTo>
                  <a:lnTo>
                    <a:pt x="4285" y="291"/>
                  </a:lnTo>
                  <a:lnTo>
                    <a:pt x="4255" y="297"/>
                  </a:lnTo>
                  <a:lnTo>
                    <a:pt x="4233" y="288"/>
                  </a:lnTo>
                  <a:lnTo>
                    <a:pt x="4225" y="286"/>
                  </a:lnTo>
                  <a:lnTo>
                    <a:pt x="4225" y="283"/>
                  </a:lnTo>
                  <a:lnTo>
                    <a:pt x="4222" y="278"/>
                  </a:lnTo>
                  <a:lnTo>
                    <a:pt x="4217" y="283"/>
                  </a:lnTo>
                  <a:lnTo>
                    <a:pt x="4214" y="288"/>
                  </a:lnTo>
                  <a:lnTo>
                    <a:pt x="4192" y="288"/>
                  </a:lnTo>
                  <a:lnTo>
                    <a:pt x="4181" y="286"/>
                  </a:lnTo>
                  <a:lnTo>
                    <a:pt x="4173" y="280"/>
                  </a:lnTo>
                  <a:lnTo>
                    <a:pt x="4159" y="272"/>
                  </a:lnTo>
                  <a:lnTo>
                    <a:pt x="4156" y="267"/>
                  </a:lnTo>
                  <a:lnTo>
                    <a:pt x="4154" y="258"/>
                  </a:lnTo>
                  <a:lnTo>
                    <a:pt x="4151" y="256"/>
                  </a:lnTo>
                  <a:lnTo>
                    <a:pt x="4143" y="253"/>
                  </a:lnTo>
                  <a:lnTo>
                    <a:pt x="4137" y="250"/>
                  </a:lnTo>
                  <a:lnTo>
                    <a:pt x="4126" y="250"/>
                  </a:lnTo>
                  <a:lnTo>
                    <a:pt x="4115" y="250"/>
                  </a:lnTo>
                  <a:lnTo>
                    <a:pt x="4107" y="250"/>
                  </a:lnTo>
                  <a:lnTo>
                    <a:pt x="4096" y="247"/>
                  </a:lnTo>
                  <a:lnTo>
                    <a:pt x="4088" y="247"/>
                  </a:lnTo>
                  <a:lnTo>
                    <a:pt x="4080" y="242"/>
                  </a:lnTo>
                  <a:lnTo>
                    <a:pt x="4077" y="236"/>
                  </a:lnTo>
                  <a:lnTo>
                    <a:pt x="4074" y="225"/>
                  </a:lnTo>
                  <a:lnTo>
                    <a:pt x="4066" y="217"/>
                  </a:lnTo>
                  <a:lnTo>
                    <a:pt x="4063" y="217"/>
                  </a:lnTo>
                  <a:lnTo>
                    <a:pt x="4060" y="214"/>
                  </a:lnTo>
                  <a:lnTo>
                    <a:pt x="4058" y="217"/>
                  </a:lnTo>
                  <a:lnTo>
                    <a:pt x="4049" y="223"/>
                  </a:lnTo>
                  <a:lnTo>
                    <a:pt x="4049" y="225"/>
                  </a:lnTo>
                  <a:lnTo>
                    <a:pt x="4047" y="231"/>
                  </a:lnTo>
                  <a:lnTo>
                    <a:pt x="4041" y="236"/>
                  </a:lnTo>
                  <a:lnTo>
                    <a:pt x="4033" y="239"/>
                  </a:lnTo>
                  <a:lnTo>
                    <a:pt x="4019" y="239"/>
                  </a:lnTo>
                  <a:lnTo>
                    <a:pt x="4008" y="239"/>
                  </a:lnTo>
                  <a:lnTo>
                    <a:pt x="4005" y="239"/>
                  </a:lnTo>
                  <a:lnTo>
                    <a:pt x="4003" y="236"/>
                  </a:lnTo>
                  <a:lnTo>
                    <a:pt x="4000" y="234"/>
                  </a:lnTo>
                  <a:lnTo>
                    <a:pt x="3992" y="231"/>
                  </a:lnTo>
                  <a:lnTo>
                    <a:pt x="3989" y="231"/>
                  </a:lnTo>
                  <a:lnTo>
                    <a:pt x="3981" y="231"/>
                  </a:lnTo>
                  <a:lnTo>
                    <a:pt x="3964" y="245"/>
                  </a:lnTo>
                  <a:lnTo>
                    <a:pt x="3937" y="258"/>
                  </a:lnTo>
                  <a:lnTo>
                    <a:pt x="3923" y="264"/>
                  </a:lnTo>
                  <a:lnTo>
                    <a:pt x="3920" y="264"/>
                  </a:lnTo>
                  <a:lnTo>
                    <a:pt x="3904" y="264"/>
                  </a:lnTo>
                  <a:lnTo>
                    <a:pt x="3888" y="264"/>
                  </a:lnTo>
                  <a:lnTo>
                    <a:pt x="3888" y="267"/>
                  </a:lnTo>
                  <a:lnTo>
                    <a:pt x="3879" y="267"/>
                  </a:lnTo>
                  <a:lnTo>
                    <a:pt x="3871" y="269"/>
                  </a:lnTo>
                  <a:lnTo>
                    <a:pt x="3857" y="269"/>
                  </a:lnTo>
                  <a:lnTo>
                    <a:pt x="3844" y="269"/>
                  </a:lnTo>
                  <a:lnTo>
                    <a:pt x="3841" y="272"/>
                  </a:lnTo>
                  <a:lnTo>
                    <a:pt x="3835" y="278"/>
                  </a:lnTo>
                  <a:lnTo>
                    <a:pt x="3824" y="278"/>
                  </a:lnTo>
                  <a:lnTo>
                    <a:pt x="3775" y="272"/>
                  </a:lnTo>
                  <a:lnTo>
                    <a:pt x="3745" y="269"/>
                  </a:lnTo>
                  <a:lnTo>
                    <a:pt x="3728" y="267"/>
                  </a:lnTo>
                  <a:lnTo>
                    <a:pt x="3704" y="267"/>
                  </a:lnTo>
                  <a:lnTo>
                    <a:pt x="3701" y="267"/>
                  </a:lnTo>
                  <a:lnTo>
                    <a:pt x="3682" y="269"/>
                  </a:lnTo>
                  <a:lnTo>
                    <a:pt x="3671" y="278"/>
                  </a:lnTo>
                  <a:lnTo>
                    <a:pt x="3660" y="280"/>
                  </a:lnTo>
                  <a:lnTo>
                    <a:pt x="3652" y="286"/>
                  </a:lnTo>
                  <a:lnTo>
                    <a:pt x="3646" y="291"/>
                  </a:lnTo>
                  <a:lnTo>
                    <a:pt x="3646" y="297"/>
                  </a:lnTo>
                  <a:lnTo>
                    <a:pt x="3649" y="297"/>
                  </a:lnTo>
                  <a:lnTo>
                    <a:pt x="3652" y="297"/>
                  </a:lnTo>
                  <a:lnTo>
                    <a:pt x="3657" y="305"/>
                  </a:lnTo>
                  <a:lnTo>
                    <a:pt x="3660" y="310"/>
                  </a:lnTo>
                  <a:lnTo>
                    <a:pt x="3668" y="313"/>
                  </a:lnTo>
                  <a:lnTo>
                    <a:pt x="3679" y="313"/>
                  </a:lnTo>
                  <a:lnTo>
                    <a:pt x="3690" y="316"/>
                  </a:lnTo>
                  <a:lnTo>
                    <a:pt x="3701" y="321"/>
                  </a:lnTo>
                  <a:lnTo>
                    <a:pt x="3704" y="324"/>
                  </a:lnTo>
                  <a:lnTo>
                    <a:pt x="3704" y="327"/>
                  </a:lnTo>
                  <a:lnTo>
                    <a:pt x="3706" y="327"/>
                  </a:lnTo>
                  <a:lnTo>
                    <a:pt x="3715" y="327"/>
                  </a:lnTo>
                  <a:lnTo>
                    <a:pt x="3715" y="321"/>
                  </a:lnTo>
                  <a:lnTo>
                    <a:pt x="3720" y="319"/>
                  </a:lnTo>
                  <a:lnTo>
                    <a:pt x="3731" y="319"/>
                  </a:lnTo>
                  <a:lnTo>
                    <a:pt x="3742" y="319"/>
                  </a:lnTo>
                  <a:lnTo>
                    <a:pt x="3761" y="327"/>
                  </a:lnTo>
                  <a:lnTo>
                    <a:pt x="3783" y="332"/>
                  </a:lnTo>
                  <a:lnTo>
                    <a:pt x="3786" y="332"/>
                  </a:lnTo>
                  <a:lnTo>
                    <a:pt x="3789" y="332"/>
                  </a:lnTo>
                  <a:lnTo>
                    <a:pt x="3789" y="330"/>
                  </a:lnTo>
                  <a:lnTo>
                    <a:pt x="3786" y="327"/>
                  </a:lnTo>
                  <a:lnTo>
                    <a:pt x="3783" y="321"/>
                  </a:lnTo>
                  <a:lnTo>
                    <a:pt x="3781" y="319"/>
                  </a:lnTo>
                  <a:lnTo>
                    <a:pt x="3781" y="308"/>
                  </a:lnTo>
                  <a:lnTo>
                    <a:pt x="3781" y="297"/>
                  </a:lnTo>
                  <a:lnTo>
                    <a:pt x="3786" y="297"/>
                  </a:lnTo>
                  <a:lnTo>
                    <a:pt x="3792" y="297"/>
                  </a:lnTo>
                  <a:lnTo>
                    <a:pt x="3800" y="297"/>
                  </a:lnTo>
                  <a:lnTo>
                    <a:pt x="3811" y="297"/>
                  </a:lnTo>
                  <a:lnTo>
                    <a:pt x="3811" y="299"/>
                  </a:lnTo>
                  <a:lnTo>
                    <a:pt x="3830" y="305"/>
                  </a:lnTo>
                  <a:lnTo>
                    <a:pt x="3835" y="305"/>
                  </a:lnTo>
                  <a:lnTo>
                    <a:pt x="3841" y="305"/>
                  </a:lnTo>
                  <a:lnTo>
                    <a:pt x="3844" y="302"/>
                  </a:lnTo>
                  <a:lnTo>
                    <a:pt x="3846" y="299"/>
                  </a:lnTo>
                  <a:lnTo>
                    <a:pt x="3852" y="297"/>
                  </a:lnTo>
                  <a:lnTo>
                    <a:pt x="3855" y="297"/>
                  </a:lnTo>
                  <a:lnTo>
                    <a:pt x="3868" y="297"/>
                  </a:lnTo>
                  <a:lnTo>
                    <a:pt x="3874" y="297"/>
                  </a:lnTo>
                  <a:lnTo>
                    <a:pt x="3885" y="302"/>
                  </a:lnTo>
                  <a:lnTo>
                    <a:pt x="3888" y="310"/>
                  </a:lnTo>
                  <a:lnTo>
                    <a:pt x="3890" y="316"/>
                  </a:lnTo>
                  <a:lnTo>
                    <a:pt x="3890" y="338"/>
                  </a:lnTo>
                  <a:lnTo>
                    <a:pt x="3893" y="354"/>
                  </a:lnTo>
                  <a:lnTo>
                    <a:pt x="3890" y="357"/>
                  </a:lnTo>
                  <a:lnTo>
                    <a:pt x="3888" y="360"/>
                  </a:lnTo>
                  <a:lnTo>
                    <a:pt x="3885" y="363"/>
                  </a:lnTo>
                  <a:lnTo>
                    <a:pt x="3879" y="363"/>
                  </a:lnTo>
                  <a:lnTo>
                    <a:pt x="3882" y="368"/>
                  </a:lnTo>
                  <a:lnTo>
                    <a:pt x="3882" y="376"/>
                  </a:lnTo>
                  <a:lnTo>
                    <a:pt x="3890" y="382"/>
                  </a:lnTo>
                  <a:lnTo>
                    <a:pt x="3898" y="387"/>
                  </a:lnTo>
                  <a:lnTo>
                    <a:pt x="3901" y="387"/>
                  </a:lnTo>
                  <a:lnTo>
                    <a:pt x="3907" y="387"/>
                  </a:lnTo>
                  <a:lnTo>
                    <a:pt x="3909" y="387"/>
                  </a:lnTo>
                  <a:lnTo>
                    <a:pt x="3912" y="382"/>
                  </a:lnTo>
                  <a:lnTo>
                    <a:pt x="3912" y="374"/>
                  </a:lnTo>
                  <a:lnTo>
                    <a:pt x="3915" y="363"/>
                  </a:lnTo>
                  <a:lnTo>
                    <a:pt x="3918" y="363"/>
                  </a:lnTo>
                  <a:lnTo>
                    <a:pt x="3920" y="363"/>
                  </a:lnTo>
                  <a:lnTo>
                    <a:pt x="3920" y="357"/>
                  </a:lnTo>
                  <a:lnTo>
                    <a:pt x="3923" y="352"/>
                  </a:lnTo>
                  <a:lnTo>
                    <a:pt x="3942" y="352"/>
                  </a:lnTo>
                  <a:lnTo>
                    <a:pt x="3951" y="352"/>
                  </a:lnTo>
                  <a:lnTo>
                    <a:pt x="3951" y="354"/>
                  </a:lnTo>
                  <a:lnTo>
                    <a:pt x="3953" y="357"/>
                  </a:lnTo>
                  <a:lnTo>
                    <a:pt x="3962" y="357"/>
                  </a:lnTo>
                  <a:lnTo>
                    <a:pt x="3967" y="357"/>
                  </a:lnTo>
                  <a:lnTo>
                    <a:pt x="3973" y="363"/>
                  </a:lnTo>
                  <a:lnTo>
                    <a:pt x="3981" y="374"/>
                  </a:lnTo>
                  <a:lnTo>
                    <a:pt x="3981" y="379"/>
                  </a:lnTo>
                  <a:lnTo>
                    <a:pt x="3981" y="385"/>
                  </a:lnTo>
                  <a:lnTo>
                    <a:pt x="3973" y="396"/>
                  </a:lnTo>
                  <a:lnTo>
                    <a:pt x="3964" y="404"/>
                  </a:lnTo>
                  <a:lnTo>
                    <a:pt x="3973" y="404"/>
                  </a:lnTo>
                  <a:lnTo>
                    <a:pt x="3984" y="407"/>
                  </a:lnTo>
                  <a:lnTo>
                    <a:pt x="3986" y="407"/>
                  </a:lnTo>
                  <a:lnTo>
                    <a:pt x="3992" y="415"/>
                  </a:lnTo>
                  <a:lnTo>
                    <a:pt x="4000" y="426"/>
                  </a:lnTo>
                  <a:lnTo>
                    <a:pt x="4003" y="428"/>
                  </a:lnTo>
                  <a:lnTo>
                    <a:pt x="4008" y="437"/>
                  </a:lnTo>
                  <a:lnTo>
                    <a:pt x="4014" y="439"/>
                  </a:lnTo>
                  <a:lnTo>
                    <a:pt x="4016" y="442"/>
                  </a:lnTo>
                  <a:lnTo>
                    <a:pt x="4025" y="442"/>
                  </a:lnTo>
                  <a:lnTo>
                    <a:pt x="4030" y="445"/>
                  </a:lnTo>
                  <a:lnTo>
                    <a:pt x="4033" y="461"/>
                  </a:lnTo>
                  <a:lnTo>
                    <a:pt x="4036" y="461"/>
                  </a:lnTo>
                  <a:lnTo>
                    <a:pt x="4041" y="461"/>
                  </a:lnTo>
                  <a:lnTo>
                    <a:pt x="4041" y="481"/>
                  </a:lnTo>
                  <a:lnTo>
                    <a:pt x="4041" y="500"/>
                  </a:lnTo>
                  <a:lnTo>
                    <a:pt x="4033" y="505"/>
                  </a:lnTo>
                  <a:lnTo>
                    <a:pt x="4030" y="511"/>
                  </a:lnTo>
                  <a:lnTo>
                    <a:pt x="4025" y="511"/>
                  </a:lnTo>
                  <a:lnTo>
                    <a:pt x="4016" y="511"/>
                  </a:lnTo>
                  <a:lnTo>
                    <a:pt x="4016" y="508"/>
                  </a:lnTo>
                  <a:lnTo>
                    <a:pt x="4008" y="500"/>
                  </a:lnTo>
                  <a:lnTo>
                    <a:pt x="4000" y="500"/>
                  </a:lnTo>
                  <a:lnTo>
                    <a:pt x="3989" y="500"/>
                  </a:lnTo>
                  <a:lnTo>
                    <a:pt x="3986" y="497"/>
                  </a:lnTo>
                  <a:lnTo>
                    <a:pt x="3984" y="497"/>
                  </a:lnTo>
                  <a:lnTo>
                    <a:pt x="3981" y="494"/>
                  </a:lnTo>
                  <a:lnTo>
                    <a:pt x="3981" y="475"/>
                  </a:lnTo>
                  <a:lnTo>
                    <a:pt x="3978" y="470"/>
                  </a:lnTo>
                  <a:lnTo>
                    <a:pt x="3967" y="467"/>
                  </a:lnTo>
                  <a:lnTo>
                    <a:pt x="3953" y="464"/>
                  </a:lnTo>
                  <a:lnTo>
                    <a:pt x="3953" y="467"/>
                  </a:lnTo>
                  <a:lnTo>
                    <a:pt x="3948" y="467"/>
                  </a:lnTo>
                  <a:lnTo>
                    <a:pt x="3942" y="467"/>
                  </a:lnTo>
                  <a:lnTo>
                    <a:pt x="3937" y="464"/>
                  </a:lnTo>
                  <a:lnTo>
                    <a:pt x="3931" y="464"/>
                  </a:lnTo>
                  <a:lnTo>
                    <a:pt x="3923" y="467"/>
                  </a:lnTo>
                  <a:lnTo>
                    <a:pt x="3920" y="470"/>
                  </a:lnTo>
                  <a:lnTo>
                    <a:pt x="3904" y="470"/>
                  </a:lnTo>
                  <a:lnTo>
                    <a:pt x="3888" y="470"/>
                  </a:lnTo>
                  <a:lnTo>
                    <a:pt x="3882" y="467"/>
                  </a:lnTo>
                  <a:lnTo>
                    <a:pt x="3879" y="467"/>
                  </a:lnTo>
                  <a:lnTo>
                    <a:pt x="3877" y="461"/>
                  </a:lnTo>
                  <a:lnTo>
                    <a:pt x="3874" y="456"/>
                  </a:lnTo>
                  <a:lnTo>
                    <a:pt x="3871" y="448"/>
                  </a:lnTo>
                  <a:lnTo>
                    <a:pt x="3868" y="442"/>
                  </a:lnTo>
                  <a:lnTo>
                    <a:pt x="3868" y="439"/>
                  </a:lnTo>
                  <a:lnTo>
                    <a:pt x="3866" y="437"/>
                  </a:lnTo>
                  <a:lnTo>
                    <a:pt x="3852" y="437"/>
                  </a:lnTo>
                  <a:lnTo>
                    <a:pt x="3835" y="437"/>
                  </a:lnTo>
                  <a:lnTo>
                    <a:pt x="3822" y="423"/>
                  </a:lnTo>
                  <a:lnTo>
                    <a:pt x="3808" y="415"/>
                  </a:lnTo>
                  <a:lnTo>
                    <a:pt x="3805" y="407"/>
                  </a:lnTo>
                  <a:lnTo>
                    <a:pt x="3800" y="404"/>
                  </a:lnTo>
                  <a:lnTo>
                    <a:pt x="3792" y="396"/>
                  </a:lnTo>
                  <a:lnTo>
                    <a:pt x="3789" y="396"/>
                  </a:lnTo>
                  <a:lnTo>
                    <a:pt x="3786" y="396"/>
                  </a:lnTo>
                  <a:lnTo>
                    <a:pt x="3783" y="396"/>
                  </a:lnTo>
                  <a:lnTo>
                    <a:pt x="3781" y="396"/>
                  </a:lnTo>
                  <a:lnTo>
                    <a:pt x="3778" y="401"/>
                  </a:lnTo>
                  <a:lnTo>
                    <a:pt x="3775" y="407"/>
                  </a:lnTo>
                  <a:lnTo>
                    <a:pt x="3772" y="407"/>
                  </a:lnTo>
                  <a:lnTo>
                    <a:pt x="3764" y="407"/>
                  </a:lnTo>
                  <a:lnTo>
                    <a:pt x="3764" y="415"/>
                  </a:lnTo>
                  <a:lnTo>
                    <a:pt x="3764" y="417"/>
                  </a:lnTo>
                  <a:lnTo>
                    <a:pt x="3759" y="423"/>
                  </a:lnTo>
                  <a:lnTo>
                    <a:pt x="3756" y="428"/>
                  </a:lnTo>
                  <a:lnTo>
                    <a:pt x="3748" y="431"/>
                  </a:lnTo>
                  <a:lnTo>
                    <a:pt x="3742" y="437"/>
                  </a:lnTo>
                  <a:lnTo>
                    <a:pt x="3742" y="445"/>
                  </a:lnTo>
                  <a:lnTo>
                    <a:pt x="3742" y="456"/>
                  </a:lnTo>
                  <a:lnTo>
                    <a:pt x="3734" y="459"/>
                  </a:lnTo>
                  <a:lnTo>
                    <a:pt x="3731" y="461"/>
                  </a:lnTo>
                  <a:lnTo>
                    <a:pt x="3701" y="470"/>
                  </a:lnTo>
                  <a:lnTo>
                    <a:pt x="3696" y="472"/>
                  </a:lnTo>
                  <a:lnTo>
                    <a:pt x="3690" y="472"/>
                  </a:lnTo>
                  <a:lnTo>
                    <a:pt x="3685" y="472"/>
                  </a:lnTo>
                  <a:lnTo>
                    <a:pt x="3685" y="467"/>
                  </a:lnTo>
                  <a:lnTo>
                    <a:pt x="3685" y="461"/>
                  </a:lnTo>
                  <a:lnTo>
                    <a:pt x="3685" y="450"/>
                  </a:lnTo>
                  <a:lnTo>
                    <a:pt x="3687" y="445"/>
                  </a:lnTo>
                  <a:lnTo>
                    <a:pt x="3696" y="439"/>
                  </a:lnTo>
                  <a:lnTo>
                    <a:pt x="3701" y="437"/>
                  </a:lnTo>
                  <a:lnTo>
                    <a:pt x="3704" y="426"/>
                  </a:lnTo>
                  <a:lnTo>
                    <a:pt x="3706" y="415"/>
                  </a:lnTo>
                  <a:lnTo>
                    <a:pt x="3706" y="396"/>
                  </a:lnTo>
                  <a:lnTo>
                    <a:pt x="3704" y="390"/>
                  </a:lnTo>
                  <a:lnTo>
                    <a:pt x="3698" y="382"/>
                  </a:lnTo>
                  <a:lnTo>
                    <a:pt x="3690" y="374"/>
                  </a:lnTo>
                  <a:lnTo>
                    <a:pt x="3679" y="374"/>
                  </a:lnTo>
                  <a:lnTo>
                    <a:pt x="3665" y="368"/>
                  </a:lnTo>
                  <a:lnTo>
                    <a:pt x="3660" y="368"/>
                  </a:lnTo>
                  <a:lnTo>
                    <a:pt x="3649" y="368"/>
                  </a:lnTo>
                  <a:lnTo>
                    <a:pt x="3632" y="374"/>
                  </a:lnTo>
                  <a:lnTo>
                    <a:pt x="3630" y="374"/>
                  </a:lnTo>
                  <a:lnTo>
                    <a:pt x="3591" y="374"/>
                  </a:lnTo>
                  <a:lnTo>
                    <a:pt x="3550" y="374"/>
                  </a:lnTo>
                  <a:lnTo>
                    <a:pt x="3547" y="374"/>
                  </a:lnTo>
                  <a:lnTo>
                    <a:pt x="3536" y="368"/>
                  </a:lnTo>
                  <a:lnTo>
                    <a:pt x="3531" y="352"/>
                  </a:lnTo>
                  <a:lnTo>
                    <a:pt x="3523" y="343"/>
                  </a:lnTo>
                  <a:lnTo>
                    <a:pt x="3523" y="338"/>
                  </a:lnTo>
                  <a:lnTo>
                    <a:pt x="3520" y="332"/>
                  </a:lnTo>
                  <a:lnTo>
                    <a:pt x="3517" y="332"/>
                  </a:lnTo>
                  <a:lnTo>
                    <a:pt x="3512" y="330"/>
                  </a:lnTo>
                  <a:lnTo>
                    <a:pt x="3509" y="321"/>
                  </a:lnTo>
                  <a:lnTo>
                    <a:pt x="3509" y="316"/>
                  </a:lnTo>
                  <a:lnTo>
                    <a:pt x="3503" y="310"/>
                  </a:lnTo>
                  <a:lnTo>
                    <a:pt x="3495" y="302"/>
                  </a:lnTo>
                  <a:lnTo>
                    <a:pt x="3471" y="302"/>
                  </a:lnTo>
                  <a:lnTo>
                    <a:pt x="3443" y="302"/>
                  </a:lnTo>
                  <a:lnTo>
                    <a:pt x="3438" y="291"/>
                  </a:lnTo>
                  <a:lnTo>
                    <a:pt x="3427" y="288"/>
                  </a:lnTo>
                  <a:lnTo>
                    <a:pt x="3421" y="288"/>
                  </a:lnTo>
                  <a:lnTo>
                    <a:pt x="3413" y="288"/>
                  </a:lnTo>
                  <a:lnTo>
                    <a:pt x="3405" y="283"/>
                  </a:lnTo>
                  <a:lnTo>
                    <a:pt x="3399" y="283"/>
                  </a:lnTo>
                  <a:lnTo>
                    <a:pt x="3396" y="286"/>
                  </a:lnTo>
                  <a:lnTo>
                    <a:pt x="3391" y="286"/>
                  </a:lnTo>
                  <a:lnTo>
                    <a:pt x="3361" y="286"/>
                  </a:lnTo>
                  <a:lnTo>
                    <a:pt x="3328" y="286"/>
                  </a:lnTo>
                  <a:lnTo>
                    <a:pt x="3328" y="283"/>
                  </a:lnTo>
                  <a:lnTo>
                    <a:pt x="3320" y="283"/>
                  </a:lnTo>
                  <a:lnTo>
                    <a:pt x="3317" y="288"/>
                  </a:lnTo>
                  <a:lnTo>
                    <a:pt x="3309" y="297"/>
                  </a:lnTo>
                  <a:lnTo>
                    <a:pt x="3300" y="297"/>
                  </a:lnTo>
                  <a:lnTo>
                    <a:pt x="3284" y="297"/>
                  </a:lnTo>
                  <a:lnTo>
                    <a:pt x="3265" y="297"/>
                  </a:lnTo>
                  <a:lnTo>
                    <a:pt x="3254" y="288"/>
                  </a:lnTo>
                  <a:lnTo>
                    <a:pt x="3248" y="283"/>
                  </a:lnTo>
                  <a:lnTo>
                    <a:pt x="3226" y="280"/>
                  </a:lnTo>
                  <a:lnTo>
                    <a:pt x="3204" y="280"/>
                  </a:lnTo>
                  <a:lnTo>
                    <a:pt x="3204" y="278"/>
                  </a:lnTo>
                  <a:lnTo>
                    <a:pt x="3185" y="278"/>
                  </a:lnTo>
                  <a:lnTo>
                    <a:pt x="3172" y="278"/>
                  </a:lnTo>
                  <a:lnTo>
                    <a:pt x="3152" y="278"/>
                  </a:lnTo>
                  <a:lnTo>
                    <a:pt x="3122" y="272"/>
                  </a:lnTo>
                  <a:lnTo>
                    <a:pt x="3119" y="278"/>
                  </a:lnTo>
                  <a:lnTo>
                    <a:pt x="3114" y="278"/>
                  </a:lnTo>
                  <a:lnTo>
                    <a:pt x="3108" y="288"/>
                  </a:lnTo>
                  <a:lnTo>
                    <a:pt x="3108" y="297"/>
                  </a:lnTo>
                  <a:lnTo>
                    <a:pt x="3108" y="299"/>
                  </a:lnTo>
                  <a:lnTo>
                    <a:pt x="3108" y="308"/>
                  </a:lnTo>
                  <a:lnTo>
                    <a:pt x="3108" y="310"/>
                  </a:lnTo>
                  <a:lnTo>
                    <a:pt x="3114" y="313"/>
                  </a:lnTo>
                  <a:lnTo>
                    <a:pt x="3119" y="316"/>
                  </a:lnTo>
                  <a:lnTo>
                    <a:pt x="3136" y="319"/>
                  </a:lnTo>
                  <a:lnTo>
                    <a:pt x="3152" y="321"/>
                  </a:lnTo>
                  <a:lnTo>
                    <a:pt x="3155" y="321"/>
                  </a:lnTo>
                  <a:lnTo>
                    <a:pt x="3158" y="324"/>
                  </a:lnTo>
                  <a:lnTo>
                    <a:pt x="3158" y="330"/>
                  </a:lnTo>
                  <a:lnTo>
                    <a:pt x="3158" y="332"/>
                  </a:lnTo>
                  <a:lnTo>
                    <a:pt x="3150" y="343"/>
                  </a:lnTo>
                  <a:lnTo>
                    <a:pt x="3136" y="352"/>
                  </a:lnTo>
                  <a:lnTo>
                    <a:pt x="3133" y="352"/>
                  </a:lnTo>
                  <a:lnTo>
                    <a:pt x="3130" y="352"/>
                  </a:lnTo>
                  <a:lnTo>
                    <a:pt x="3133" y="354"/>
                  </a:lnTo>
                  <a:lnTo>
                    <a:pt x="3128" y="360"/>
                  </a:lnTo>
                  <a:lnTo>
                    <a:pt x="3122" y="363"/>
                  </a:lnTo>
                  <a:lnTo>
                    <a:pt x="3122" y="382"/>
                  </a:lnTo>
                  <a:lnTo>
                    <a:pt x="3122" y="401"/>
                  </a:lnTo>
                  <a:lnTo>
                    <a:pt x="3125" y="407"/>
                  </a:lnTo>
                  <a:lnTo>
                    <a:pt x="3128" y="415"/>
                  </a:lnTo>
                  <a:lnTo>
                    <a:pt x="3128" y="437"/>
                  </a:lnTo>
                  <a:lnTo>
                    <a:pt x="3128" y="464"/>
                  </a:lnTo>
                  <a:lnTo>
                    <a:pt x="3125" y="470"/>
                  </a:lnTo>
                  <a:lnTo>
                    <a:pt x="3122" y="478"/>
                  </a:lnTo>
                  <a:lnTo>
                    <a:pt x="3122" y="481"/>
                  </a:lnTo>
                  <a:lnTo>
                    <a:pt x="3111" y="483"/>
                  </a:lnTo>
                  <a:lnTo>
                    <a:pt x="3100" y="486"/>
                  </a:lnTo>
                  <a:lnTo>
                    <a:pt x="3092" y="492"/>
                  </a:lnTo>
                  <a:lnTo>
                    <a:pt x="3081" y="497"/>
                  </a:lnTo>
                  <a:lnTo>
                    <a:pt x="3073" y="497"/>
                  </a:lnTo>
                  <a:lnTo>
                    <a:pt x="3065" y="497"/>
                  </a:lnTo>
                  <a:lnTo>
                    <a:pt x="3059" y="500"/>
                  </a:lnTo>
                  <a:lnTo>
                    <a:pt x="3054" y="500"/>
                  </a:lnTo>
                  <a:lnTo>
                    <a:pt x="3015" y="511"/>
                  </a:lnTo>
                  <a:lnTo>
                    <a:pt x="2999" y="514"/>
                  </a:lnTo>
                  <a:lnTo>
                    <a:pt x="2996" y="519"/>
                  </a:lnTo>
                  <a:lnTo>
                    <a:pt x="2991" y="519"/>
                  </a:lnTo>
                  <a:lnTo>
                    <a:pt x="2980" y="519"/>
                  </a:lnTo>
                  <a:lnTo>
                    <a:pt x="2966" y="519"/>
                  </a:lnTo>
                  <a:lnTo>
                    <a:pt x="2958" y="519"/>
                  </a:lnTo>
                  <a:lnTo>
                    <a:pt x="2944" y="516"/>
                  </a:lnTo>
                  <a:lnTo>
                    <a:pt x="2941" y="514"/>
                  </a:lnTo>
                  <a:lnTo>
                    <a:pt x="2936" y="511"/>
                  </a:lnTo>
                  <a:lnTo>
                    <a:pt x="2919" y="508"/>
                  </a:lnTo>
                  <a:lnTo>
                    <a:pt x="2900" y="500"/>
                  </a:lnTo>
                  <a:lnTo>
                    <a:pt x="2897" y="497"/>
                  </a:lnTo>
                  <a:lnTo>
                    <a:pt x="2895" y="494"/>
                  </a:lnTo>
                  <a:lnTo>
                    <a:pt x="2886" y="492"/>
                  </a:lnTo>
                  <a:lnTo>
                    <a:pt x="2884" y="492"/>
                  </a:lnTo>
                  <a:lnTo>
                    <a:pt x="2878" y="486"/>
                  </a:lnTo>
                  <a:lnTo>
                    <a:pt x="2873" y="481"/>
                  </a:lnTo>
                  <a:lnTo>
                    <a:pt x="2862" y="478"/>
                  </a:lnTo>
                  <a:lnTo>
                    <a:pt x="2856" y="478"/>
                  </a:lnTo>
                  <a:lnTo>
                    <a:pt x="2848" y="481"/>
                  </a:lnTo>
                  <a:lnTo>
                    <a:pt x="2840" y="481"/>
                  </a:lnTo>
                  <a:lnTo>
                    <a:pt x="2826" y="489"/>
                  </a:lnTo>
                  <a:lnTo>
                    <a:pt x="2807" y="500"/>
                  </a:lnTo>
                  <a:lnTo>
                    <a:pt x="2804" y="508"/>
                  </a:lnTo>
                  <a:lnTo>
                    <a:pt x="2798" y="511"/>
                  </a:lnTo>
                  <a:lnTo>
                    <a:pt x="2790" y="514"/>
                  </a:lnTo>
                  <a:lnTo>
                    <a:pt x="2777" y="516"/>
                  </a:lnTo>
                  <a:lnTo>
                    <a:pt x="2766" y="516"/>
                  </a:lnTo>
                  <a:lnTo>
                    <a:pt x="2749" y="516"/>
                  </a:lnTo>
                  <a:lnTo>
                    <a:pt x="2749" y="514"/>
                  </a:lnTo>
                  <a:lnTo>
                    <a:pt x="2744" y="514"/>
                  </a:lnTo>
                  <a:lnTo>
                    <a:pt x="2738" y="514"/>
                  </a:lnTo>
                  <a:lnTo>
                    <a:pt x="2733" y="516"/>
                  </a:lnTo>
                  <a:lnTo>
                    <a:pt x="2705" y="516"/>
                  </a:lnTo>
                  <a:lnTo>
                    <a:pt x="2675" y="516"/>
                  </a:lnTo>
                  <a:lnTo>
                    <a:pt x="2667" y="519"/>
                  </a:lnTo>
                  <a:lnTo>
                    <a:pt x="2653" y="519"/>
                  </a:lnTo>
                  <a:lnTo>
                    <a:pt x="2648" y="527"/>
                  </a:lnTo>
                  <a:lnTo>
                    <a:pt x="2639" y="533"/>
                  </a:lnTo>
                  <a:lnTo>
                    <a:pt x="2639" y="536"/>
                  </a:lnTo>
                  <a:lnTo>
                    <a:pt x="2637" y="541"/>
                  </a:lnTo>
                  <a:lnTo>
                    <a:pt x="2637" y="555"/>
                  </a:lnTo>
                  <a:lnTo>
                    <a:pt x="2634" y="568"/>
                  </a:lnTo>
                  <a:lnTo>
                    <a:pt x="2620" y="574"/>
                  </a:lnTo>
                  <a:lnTo>
                    <a:pt x="2606" y="577"/>
                  </a:lnTo>
                  <a:lnTo>
                    <a:pt x="2601" y="582"/>
                  </a:lnTo>
                  <a:lnTo>
                    <a:pt x="2598" y="588"/>
                  </a:lnTo>
                  <a:lnTo>
                    <a:pt x="2593" y="593"/>
                  </a:lnTo>
                  <a:lnTo>
                    <a:pt x="2587" y="596"/>
                  </a:lnTo>
                  <a:lnTo>
                    <a:pt x="2587" y="607"/>
                  </a:lnTo>
                  <a:lnTo>
                    <a:pt x="2587" y="618"/>
                  </a:lnTo>
                  <a:lnTo>
                    <a:pt x="2571" y="621"/>
                  </a:lnTo>
                  <a:lnTo>
                    <a:pt x="2552" y="623"/>
                  </a:lnTo>
                  <a:lnTo>
                    <a:pt x="2549" y="626"/>
                  </a:lnTo>
                  <a:lnTo>
                    <a:pt x="2546" y="626"/>
                  </a:lnTo>
                  <a:lnTo>
                    <a:pt x="2541" y="629"/>
                  </a:lnTo>
                  <a:lnTo>
                    <a:pt x="2541" y="632"/>
                  </a:lnTo>
                  <a:lnTo>
                    <a:pt x="2530" y="634"/>
                  </a:lnTo>
                  <a:lnTo>
                    <a:pt x="2516" y="634"/>
                  </a:lnTo>
                  <a:lnTo>
                    <a:pt x="2510" y="640"/>
                  </a:lnTo>
                  <a:lnTo>
                    <a:pt x="2508" y="643"/>
                  </a:lnTo>
                  <a:lnTo>
                    <a:pt x="2510" y="659"/>
                  </a:lnTo>
                  <a:lnTo>
                    <a:pt x="2510" y="681"/>
                  </a:lnTo>
                  <a:lnTo>
                    <a:pt x="2510" y="686"/>
                  </a:lnTo>
                  <a:lnTo>
                    <a:pt x="2508" y="697"/>
                  </a:lnTo>
                  <a:lnTo>
                    <a:pt x="2497" y="700"/>
                  </a:lnTo>
                  <a:lnTo>
                    <a:pt x="2489" y="703"/>
                  </a:lnTo>
                  <a:lnTo>
                    <a:pt x="2483" y="708"/>
                  </a:lnTo>
                  <a:lnTo>
                    <a:pt x="2478" y="711"/>
                  </a:lnTo>
                  <a:lnTo>
                    <a:pt x="2478" y="717"/>
                  </a:lnTo>
                  <a:lnTo>
                    <a:pt x="2475" y="725"/>
                  </a:lnTo>
                  <a:lnTo>
                    <a:pt x="2472" y="725"/>
                  </a:lnTo>
                  <a:lnTo>
                    <a:pt x="2472" y="739"/>
                  </a:lnTo>
                  <a:lnTo>
                    <a:pt x="2472" y="752"/>
                  </a:lnTo>
                  <a:lnTo>
                    <a:pt x="2467" y="758"/>
                  </a:lnTo>
                  <a:lnTo>
                    <a:pt x="2458" y="769"/>
                  </a:lnTo>
                  <a:lnTo>
                    <a:pt x="2456" y="772"/>
                  </a:lnTo>
                  <a:lnTo>
                    <a:pt x="2447" y="777"/>
                  </a:lnTo>
                  <a:lnTo>
                    <a:pt x="2439" y="791"/>
                  </a:lnTo>
                  <a:lnTo>
                    <a:pt x="2431" y="799"/>
                  </a:lnTo>
                  <a:lnTo>
                    <a:pt x="2425" y="802"/>
                  </a:lnTo>
                  <a:lnTo>
                    <a:pt x="2420" y="805"/>
                  </a:lnTo>
                  <a:lnTo>
                    <a:pt x="2401" y="807"/>
                  </a:lnTo>
                  <a:lnTo>
                    <a:pt x="2393" y="810"/>
                  </a:lnTo>
                  <a:lnTo>
                    <a:pt x="2376" y="810"/>
                  </a:lnTo>
                  <a:lnTo>
                    <a:pt x="2335" y="805"/>
                  </a:lnTo>
                  <a:lnTo>
                    <a:pt x="2327" y="802"/>
                  </a:lnTo>
                  <a:lnTo>
                    <a:pt x="2316" y="799"/>
                  </a:lnTo>
                  <a:lnTo>
                    <a:pt x="2310" y="791"/>
                  </a:lnTo>
                  <a:lnTo>
                    <a:pt x="2307" y="783"/>
                  </a:lnTo>
                  <a:lnTo>
                    <a:pt x="2296" y="780"/>
                  </a:lnTo>
                  <a:lnTo>
                    <a:pt x="2280" y="777"/>
                  </a:lnTo>
                  <a:lnTo>
                    <a:pt x="2280" y="774"/>
                  </a:lnTo>
                  <a:lnTo>
                    <a:pt x="2277" y="769"/>
                  </a:lnTo>
                  <a:lnTo>
                    <a:pt x="2272" y="769"/>
                  </a:lnTo>
                  <a:lnTo>
                    <a:pt x="2266" y="763"/>
                  </a:lnTo>
                  <a:lnTo>
                    <a:pt x="2258" y="761"/>
                  </a:lnTo>
                  <a:lnTo>
                    <a:pt x="2255" y="758"/>
                  </a:lnTo>
                  <a:lnTo>
                    <a:pt x="2250" y="758"/>
                  </a:lnTo>
                  <a:lnTo>
                    <a:pt x="2239" y="755"/>
                  </a:lnTo>
                  <a:lnTo>
                    <a:pt x="2228" y="755"/>
                  </a:lnTo>
                  <a:lnTo>
                    <a:pt x="2222" y="755"/>
                  </a:lnTo>
                  <a:lnTo>
                    <a:pt x="2217" y="761"/>
                  </a:lnTo>
                  <a:lnTo>
                    <a:pt x="2209" y="769"/>
                  </a:lnTo>
                  <a:lnTo>
                    <a:pt x="2206" y="769"/>
                  </a:lnTo>
                  <a:lnTo>
                    <a:pt x="2200" y="769"/>
                  </a:lnTo>
                  <a:lnTo>
                    <a:pt x="2190" y="777"/>
                  </a:lnTo>
                  <a:lnTo>
                    <a:pt x="2176" y="788"/>
                  </a:lnTo>
                  <a:lnTo>
                    <a:pt x="2168" y="791"/>
                  </a:lnTo>
                  <a:lnTo>
                    <a:pt x="2162" y="791"/>
                  </a:lnTo>
                  <a:lnTo>
                    <a:pt x="2159" y="796"/>
                  </a:lnTo>
                  <a:lnTo>
                    <a:pt x="2157" y="799"/>
                  </a:lnTo>
                  <a:lnTo>
                    <a:pt x="2151" y="799"/>
                  </a:lnTo>
                  <a:lnTo>
                    <a:pt x="2143" y="802"/>
                  </a:lnTo>
                  <a:lnTo>
                    <a:pt x="2143" y="805"/>
                  </a:lnTo>
                  <a:lnTo>
                    <a:pt x="2143" y="807"/>
                  </a:lnTo>
                  <a:lnTo>
                    <a:pt x="2143" y="815"/>
                  </a:lnTo>
                  <a:lnTo>
                    <a:pt x="2143" y="821"/>
                  </a:lnTo>
                  <a:lnTo>
                    <a:pt x="2140" y="824"/>
                  </a:lnTo>
                  <a:lnTo>
                    <a:pt x="2140" y="837"/>
                  </a:lnTo>
                  <a:lnTo>
                    <a:pt x="2137" y="846"/>
                  </a:lnTo>
                  <a:lnTo>
                    <a:pt x="2135" y="848"/>
                  </a:lnTo>
                  <a:lnTo>
                    <a:pt x="2132" y="851"/>
                  </a:lnTo>
                  <a:lnTo>
                    <a:pt x="2124" y="851"/>
                  </a:lnTo>
                  <a:lnTo>
                    <a:pt x="2115" y="854"/>
                  </a:lnTo>
                  <a:lnTo>
                    <a:pt x="2110" y="862"/>
                  </a:lnTo>
                  <a:lnTo>
                    <a:pt x="2104" y="868"/>
                  </a:lnTo>
                  <a:lnTo>
                    <a:pt x="2083" y="868"/>
                  </a:lnTo>
                  <a:lnTo>
                    <a:pt x="2063" y="870"/>
                  </a:lnTo>
                  <a:lnTo>
                    <a:pt x="2063" y="862"/>
                  </a:lnTo>
                  <a:lnTo>
                    <a:pt x="2063" y="854"/>
                  </a:lnTo>
                  <a:lnTo>
                    <a:pt x="2055" y="854"/>
                  </a:lnTo>
                  <a:lnTo>
                    <a:pt x="2041" y="851"/>
                  </a:lnTo>
                  <a:lnTo>
                    <a:pt x="2036" y="851"/>
                  </a:lnTo>
                  <a:lnTo>
                    <a:pt x="2033" y="848"/>
                  </a:lnTo>
                  <a:lnTo>
                    <a:pt x="2025" y="848"/>
                  </a:lnTo>
                  <a:lnTo>
                    <a:pt x="2000" y="851"/>
                  </a:lnTo>
                  <a:lnTo>
                    <a:pt x="1984" y="846"/>
                  </a:lnTo>
                  <a:lnTo>
                    <a:pt x="1962" y="843"/>
                  </a:lnTo>
                  <a:lnTo>
                    <a:pt x="1954" y="846"/>
                  </a:lnTo>
                  <a:lnTo>
                    <a:pt x="1951" y="851"/>
                  </a:lnTo>
                  <a:lnTo>
                    <a:pt x="1934" y="862"/>
                  </a:lnTo>
                  <a:lnTo>
                    <a:pt x="1918" y="870"/>
                  </a:lnTo>
                  <a:lnTo>
                    <a:pt x="1882" y="879"/>
                  </a:lnTo>
                  <a:lnTo>
                    <a:pt x="1863" y="887"/>
                  </a:lnTo>
                  <a:lnTo>
                    <a:pt x="1852" y="890"/>
                  </a:lnTo>
                  <a:lnTo>
                    <a:pt x="1833" y="892"/>
                  </a:lnTo>
                  <a:lnTo>
                    <a:pt x="1830" y="895"/>
                  </a:lnTo>
                  <a:lnTo>
                    <a:pt x="1827" y="898"/>
                  </a:lnTo>
                  <a:lnTo>
                    <a:pt x="1814" y="903"/>
                  </a:lnTo>
                  <a:lnTo>
                    <a:pt x="1794" y="903"/>
                  </a:lnTo>
                  <a:lnTo>
                    <a:pt x="1794" y="909"/>
                  </a:lnTo>
                  <a:lnTo>
                    <a:pt x="1784" y="912"/>
                  </a:lnTo>
                  <a:lnTo>
                    <a:pt x="1770" y="914"/>
                  </a:lnTo>
                  <a:lnTo>
                    <a:pt x="1762" y="914"/>
                  </a:lnTo>
                  <a:lnTo>
                    <a:pt x="1756" y="917"/>
                  </a:lnTo>
                  <a:lnTo>
                    <a:pt x="1751" y="917"/>
                  </a:lnTo>
                  <a:lnTo>
                    <a:pt x="1740" y="917"/>
                  </a:lnTo>
                  <a:lnTo>
                    <a:pt x="1731" y="914"/>
                  </a:lnTo>
                  <a:lnTo>
                    <a:pt x="1712" y="914"/>
                  </a:lnTo>
                  <a:lnTo>
                    <a:pt x="1707" y="909"/>
                  </a:lnTo>
                  <a:lnTo>
                    <a:pt x="1698" y="903"/>
                  </a:lnTo>
                  <a:lnTo>
                    <a:pt x="1685" y="903"/>
                  </a:lnTo>
                  <a:lnTo>
                    <a:pt x="1674" y="903"/>
                  </a:lnTo>
                  <a:lnTo>
                    <a:pt x="1657" y="901"/>
                  </a:lnTo>
                  <a:lnTo>
                    <a:pt x="1635" y="898"/>
                  </a:lnTo>
                  <a:lnTo>
                    <a:pt x="1624" y="898"/>
                  </a:lnTo>
                  <a:lnTo>
                    <a:pt x="1611" y="898"/>
                  </a:lnTo>
                  <a:lnTo>
                    <a:pt x="1600" y="901"/>
                  </a:lnTo>
                  <a:lnTo>
                    <a:pt x="1589" y="903"/>
                  </a:lnTo>
                  <a:lnTo>
                    <a:pt x="1586" y="923"/>
                  </a:lnTo>
                  <a:lnTo>
                    <a:pt x="1583" y="928"/>
                  </a:lnTo>
                  <a:lnTo>
                    <a:pt x="1581" y="931"/>
                  </a:lnTo>
                  <a:lnTo>
                    <a:pt x="1578" y="934"/>
                  </a:lnTo>
                  <a:lnTo>
                    <a:pt x="1559" y="942"/>
                  </a:lnTo>
                  <a:lnTo>
                    <a:pt x="1553" y="942"/>
                  </a:lnTo>
                  <a:lnTo>
                    <a:pt x="1550" y="942"/>
                  </a:lnTo>
                  <a:lnTo>
                    <a:pt x="1539" y="942"/>
                  </a:lnTo>
                  <a:lnTo>
                    <a:pt x="1537" y="942"/>
                  </a:lnTo>
                  <a:lnTo>
                    <a:pt x="1534" y="944"/>
                  </a:lnTo>
                  <a:lnTo>
                    <a:pt x="1517" y="947"/>
                  </a:lnTo>
                  <a:lnTo>
                    <a:pt x="1504" y="947"/>
                  </a:lnTo>
                  <a:lnTo>
                    <a:pt x="1501" y="944"/>
                  </a:lnTo>
                  <a:lnTo>
                    <a:pt x="1495" y="942"/>
                  </a:lnTo>
                  <a:lnTo>
                    <a:pt x="1493" y="942"/>
                  </a:lnTo>
                  <a:lnTo>
                    <a:pt x="1487" y="942"/>
                  </a:lnTo>
                  <a:lnTo>
                    <a:pt x="1479" y="934"/>
                  </a:lnTo>
                  <a:lnTo>
                    <a:pt x="1474" y="931"/>
                  </a:lnTo>
                  <a:lnTo>
                    <a:pt x="1468" y="923"/>
                  </a:lnTo>
                  <a:lnTo>
                    <a:pt x="1465" y="914"/>
                  </a:lnTo>
                  <a:lnTo>
                    <a:pt x="1457" y="914"/>
                  </a:lnTo>
                  <a:lnTo>
                    <a:pt x="1452" y="914"/>
                  </a:lnTo>
                  <a:lnTo>
                    <a:pt x="1446" y="923"/>
                  </a:lnTo>
                  <a:lnTo>
                    <a:pt x="1438" y="928"/>
                  </a:lnTo>
                  <a:lnTo>
                    <a:pt x="1438" y="934"/>
                  </a:lnTo>
                  <a:lnTo>
                    <a:pt x="1435" y="936"/>
                  </a:lnTo>
                  <a:lnTo>
                    <a:pt x="1427" y="944"/>
                  </a:lnTo>
                  <a:lnTo>
                    <a:pt x="1427" y="953"/>
                  </a:lnTo>
                  <a:lnTo>
                    <a:pt x="1421" y="953"/>
                  </a:lnTo>
                  <a:lnTo>
                    <a:pt x="1419" y="955"/>
                  </a:lnTo>
                  <a:lnTo>
                    <a:pt x="1419" y="958"/>
                  </a:lnTo>
                  <a:lnTo>
                    <a:pt x="1413" y="964"/>
                  </a:lnTo>
                  <a:lnTo>
                    <a:pt x="1410" y="966"/>
                  </a:lnTo>
                  <a:lnTo>
                    <a:pt x="1408" y="969"/>
                  </a:lnTo>
                  <a:lnTo>
                    <a:pt x="1405" y="975"/>
                  </a:lnTo>
                  <a:lnTo>
                    <a:pt x="1402" y="977"/>
                  </a:lnTo>
                  <a:lnTo>
                    <a:pt x="1391" y="977"/>
                  </a:lnTo>
                  <a:lnTo>
                    <a:pt x="1380" y="980"/>
                  </a:lnTo>
                  <a:lnTo>
                    <a:pt x="1378" y="983"/>
                  </a:lnTo>
                  <a:lnTo>
                    <a:pt x="1367" y="988"/>
                  </a:lnTo>
                  <a:lnTo>
                    <a:pt x="1347" y="988"/>
                  </a:lnTo>
                  <a:lnTo>
                    <a:pt x="1325" y="997"/>
                  </a:lnTo>
                  <a:lnTo>
                    <a:pt x="1301" y="997"/>
                  </a:lnTo>
                  <a:lnTo>
                    <a:pt x="1282" y="997"/>
                  </a:lnTo>
                  <a:lnTo>
                    <a:pt x="1271" y="994"/>
                  </a:lnTo>
                  <a:lnTo>
                    <a:pt x="1257" y="988"/>
                  </a:lnTo>
                  <a:lnTo>
                    <a:pt x="1249" y="986"/>
                  </a:lnTo>
                  <a:lnTo>
                    <a:pt x="1240" y="980"/>
                  </a:lnTo>
                  <a:lnTo>
                    <a:pt x="1232" y="972"/>
                  </a:lnTo>
                  <a:lnTo>
                    <a:pt x="1224" y="969"/>
                  </a:lnTo>
                  <a:lnTo>
                    <a:pt x="1221" y="969"/>
                  </a:lnTo>
                  <a:lnTo>
                    <a:pt x="1218" y="969"/>
                  </a:lnTo>
                  <a:lnTo>
                    <a:pt x="1218" y="972"/>
                  </a:lnTo>
                  <a:lnTo>
                    <a:pt x="1216" y="972"/>
                  </a:lnTo>
                  <a:lnTo>
                    <a:pt x="1207" y="983"/>
                  </a:lnTo>
                  <a:lnTo>
                    <a:pt x="1202" y="994"/>
                  </a:lnTo>
                  <a:lnTo>
                    <a:pt x="1202" y="999"/>
                  </a:lnTo>
                  <a:lnTo>
                    <a:pt x="1194" y="1008"/>
                  </a:lnTo>
                  <a:lnTo>
                    <a:pt x="1194" y="1024"/>
                  </a:lnTo>
                  <a:lnTo>
                    <a:pt x="1191" y="1043"/>
                  </a:lnTo>
                  <a:lnTo>
                    <a:pt x="1188" y="1052"/>
                  </a:lnTo>
                  <a:lnTo>
                    <a:pt x="1180" y="1060"/>
                  </a:lnTo>
                  <a:lnTo>
                    <a:pt x="1172" y="1063"/>
                  </a:lnTo>
                  <a:lnTo>
                    <a:pt x="1164" y="1065"/>
                  </a:lnTo>
                  <a:lnTo>
                    <a:pt x="1150" y="1068"/>
                  </a:lnTo>
                  <a:lnTo>
                    <a:pt x="1139" y="1071"/>
                  </a:lnTo>
                  <a:lnTo>
                    <a:pt x="1133" y="1073"/>
                  </a:lnTo>
                  <a:lnTo>
                    <a:pt x="1128" y="1082"/>
                  </a:lnTo>
                  <a:lnTo>
                    <a:pt x="1120" y="1082"/>
                  </a:lnTo>
                  <a:lnTo>
                    <a:pt x="1109" y="1087"/>
                  </a:lnTo>
                  <a:lnTo>
                    <a:pt x="1106" y="1087"/>
                  </a:lnTo>
                  <a:lnTo>
                    <a:pt x="1098" y="1090"/>
                  </a:lnTo>
                  <a:lnTo>
                    <a:pt x="1098" y="1093"/>
                  </a:lnTo>
                  <a:lnTo>
                    <a:pt x="1081" y="1104"/>
                  </a:lnTo>
                  <a:lnTo>
                    <a:pt x="1076" y="1106"/>
                  </a:lnTo>
                  <a:lnTo>
                    <a:pt x="1059" y="1115"/>
                  </a:lnTo>
                  <a:lnTo>
                    <a:pt x="1043" y="1126"/>
                  </a:lnTo>
                  <a:lnTo>
                    <a:pt x="1043" y="1128"/>
                  </a:lnTo>
                  <a:lnTo>
                    <a:pt x="1040" y="1134"/>
                  </a:lnTo>
                  <a:lnTo>
                    <a:pt x="1037" y="1134"/>
                  </a:lnTo>
                  <a:lnTo>
                    <a:pt x="1037" y="1137"/>
                  </a:lnTo>
                  <a:lnTo>
                    <a:pt x="1035" y="1134"/>
                  </a:lnTo>
                  <a:lnTo>
                    <a:pt x="1032" y="1137"/>
                  </a:lnTo>
                  <a:lnTo>
                    <a:pt x="1024" y="1137"/>
                  </a:lnTo>
                  <a:lnTo>
                    <a:pt x="1021" y="1139"/>
                  </a:lnTo>
                  <a:lnTo>
                    <a:pt x="1018" y="1142"/>
                  </a:lnTo>
                  <a:lnTo>
                    <a:pt x="1013" y="1142"/>
                  </a:lnTo>
                  <a:lnTo>
                    <a:pt x="1010" y="1145"/>
                  </a:lnTo>
                  <a:lnTo>
                    <a:pt x="1010" y="1148"/>
                  </a:lnTo>
                  <a:lnTo>
                    <a:pt x="1010" y="1150"/>
                  </a:lnTo>
                  <a:lnTo>
                    <a:pt x="1010" y="1153"/>
                  </a:lnTo>
                  <a:lnTo>
                    <a:pt x="1010" y="1156"/>
                  </a:lnTo>
                  <a:lnTo>
                    <a:pt x="1007" y="1156"/>
                  </a:lnTo>
                  <a:lnTo>
                    <a:pt x="991" y="1164"/>
                  </a:lnTo>
                  <a:lnTo>
                    <a:pt x="972" y="1172"/>
                  </a:lnTo>
                  <a:lnTo>
                    <a:pt x="961" y="1186"/>
                  </a:lnTo>
                  <a:lnTo>
                    <a:pt x="950" y="1197"/>
                  </a:lnTo>
                  <a:lnTo>
                    <a:pt x="952" y="1200"/>
                  </a:lnTo>
                  <a:lnTo>
                    <a:pt x="958" y="1202"/>
                  </a:lnTo>
                  <a:lnTo>
                    <a:pt x="958" y="1205"/>
                  </a:lnTo>
                  <a:lnTo>
                    <a:pt x="961" y="1211"/>
                  </a:lnTo>
                  <a:lnTo>
                    <a:pt x="961" y="1219"/>
                  </a:lnTo>
                  <a:lnTo>
                    <a:pt x="958" y="1222"/>
                  </a:lnTo>
                  <a:lnTo>
                    <a:pt x="950" y="1222"/>
                  </a:lnTo>
                  <a:lnTo>
                    <a:pt x="939" y="1222"/>
                  </a:lnTo>
                  <a:lnTo>
                    <a:pt x="933" y="1222"/>
                  </a:lnTo>
                  <a:lnTo>
                    <a:pt x="930" y="1222"/>
                  </a:lnTo>
                  <a:lnTo>
                    <a:pt x="925" y="1213"/>
                  </a:lnTo>
                  <a:lnTo>
                    <a:pt x="911" y="1205"/>
                  </a:lnTo>
                  <a:lnTo>
                    <a:pt x="911" y="1192"/>
                  </a:lnTo>
                  <a:lnTo>
                    <a:pt x="914" y="1183"/>
                  </a:lnTo>
                  <a:lnTo>
                    <a:pt x="911" y="1183"/>
                  </a:lnTo>
                  <a:lnTo>
                    <a:pt x="906" y="1183"/>
                  </a:lnTo>
                  <a:lnTo>
                    <a:pt x="897" y="1189"/>
                  </a:lnTo>
                  <a:lnTo>
                    <a:pt x="862" y="1200"/>
                  </a:lnTo>
                  <a:lnTo>
                    <a:pt x="856" y="1202"/>
                  </a:lnTo>
                  <a:lnTo>
                    <a:pt x="856" y="1205"/>
                  </a:lnTo>
                  <a:lnTo>
                    <a:pt x="854" y="1211"/>
                  </a:lnTo>
                  <a:lnTo>
                    <a:pt x="851" y="1219"/>
                  </a:lnTo>
                  <a:lnTo>
                    <a:pt x="851" y="1241"/>
                  </a:lnTo>
                  <a:lnTo>
                    <a:pt x="848" y="1263"/>
                  </a:lnTo>
                  <a:lnTo>
                    <a:pt x="845" y="1271"/>
                  </a:lnTo>
                  <a:lnTo>
                    <a:pt x="840" y="1282"/>
                  </a:lnTo>
                  <a:lnTo>
                    <a:pt x="837" y="1293"/>
                  </a:lnTo>
                  <a:lnTo>
                    <a:pt x="837" y="1299"/>
                  </a:lnTo>
                  <a:lnTo>
                    <a:pt x="832" y="1307"/>
                  </a:lnTo>
                  <a:lnTo>
                    <a:pt x="826" y="1312"/>
                  </a:lnTo>
                  <a:lnTo>
                    <a:pt x="826" y="1326"/>
                  </a:lnTo>
                  <a:lnTo>
                    <a:pt x="826" y="1337"/>
                  </a:lnTo>
                  <a:lnTo>
                    <a:pt x="823" y="1337"/>
                  </a:lnTo>
                  <a:lnTo>
                    <a:pt x="821" y="1342"/>
                  </a:lnTo>
                  <a:lnTo>
                    <a:pt x="821" y="1351"/>
                  </a:lnTo>
                  <a:lnTo>
                    <a:pt x="818" y="1356"/>
                  </a:lnTo>
                  <a:lnTo>
                    <a:pt x="818" y="1362"/>
                  </a:lnTo>
                  <a:lnTo>
                    <a:pt x="815" y="1364"/>
                  </a:lnTo>
                  <a:lnTo>
                    <a:pt x="807" y="1370"/>
                  </a:lnTo>
                  <a:lnTo>
                    <a:pt x="796" y="1381"/>
                  </a:lnTo>
                  <a:lnTo>
                    <a:pt x="785" y="1381"/>
                  </a:lnTo>
                  <a:lnTo>
                    <a:pt x="774" y="1381"/>
                  </a:lnTo>
                  <a:lnTo>
                    <a:pt x="771" y="1367"/>
                  </a:lnTo>
                  <a:lnTo>
                    <a:pt x="769" y="1364"/>
                  </a:lnTo>
                  <a:lnTo>
                    <a:pt x="758" y="1362"/>
                  </a:lnTo>
                  <a:lnTo>
                    <a:pt x="747" y="1362"/>
                  </a:lnTo>
                  <a:lnTo>
                    <a:pt x="744" y="1362"/>
                  </a:lnTo>
                  <a:lnTo>
                    <a:pt x="711" y="1364"/>
                  </a:lnTo>
                  <a:lnTo>
                    <a:pt x="703" y="1367"/>
                  </a:lnTo>
                  <a:lnTo>
                    <a:pt x="686" y="1367"/>
                  </a:lnTo>
                  <a:lnTo>
                    <a:pt x="664" y="1364"/>
                  </a:lnTo>
                  <a:lnTo>
                    <a:pt x="645" y="1373"/>
                  </a:lnTo>
                  <a:lnTo>
                    <a:pt x="640" y="1375"/>
                  </a:lnTo>
                  <a:lnTo>
                    <a:pt x="623" y="1378"/>
                  </a:lnTo>
                  <a:lnTo>
                    <a:pt x="623" y="1381"/>
                  </a:lnTo>
                  <a:lnTo>
                    <a:pt x="596" y="1378"/>
                  </a:lnTo>
                  <a:lnTo>
                    <a:pt x="577" y="1375"/>
                  </a:lnTo>
                  <a:lnTo>
                    <a:pt x="538" y="1378"/>
                  </a:lnTo>
                  <a:lnTo>
                    <a:pt x="530" y="1381"/>
                  </a:lnTo>
                  <a:lnTo>
                    <a:pt x="505" y="1381"/>
                  </a:lnTo>
                  <a:lnTo>
                    <a:pt x="491" y="1378"/>
                  </a:lnTo>
                  <a:lnTo>
                    <a:pt x="489" y="1378"/>
                  </a:lnTo>
                  <a:lnTo>
                    <a:pt x="486" y="1375"/>
                  </a:lnTo>
                  <a:lnTo>
                    <a:pt x="486" y="1370"/>
                  </a:lnTo>
                  <a:lnTo>
                    <a:pt x="486" y="1362"/>
                  </a:lnTo>
                  <a:lnTo>
                    <a:pt x="483" y="1364"/>
                  </a:lnTo>
                  <a:lnTo>
                    <a:pt x="478" y="1370"/>
                  </a:lnTo>
                  <a:lnTo>
                    <a:pt x="472" y="1370"/>
                  </a:lnTo>
                  <a:lnTo>
                    <a:pt x="467" y="1370"/>
                  </a:lnTo>
                  <a:lnTo>
                    <a:pt x="459" y="1375"/>
                  </a:lnTo>
                  <a:lnTo>
                    <a:pt x="456" y="1381"/>
                  </a:lnTo>
                  <a:lnTo>
                    <a:pt x="453" y="1397"/>
                  </a:lnTo>
                  <a:lnTo>
                    <a:pt x="448" y="1414"/>
                  </a:lnTo>
                  <a:lnTo>
                    <a:pt x="445" y="1414"/>
                  </a:lnTo>
                  <a:lnTo>
                    <a:pt x="442" y="1417"/>
                  </a:lnTo>
                  <a:lnTo>
                    <a:pt x="442" y="1433"/>
                  </a:lnTo>
                  <a:lnTo>
                    <a:pt x="439" y="1447"/>
                  </a:lnTo>
                  <a:lnTo>
                    <a:pt x="437" y="1450"/>
                  </a:lnTo>
                  <a:lnTo>
                    <a:pt x="431" y="1455"/>
                  </a:lnTo>
                  <a:lnTo>
                    <a:pt x="431" y="1477"/>
                  </a:lnTo>
                  <a:lnTo>
                    <a:pt x="431" y="1496"/>
                  </a:lnTo>
                  <a:lnTo>
                    <a:pt x="428" y="1499"/>
                  </a:lnTo>
                  <a:lnTo>
                    <a:pt x="428" y="1507"/>
                  </a:lnTo>
                  <a:lnTo>
                    <a:pt x="431" y="1515"/>
                  </a:lnTo>
                  <a:lnTo>
                    <a:pt x="442" y="1540"/>
                  </a:lnTo>
                  <a:lnTo>
                    <a:pt x="448" y="1546"/>
                  </a:lnTo>
                  <a:lnTo>
                    <a:pt x="453" y="1551"/>
                  </a:lnTo>
                  <a:lnTo>
                    <a:pt x="456" y="1557"/>
                  </a:lnTo>
                  <a:lnTo>
                    <a:pt x="456" y="1562"/>
                  </a:lnTo>
                  <a:lnTo>
                    <a:pt x="461" y="1565"/>
                  </a:lnTo>
                  <a:lnTo>
                    <a:pt x="470" y="1573"/>
                  </a:lnTo>
                  <a:lnTo>
                    <a:pt x="470" y="1587"/>
                  </a:lnTo>
                  <a:lnTo>
                    <a:pt x="470" y="1595"/>
                  </a:lnTo>
                  <a:lnTo>
                    <a:pt x="475" y="1600"/>
                  </a:lnTo>
                  <a:lnTo>
                    <a:pt x="486" y="1606"/>
                  </a:lnTo>
                  <a:lnTo>
                    <a:pt x="486" y="1603"/>
                  </a:lnTo>
                  <a:lnTo>
                    <a:pt x="489" y="1600"/>
                  </a:lnTo>
                  <a:lnTo>
                    <a:pt x="489" y="1595"/>
                  </a:lnTo>
                  <a:lnTo>
                    <a:pt x="497" y="1592"/>
                  </a:lnTo>
                  <a:lnTo>
                    <a:pt x="500" y="1590"/>
                  </a:lnTo>
                  <a:lnTo>
                    <a:pt x="508" y="1590"/>
                  </a:lnTo>
                  <a:lnTo>
                    <a:pt x="516" y="1590"/>
                  </a:lnTo>
                  <a:lnTo>
                    <a:pt x="522" y="1592"/>
                  </a:lnTo>
                  <a:lnTo>
                    <a:pt x="527" y="1595"/>
                  </a:lnTo>
                  <a:lnTo>
                    <a:pt x="533" y="1595"/>
                  </a:lnTo>
                  <a:lnTo>
                    <a:pt x="552" y="1595"/>
                  </a:lnTo>
                  <a:lnTo>
                    <a:pt x="568" y="1595"/>
                  </a:lnTo>
                  <a:lnTo>
                    <a:pt x="571" y="1598"/>
                  </a:lnTo>
                  <a:lnTo>
                    <a:pt x="577" y="1600"/>
                  </a:lnTo>
                  <a:lnTo>
                    <a:pt x="577" y="1606"/>
                  </a:lnTo>
                  <a:lnTo>
                    <a:pt x="582" y="1609"/>
                  </a:lnTo>
                  <a:lnTo>
                    <a:pt x="585" y="1609"/>
                  </a:lnTo>
                  <a:lnTo>
                    <a:pt x="588" y="1614"/>
                  </a:lnTo>
                  <a:lnTo>
                    <a:pt x="588" y="1617"/>
                  </a:lnTo>
                  <a:lnTo>
                    <a:pt x="588" y="1625"/>
                  </a:lnTo>
                  <a:lnTo>
                    <a:pt x="585" y="1625"/>
                  </a:lnTo>
                  <a:lnTo>
                    <a:pt x="585" y="1631"/>
                  </a:lnTo>
                  <a:lnTo>
                    <a:pt x="406" y="1631"/>
                  </a:lnTo>
                  <a:lnTo>
                    <a:pt x="406" y="1853"/>
                  </a:lnTo>
                  <a:lnTo>
                    <a:pt x="55" y="1853"/>
                  </a:lnTo>
                  <a:close/>
                </a:path>
              </a:pathLst>
            </a:custGeom>
            <a:solidFill>
              <a:srgbClr val="00CCFF"/>
            </a:solidFill>
            <a:ln w="0">
              <a:solidFill>
                <a:srgbClr val="75C5F0"/>
              </a:solidFill>
              <a:prstDash val="solid"/>
              <a:round/>
              <a:headEnd/>
              <a:tailEnd/>
            </a:ln>
          </p:spPr>
          <p:txBody>
            <a:bodyPr lIns="91436" tIns="45718" rIns="91436" bIns="45718"/>
            <a:lstStyle/>
            <a:p>
              <a:endParaRPr lang="ru-RU"/>
            </a:p>
          </p:txBody>
        </p:sp>
        <p:sp>
          <p:nvSpPr>
            <p:cNvPr id="24" name="Freeform 31"/>
            <p:cNvSpPr>
              <a:spLocks/>
            </p:cNvSpPr>
            <p:nvPr/>
          </p:nvSpPr>
          <p:spPr bwMode="auto">
            <a:xfrm>
              <a:off x="1628220" y="3820633"/>
              <a:ext cx="780518" cy="912471"/>
            </a:xfrm>
            <a:custGeom>
              <a:avLst/>
              <a:gdLst/>
              <a:ahLst/>
              <a:cxnLst>
                <a:cxn ang="0">
                  <a:pos x="387" y="648"/>
                </a:cxn>
                <a:cxn ang="0">
                  <a:pos x="304" y="629"/>
                </a:cxn>
                <a:cxn ang="0">
                  <a:pos x="230" y="618"/>
                </a:cxn>
                <a:cxn ang="0">
                  <a:pos x="151" y="640"/>
                </a:cxn>
                <a:cxn ang="0">
                  <a:pos x="120" y="640"/>
                </a:cxn>
                <a:cxn ang="0">
                  <a:pos x="90" y="610"/>
                </a:cxn>
                <a:cxn ang="0">
                  <a:pos x="71" y="568"/>
                </a:cxn>
                <a:cxn ang="0">
                  <a:pos x="46" y="568"/>
                </a:cxn>
                <a:cxn ang="0">
                  <a:pos x="30" y="599"/>
                </a:cxn>
                <a:cxn ang="0">
                  <a:pos x="19" y="593"/>
                </a:cxn>
                <a:cxn ang="0">
                  <a:pos x="0" y="563"/>
                </a:cxn>
                <a:cxn ang="0">
                  <a:pos x="5" y="547"/>
                </a:cxn>
                <a:cxn ang="0">
                  <a:pos x="88" y="505"/>
                </a:cxn>
                <a:cxn ang="0">
                  <a:pos x="104" y="486"/>
                </a:cxn>
                <a:cxn ang="0">
                  <a:pos x="123" y="439"/>
                </a:cxn>
                <a:cxn ang="0">
                  <a:pos x="137" y="412"/>
                </a:cxn>
                <a:cxn ang="0">
                  <a:pos x="195" y="379"/>
                </a:cxn>
                <a:cxn ang="0">
                  <a:pos x="200" y="354"/>
                </a:cxn>
                <a:cxn ang="0">
                  <a:pos x="233" y="343"/>
                </a:cxn>
                <a:cxn ang="0">
                  <a:pos x="271" y="335"/>
                </a:cxn>
                <a:cxn ang="0">
                  <a:pos x="288" y="297"/>
                </a:cxn>
                <a:cxn ang="0">
                  <a:pos x="282" y="269"/>
                </a:cxn>
                <a:cxn ang="0">
                  <a:pos x="247" y="250"/>
                </a:cxn>
                <a:cxn ang="0">
                  <a:pos x="211" y="231"/>
                </a:cxn>
                <a:cxn ang="0">
                  <a:pos x="192" y="242"/>
                </a:cxn>
                <a:cxn ang="0">
                  <a:pos x="173" y="275"/>
                </a:cxn>
                <a:cxn ang="0">
                  <a:pos x="153" y="264"/>
                </a:cxn>
                <a:cxn ang="0">
                  <a:pos x="131" y="242"/>
                </a:cxn>
                <a:cxn ang="0">
                  <a:pos x="140" y="201"/>
                </a:cxn>
                <a:cxn ang="0">
                  <a:pos x="181" y="192"/>
                </a:cxn>
                <a:cxn ang="0">
                  <a:pos x="192" y="173"/>
                </a:cxn>
                <a:cxn ang="0">
                  <a:pos x="216" y="151"/>
                </a:cxn>
                <a:cxn ang="0">
                  <a:pos x="219" y="110"/>
                </a:cxn>
                <a:cxn ang="0">
                  <a:pos x="200" y="91"/>
                </a:cxn>
                <a:cxn ang="0">
                  <a:pos x="197" y="63"/>
                </a:cxn>
                <a:cxn ang="0">
                  <a:pos x="244" y="55"/>
                </a:cxn>
                <a:cxn ang="0">
                  <a:pos x="271" y="58"/>
                </a:cxn>
                <a:cxn ang="0">
                  <a:pos x="304" y="50"/>
                </a:cxn>
                <a:cxn ang="0">
                  <a:pos x="329" y="20"/>
                </a:cxn>
                <a:cxn ang="0">
                  <a:pos x="345" y="6"/>
                </a:cxn>
                <a:cxn ang="0">
                  <a:pos x="389" y="9"/>
                </a:cxn>
                <a:cxn ang="0">
                  <a:pos x="428" y="25"/>
                </a:cxn>
                <a:cxn ang="0">
                  <a:pos x="469" y="33"/>
                </a:cxn>
                <a:cxn ang="0">
                  <a:pos x="510" y="41"/>
                </a:cxn>
                <a:cxn ang="0">
                  <a:pos x="507" y="85"/>
                </a:cxn>
                <a:cxn ang="0">
                  <a:pos x="537" y="116"/>
                </a:cxn>
                <a:cxn ang="0">
                  <a:pos x="526" y="132"/>
                </a:cxn>
                <a:cxn ang="0">
                  <a:pos x="472" y="171"/>
                </a:cxn>
                <a:cxn ang="0">
                  <a:pos x="461" y="192"/>
                </a:cxn>
                <a:cxn ang="0">
                  <a:pos x="452" y="283"/>
                </a:cxn>
                <a:cxn ang="0">
                  <a:pos x="466" y="302"/>
                </a:cxn>
                <a:cxn ang="0">
                  <a:pos x="480" y="335"/>
                </a:cxn>
                <a:cxn ang="0">
                  <a:pos x="488" y="354"/>
                </a:cxn>
                <a:cxn ang="0">
                  <a:pos x="480" y="385"/>
                </a:cxn>
                <a:cxn ang="0">
                  <a:pos x="472" y="415"/>
                </a:cxn>
                <a:cxn ang="0">
                  <a:pos x="439" y="459"/>
                </a:cxn>
                <a:cxn ang="0">
                  <a:pos x="414" y="497"/>
                </a:cxn>
                <a:cxn ang="0">
                  <a:pos x="406" y="522"/>
                </a:cxn>
                <a:cxn ang="0">
                  <a:pos x="417" y="582"/>
                </a:cxn>
                <a:cxn ang="0">
                  <a:pos x="411" y="654"/>
                </a:cxn>
              </a:cxnLst>
              <a:rect l="0" t="0" r="r" b="b"/>
              <a:pathLst>
                <a:path w="540" h="654">
                  <a:moveTo>
                    <a:pt x="400" y="654"/>
                  </a:moveTo>
                  <a:lnTo>
                    <a:pt x="395" y="654"/>
                  </a:lnTo>
                  <a:lnTo>
                    <a:pt x="389" y="651"/>
                  </a:lnTo>
                  <a:lnTo>
                    <a:pt x="387" y="648"/>
                  </a:lnTo>
                  <a:lnTo>
                    <a:pt x="370" y="643"/>
                  </a:lnTo>
                  <a:lnTo>
                    <a:pt x="351" y="643"/>
                  </a:lnTo>
                  <a:lnTo>
                    <a:pt x="332" y="640"/>
                  </a:lnTo>
                  <a:lnTo>
                    <a:pt x="304" y="629"/>
                  </a:lnTo>
                  <a:lnTo>
                    <a:pt x="263" y="618"/>
                  </a:lnTo>
                  <a:lnTo>
                    <a:pt x="263" y="618"/>
                  </a:lnTo>
                  <a:lnTo>
                    <a:pt x="263" y="618"/>
                  </a:lnTo>
                  <a:lnTo>
                    <a:pt x="230" y="618"/>
                  </a:lnTo>
                  <a:lnTo>
                    <a:pt x="184" y="618"/>
                  </a:lnTo>
                  <a:lnTo>
                    <a:pt x="181" y="618"/>
                  </a:lnTo>
                  <a:lnTo>
                    <a:pt x="173" y="618"/>
                  </a:lnTo>
                  <a:lnTo>
                    <a:pt x="151" y="640"/>
                  </a:lnTo>
                  <a:lnTo>
                    <a:pt x="140" y="645"/>
                  </a:lnTo>
                  <a:lnTo>
                    <a:pt x="134" y="645"/>
                  </a:lnTo>
                  <a:lnTo>
                    <a:pt x="126" y="645"/>
                  </a:lnTo>
                  <a:lnTo>
                    <a:pt x="120" y="640"/>
                  </a:lnTo>
                  <a:lnTo>
                    <a:pt x="115" y="632"/>
                  </a:lnTo>
                  <a:lnTo>
                    <a:pt x="104" y="623"/>
                  </a:lnTo>
                  <a:lnTo>
                    <a:pt x="90" y="610"/>
                  </a:lnTo>
                  <a:lnTo>
                    <a:pt x="90" y="610"/>
                  </a:lnTo>
                  <a:lnTo>
                    <a:pt x="82" y="604"/>
                  </a:lnTo>
                  <a:lnTo>
                    <a:pt x="79" y="599"/>
                  </a:lnTo>
                  <a:lnTo>
                    <a:pt x="74" y="588"/>
                  </a:lnTo>
                  <a:lnTo>
                    <a:pt x="71" y="568"/>
                  </a:lnTo>
                  <a:lnTo>
                    <a:pt x="66" y="566"/>
                  </a:lnTo>
                  <a:lnTo>
                    <a:pt x="55" y="560"/>
                  </a:lnTo>
                  <a:lnTo>
                    <a:pt x="55" y="563"/>
                  </a:lnTo>
                  <a:lnTo>
                    <a:pt x="46" y="568"/>
                  </a:lnTo>
                  <a:lnTo>
                    <a:pt x="44" y="579"/>
                  </a:lnTo>
                  <a:lnTo>
                    <a:pt x="38" y="590"/>
                  </a:lnTo>
                  <a:lnTo>
                    <a:pt x="35" y="593"/>
                  </a:lnTo>
                  <a:lnTo>
                    <a:pt x="30" y="599"/>
                  </a:lnTo>
                  <a:lnTo>
                    <a:pt x="27" y="599"/>
                  </a:lnTo>
                  <a:lnTo>
                    <a:pt x="24" y="599"/>
                  </a:lnTo>
                  <a:lnTo>
                    <a:pt x="22" y="599"/>
                  </a:lnTo>
                  <a:lnTo>
                    <a:pt x="19" y="593"/>
                  </a:lnTo>
                  <a:lnTo>
                    <a:pt x="16" y="585"/>
                  </a:lnTo>
                  <a:lnTo>
                    <a:pt x="13" y="574"/>
                  </a:lnTo>
                  <a:lnTo>
                    <a:pt x="2" y="568"/>
                  </a:lnTo>
                  <a:lnTo>
                    <a:pt x="0" y="563"/>
                  </a:lnTo>
                  <a:lnTo>
                    <a:pt x="0" y="558"/>
                  </a:lnTo>
                  <a:lnTo>
                    <a:pt x="0" y="552"/>
                  </a:lnTo>
                  <a:lnTo>
                    <a:pt x="2" y="549"/>
                  </a:lnTo>
                  <a:lnTo>
                    <a:pt x="5" y="547"/>
                  </a:lnTo>
                  <a:lnTo>
                    <a:pt x="13" y="544"/>
                  </a:lnTo>
                  <a:lnTo>
                    <a:pt x="16" y="536"/>
                  </a:lnTo>
                  <a:lnTo>
                    <a:pt x="68" y="516"/>
                  </a:lnTo>
                  <a:lnTo>
                    <a:pt x="88" y="505"/>
                  </a:lnTo>
                  <a:lnTo>
                    <a:pt x="90" y="494"/>
                  </a:lnTo>
                  <a:lnTo>
                    <a:pt x="90" y="486"/>
                  </a:lnTo>
                  <a:lnTo>
                    <a:pt x="98" y="486"/>
                  </a:lnTo>
                  <a:lnTo>
                    <a:pt x="104" y="486"/>
                  </a:lnTo>
                  <a:lnTo>
                    <a:pt x="107" y="483"/>
                  </a:lnTo>
                  <a:lnTo>
                    <a:pt x="109" y="478"/>
                  </a:lnTo>
                  <a:lnTo>
                    <a:pt x="118" y="459"/>
                  </a:lnTo>
                  <a:lnTo>
                    <a:pt x="123" y="439"/>
                  </a:lnTo>
                  <a:lnTo>
                    <a:pt x="129" y="434"/>
                  </a:lnTo>
                  <a:lnTo>
                    <a:pt x="134" y="429"/>
                  </a:lnTo>
                  <a:lnTo>
                    <a:pt x="137" y="420"/>
                  </a:lnTo>
                  <a:lnTo>
                    <a:pt x="137" y="412"/>
                  </a:lnTo>
                  <a:lnTo>
                    <a:pt x="162" y="401"/>
                  </a:lnTo>
                  <a:lnTo>
                    <a:pt x="184" y="387"/>
                  </a:lnTo>
                  <a:lnTo>
                    <a:pt x="192" y="385"/>
                  </a:lnTo>
                  <a:lnTo>
                    <a:pt x="195" y="379"/>
                  </a:lnTo>
                  <a:lnTo>
                    <a:pt x="195" y="368"/>
                  </a:lnTo>
                  <a:lnTo>
                    <a:pt x="197" y="354"/>
                  </a:lnTo>
                  <a:lnTo>
                    <a:pt x="197" y="354"/>
                  </a:lnTo>
                  <a:lnTo>
                    <a:pt x="200" y="354"/>
                  </a:lnTo>
                  <a:lnTo>
                    <a:pt x="211" y="349"/>
                  </a:lnTo>
                  <a:lnTo>
                    <a:pt x="225" y="346"/>
                  </a:lnTo>
                  <a:lnTo>
                    <a:pt x="225" y="343"/>
                  </a:lnTo>
                  <a:lnTo>
                    <a:pt x="233" y="343"/>
                  </a:lnTo>
                  <a:lnTo>
                    <a:pt x="247" y="335"/>
                  </a:lnTo>
                  <a:lnTo>
                    <a:pt x="252" y="335"/>
                  </a:lnTo>
                  <a:lnTo>
                    <a:pt x="263" y="335"/>
                  </a:lnTo>
                  <a:lnTo>
                    <a:pt x="271" y="335"/>
                  </a:lnTo>
                  <a:lnTo>
                    <a:pt x="277" y="327"/>
                  </a:lnTo>
                  <a:lnTo>
                    <a:pt x="282" y="324"/>
                  </a:lnTo>
                  <a:lnTo>
                    <a:pt x="285" y="319"/>
                  </a:lnTo>
                  <a:lnTo>
                    <a:pt x="288" y="297"/>
                  </a:lnTo>
                  <a:lnTo>
                    <a:pt x="288" y="275"/>
                  </a:lnTo>
                  <a:lnTo>
                    <a:pt x="288" y="272"/>
                  </a:lnTo>
                  <a:lnTo>
                    <a:pt x="285" y="272"/>
                  </a:lnTo>
                  <a:lnTo>
                    <a:pt x="282" y="269"/>
                  </a:lnTo>
                  <a:lnTo>
                    <a:pt x="277" y="261"/>
                  </a:lnTo>
                  <a:lnTo>
                    <a:pt x="263" y="261"/>
                  </a:lnTo>
                  <a:lnTo>
                    <a:pt x="247" y="261"/>
                  </a:lnTo>
                  <a:lnTo>
                    <a:pt x="247" y="250"/>
                  </a:lnTo>
                  <a:lnTo>
                    <a:pt x="244" y="239"/>
                  </a:lnTo>
                  <a:lnTo>
                    <a:pt x="225" y="236"/>
                  </a:lnTo>
                  <a:lnTo>
                    <a:pt x="214" y="231"/>
                  </a:lnTo>
                  <a:lnTo>
                    <a:pt x="211" y="231"/>
                  </a:lnTo>
                  <a:lnTo>
                    <a:pt x="205" y="231"/>
                  </a:lnTo>
                  <a:lnTo>
                    <a:pt x="200" y="234"/>
                  </a:lnTo>
                  <a:lnTo>
                    <a:pt x="195" y="236"/>
                  </a:lnTo>
                  <a:lnTo>
                    <a:pt x="192" y="242"/>
                  </a:lnTo>
                  <a:lnTo>
                    <a:pt x="184" y="250"/>
                  </a:lnTo>
                  <a:lnTo>
                    <a:pt x="184" y="269"/>
                  </a:lnTo>
                  <a:lnTo>
                    <a:pt x="184" y="275"/>
                  </a:lnTo>
                  <a:lnTo>
                    <a:pt x="173" y="275"/>
                  </a:lnTo>
                  <a:lnTo>
                    <a:pt x="162" y="272"/>
                  </a:lnTo>
                  <a:lnTo>
                    <a:pt x="162" y="272"/>
                  </a:lnTo>
                  <a:lnTo>
                    <a:pt x="159" y="272"/>
                  </a:lnTo>
                  <a:lnTo>
                    <a:pt x="153" y="264"/>
                  </a:lnTo>
                  <a:lnTo>
                    <a:pt x="153" y="261"/>
                  </a:lnTo>
                  <a:lnTo>
                    <a:pt x="145" y="258"/>
                  </a:lnTo>
                  <a:lnTo>
                    <a:pt x="137" y="253"/>
                  </a:lnTo>
                  <a:lnTo>
                    <a:pt x="131" y="242"/>
                  </a:lnTo>
                  <a:lnTo>
                    <a:pt x="129" y="239"/>
                  </a:lnTo>
                  <a:lnTo>
                    <a:pt x="129" y="228"/>
                  </a:lnTo>
                  <a:lnTo>
                    <a:pt x="131" y="217"/>
                  </a:lnTo>
                  <a:lnTo>
                    <a:pt x="140" y="201"/>
                  </a:lnTo>
                  <a:lnTo>
                    <a:pt x="151" y="198"/>
                  </a:lnTo>
                  <a:lnTo>
                    <a:pt x="159" y="195"/>
                  </a:lnTo>
                  <a:lnTo>
                    <a:pt x="178" y="192"/>
                  </a:lnTo>
                  <a:lnTo>
                    <a:pt x="181" y="192"/>
                  </a:lnTo>
                  <a:lnTo>
                    <a:pt x="181" y="190"/>
                  </a:lnTo>
                  <a:lnTo>
                    <a:pt x="184" y="184"/>
                  </a:lnTo>
                  <a:lnTo>
                    <a:pt x="184" y="176"/>
                  </a:lnTo>
                  <a:lnTo>
                    <a:pt x="192" y="173"/>
                  </a:lnTo>
                  <a:lnTo>
                    <a:pt x="195" y="165"/>
                  </a:lnTo>
                  <a:lnTo>
                    <a:pt x="203" y="165"/>
                  </a:lnTo>
                  <a:lnTo>
                    <a:pt x="214" y="162"/>
                  </a:lnTo>
                  <a:lnTo>
                    <a:pt x="216" y="151"/>
                  </a:lnTo>
                  <a:lnTo>
                    <a:pt x="222" y="138"/>
                  </a:lnTo>
                  <a:lnTo>
                    <a:pt x="222" y="129"/>
                  </a:lnTo>
                  <a:lnTo>
                    <a:pt x="222" y="116"/>
                  </a:lnTo>
                  <a:lnTo>
                    <a:pt x="219" y="110"/>
                  </a:lnTo>
                  <a:lnTo>
                    <a:pt x="216" y="102"/>
                  </a:lnTo>
                  <a:lnTo>
                    <a:pt x="211" y="99"/>
                  </a:lnTo>
                  <a:lnTo>
                    <a:pt x="205" y="91"/>
                  </a:lnTo>
                  <a:lnTo>
                    <a:pt x="200" y="91"/>
                  </a:lnTo>
                  <a:lnTo>
                    <a:pt x="197" y="88"/>
                  </a:lnTo>
                  <a:lnTo>
                    <a:pt x="197" y="80"/>
                  </a:lnTo>
                  <a:lnTo>
                    <a:pt x="197" y="69"/>
                  </a:lnTo>
                  <a:lnTo>
                    <a:pt x="197" y="63"/>
                  </a:lnTo>
                  <a:lnTo>
                    <a:pt x="200" y="61"/>
                  </a:lnTo>
                  <a:lnTo>
                    <a:pt x="208" y="61"/>
                  </a:lnTo>
                  <a:lnTo>
                    <a:pt x="227" y="55"/>
                  </a:lnTo>
                  <a:lnTo>
                    <a:pt x="244" y="55"/>
                  </a:lnTo>
                  <a:lnTo>
                    <a:pt x="260" y="55"/>
                  </a:lnTo>
                  <a:lnTo>
                    <a:pt x="263" y="55"/>
                  </a:lnTo>
                  <a:lnTo>
                    <a:pt x="263" y="58"/>
                  </a:lnTo>
                  <a:lnTo>
                    <a:pt x="271" y="58"/>
                  </a:lnTo>
                  <a:lnTo>
                    <a:pt x="277" y="58"/>
                  </a:lnTo>
                  <a:lnTo>
                    <a:pt x="288" y="55"/>
                  </a:lnTo>
                  <a:lnTo>
                    <a:pt x="296" y="52"/>
                  </a:lnTo>
                  <a:lnTo>
                    <a:pt x="304" y="50"/>
                  </a:lnTo>
                  <a:lnTo>
                    <a:pt x="312" y="39"/>
                  </a:lnTo>
                  <a:lnTo>
                    <a:pt x="318" y="36"/>
                  </a:lnTo>
                  <a:lnTo>
                    <a:pt x="329" y="33"/>
                  </a:lnTo>
                  <a:lnTo>
                    <a:pt x="329" y="20"/>
                  </a:lnTo>
                  <a:lnTo>
                    <a:pt x="334" y="9"/>
                  </a:lnTo>
                  <a:lnTo>
                    <a:pt x="334" y="9"/>
                  </a:lnTo>
                  <a:lnTo>
                    <a:pt x="337" y="6"/>
                  </a:lnTo>
                  <a:lnTo>
                    <a:pt x="345" y="6"/>
                  </a:lnTo>
                  <a:lnTo>
                    <a:pt x="345" y="0"/>
                  </a:lnTo>
                  <a:lnTo>
                    <a:pt x="362" y="6"/>
                  </a:lnTo>
                  <a:lnTo>
                    <a:pt x="378" y="6"/>
                  </a:lnTo>
                  <a:lnTo>
                    <a:pt x="389" y="9"/>
                  </a:lnTo>
                  <a:lnTo>
                    <a:pt x="400" y="9"/>
                  </a:lnTo>
                  <a:lnTo>
                    <a:pt x="411" y="14"/>
                  </a:lnTo>
                  <a:lnTo>
                    <a:pt x="422" y="20"/>
                  </a:lnTo>
                  <a:lnTo>
                    <a:pt x="428" y="25"/>
                  </a:lnTo>
                  <a:lnTo>
                    <a:pt x="436" y="25"/>
                  </a:lnTo>
                  <a:lnTo>
                    <a:pt x="444" y="28"/>
                  </a:lnTo>
                  <a:lnTo>
                    <a:pt x="455" y="33"/>
                  </a:lnTo>
                  <a:lnTo>
                    <a:pt x="469" y="33"/>
                  </a:lnTo>
                  <a:lnTo>
                    <a:pt x="477" y="33"/>
                  </a:lnTo>
                  <a:lnTo>
                    <a:pt x="496" y="39"/>
                  </a:lnTo>
                  <a:lnTo>
                    <a:pt x="507" y="39"/>
                  </a:lnTo>
                  <a:lnTo>
                    <a:pt x="510" y="41"/>
                  </a:lnTo>
                  <a:lnTo>
                    <a:pt x="513" y="55"/>
                  </a:lnTo>
                  <a:lnTo>
                    <a:pt x="513" y="74"/>
                  </a:lnTo>
                  <a:lnTo>
                    <a:pt x="510" y="77"/>
                  </a:lnTo>
                  <a:lnTo>
                    <a:pt x="507" y="85"/>
                  </a:lnTo>
                  <a:lnTo>
                    <a:pt x="507" y="91"/>
                  </a:lnTo>
                  <a:lnTo>
                    <a:pt x="507" y="99"/>
                  </a:lnTo>
                  <a:lnTo>
                    <a:pt x="524" y="105"/>
                  </a:lnTo>
                  <a:lnTo>
                    <a:pt x="537" y="116"/>
                  </a:lnTo>
                  <a:lnTo>
                    <a:pt x="537" y="118"/>
                  </a:lnTo>
                  <a:lnTo>
                    <a:pt x="540" y="118"/>
                  </a:lnTo>
                  <a:lnTo>
                    <a:pt x="532" y="127"/>
                  </a:lnTo>
                  <a:lnTo>
                    <a:pt x="526" y="132"/>
                  </a:lnTo>
                  <a:lnTo>
                    <a:pt x="515" y="132"/>
                  </a:lnTo>
                  <a:lnTo>
                    <a:pt x="507" y="135"/>
                  </a:lnTo>
                  <a:lnTo>
                    <a:pt x="488" y="151"/>
                  </a:lnTo>
                  <a:lnTo>
                    <a:pt x="472" y="171"/>
                  </a:lnTo>
                  <a:lnTo>
                    <a:pt x="472" y="176"/>
                  </a:lnTo>
                  <a:lnTo>
                    <a:pt x="469" y="184"/>
                  </a:lnTo>
                  <a:lnTo>
                    <a:pt x="466" y="190"/>
                  </a:lnTo>
                  <a:lnTo>
                    <a:pt x="461" y="192"/>
                  </a:lnTo>
                  <a:lnTo>
                    <a:pt x="455" y="220"/>
                  </a:lnTo>
                  <a:lnTo>
                    <a:pt x="452" y="247"/>
                  </a:lnTo>
                  <a:lnTo>
                    <a:pt x="452" y="264"/>
                  </a:lnTo>
                  <a:lnTo>
                    <a:pt x="452" y="283"/>
                  </a:lnTo>
                  <a:lnTo>
                    <a:pt x="452" y="291"/>
                  </a:lnTo>
                  <a:lnTo>
                    <a:pt x="455" y="294"/>
                  </a:lnTo>
                  <a:lnTo>
                    <a:pt x="461" y="297"/>
                  </a:lnTo>
                  <a:lnTo>
                    <a:pt x="466" y="302"/>
                  </a:lnTo>
                  <a:lnTo>
                    <a:pt x="469" y="313"/>
                  </a:lnTo>
                  <a:lnTo>
                    <a:pt x="472" y="324"/>
                  </a:lnTo>
                  <a:lnTo>
                    <a:pt x="474" y="330"/>
                  </a:lnTo>
                  <a:lnTo>
                    <a:pt x="480" y="335"/>
                  </a:lnTo>
                  <a:lnTo>
                    <a:pt x="480" y="343"/>
                  </a:lnTo>
                  <a:lnTo>
                    <a:pt x="480" y="349"/>
                  </a:lnTo>
                  <a:lnTo>
                    <a:pt x="485" y="349"/>
                  </a:lnTo>
                  <a:lnTo>
                    <a:pt x="488" y="354"/>
                  </a:lnTo>
                  <a:lnTo>
                    <a:pt x="488" y="360"/>
                  </a:lnTo>
                  <a:lnTo>
                    <a:pt x="480" y="363"/>
                  </a:lnTo>
                  <a:lnTo>
                    <a:pt x="480" y="365"/>
                  </a:lnTo>
                  <a:lnTo>
                    <a:pt x="480" y="385"/>
                  </a:lnTo>
                  <a:lnTo>
                    <a:pt x="480" y="393"/>
                  </a:lnTo>
                  <a:lnTo>
                    <a:pt x="480" y="401"/>
                  </a:lnTo>
                  <a:lnTo>
                    <a:pt x="477" y="407"/>
                  </a:lnTo>
                  <a:lnTo>
                    <a:pt x="472" y="415"/>
                  </a:lnTo>
                  <a:lnTo>
                    <a:pt x="458" y="426"/>
                  </a:lnTo>
                  <a:lnTo>
                    <a:pt x="452" y="439"/>
                  </a:lnTo>
                  <a:lnTo>
                    <a:pt x="444" y="456"/>
                  </a:lnTo>
                  <a:lnTo>
                    <a:pt x="439" y="459"/>
                  </a:lnTo>
                  <a:lnTo>
                    <a:pt x="439" y="461"/>
                  </a:lnTo>
                  <a:lnTo>
                    <a:pt x="428" y="481"/>
                  </a:lnTo>
                  <a:lnTo>
                    <a:pt x="417" y="494"/>
                  </a:lnTo>
                  <a:lnTo>
                    <a:pt x="414" y="497"/>
                  </a:lnTo>
                  <a:lnTo>
                    <a:pt x="414" y="503"/>
                  </a:lnTo>
                  <a:lnTo>
                    <a:pt x="411" y="505"/>
                  </a:lnTo>
                  <a:lnTo>
                    <a:pt x="411" y="514"/>
                  </a:lnTo>
                  <a:lnTo>
                    <a:pt x="406" y="522"/>
                  </a:lnTo>
                  <a:lnTo>
                    <a:pt x="406" y="544"/>
                  </a:lnTo>
                  <a:lnTo>
                    <a:pt x="406" y="566"/>
                  </a:lnTo>
                  <a:lnTo>
                    <a:pt x="411" y="574"/>
                  </a:lnTo>
                  <a:lnTo>
                    <a:pt x="417" y="582"/>
                  </a:lnTo>
                  <a:lnTo>
                    <a:pt x="417" y="618"/>
                  </a:lnTo>
                  <a:lnTo>
                    <a:pt x="417" y="651"/>
                  </a:lnTo>
                  <a:lnTo>
                    <a:pt x="414" y="654"/>
                  </a:lnTo>
                  <a:lnTo>
                    <a:pt x="411" y="654"/>
                  </a:lnTo>
                  <a:lnTo>
                    <a:pt x="406" y="654"/>
                  </a:lnTo>
                  <a:lnTo>
                    <a:pt x="400" y="654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91436" tIns="45718" rIns="91436" bIns="4571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5" name="Freeform 32"/>
            <p:cNvSpPr>
              <a:spLocks/>
            </p:cNvSpPr>
            <p:nvPr/>
          </p:nvSpPr>
          <p:spPr bwMode="auto">
            <a:xfrm>
              <a:off x="4144049" y="3977219"/>
              <a:ext cx="787161" cy="703214"/>
            </a:xfrm>
            <a:custGeom>
              <a:avLst/>
              <a:gdLst/>
              <a:ahLst/>
              <a:cxnLst>
                <a:cxn ang="0">
                  <a:pos x="142" y="483"/>
                </a:cxn>
                <a:cxn ang="0">
                  <a:pos x="126" y="455"/>
                </a:cxn>
                <a:cxn ang="0">
                  <a:pos x="110" y="428"/>
                </a:cxn>
                <a:cxn ang="0">
                  <a:pos x="77" y="370"/>
                </a:cxn>
                <a:cxn ang="0">
                  <a:pos x="79" y="354"/>
                </a:cxn>
                <a:cxn ang="0">
                  <a:pos x="96" y="334"/>
                </a:cxn>
                <a:cxn ang="0">
                  <a:pos x="101" y="307"/>
                </a:cxn>
                <a:cxn ang="0">
                  <a:pos x="90" y="291"/>
                </a:cxn>
                <a:cxn ang="0">
                  <a:pos x="104" y="271"/>
                </a:cxn>
                <a:cxn ang="0">
                  <a:pos x="126" y="282"/>
                </a:cxn>
                <a:cxn ang="0">
                  <a:pos x="137" y="296"/>
                </a:cxn>
                <a:cxn ang="0">
                  <a:pos x="156" y="271"/>
                </a:cxn>
                <a:cxn ang="0">
                  <a:pos x="137" y="230"/>
                </a:cxn>
                <a:cxn ang="0">
                  <a:pos x="96" y="216"/>
                </a:cxn>
                <a:cxn ang="0">
                  <a:pos x="57" y="197"/>
                </a:cxn>
                <a:cxn ang="0">
                  <a:pos x="44" y="156"/>
                </a:cxn>
                <a:cxn ang="0">
                  <a:pos x="3" y="153"/>
                </a:cxn>
                <a:cxn ang="0">
                  <a:pos x="8" y="140"/>
                </a:cxn>
                <a:cxn ang="0">
                  <a:pos x="27" y="104"/>
                </a:cxn>
                <a:cxn ang="0">
                  <a:pos x="14" y="71"/>
                </a:cxn>
                <a:cxn ang="0">
                  <a:pos x="14" y="46"/>
                </a:cxn>
                <a:cxn ang="0">
                  <a:pos x="38" y="30"/>
                </a:cxn>
                <a:cxn ang="0">
                  <a:pos x="49" y="19"/>
                </a:cxn>
                <a:cxn ang="0">
                  <a:pos x="99" y="16"/>
                </a:cxn>
                <a:cxn ang="0">
                  <a:pos x="153" y="0"/>
                </a:cxn>
                <a:cxn ang="0">
                  <a:pos x="164" y="13"/>
                </a:cxn>
                <a:cxn ang="0">
                  <a:pos x="167" y="30"/>
                </a:cxn>
                <a:cxn ang="0">
                  <a:pos x="192" y="33"/>
                </a:cxn>
                <a:cxn ang="0">
                  <a:pos x="244" y="24"/>
                </a:cxn>
                <a:cxn ang="0">
                  <a:pos x="271" y="27"/>
                </a:cxn>
                <a:cxn ang="0">
                  <a:pos x="293" y="38"/>
                </a:cxn>
                <a:cxn ang="0">
                  <a:pos x="318" y="46"/>
                </a:cxn>
                <a:cxn ang="0">
                  <a:pos x="343" y="74"/>
                </a:cxn>
                <a:cxn ang="0">
                  <a:pos x="351" y="90"/>
                </a:cxn>
                <a:cxn ang="0">
                  <a:pos x="370" y="112"/>
                </a:cxn>
                <a:cxn ang="0">
                  <a:pos x="398" y="134"/>
                </a:cxn>
                <a:cxn ang="0">
                  <a:pos x="433" y="164"/>
                </a:cxn>
                <a:cxn ang="0">
                  <a:pos x="469" y="194"/>
                </a:cxn>
                <a:cxn ang="0">
                  <a:pos x="526" y="216"/>
                </a:cxn>
                <a:cxn ang="0">
                  <a:pos x="546" y="227"/>
                </a:cxn>
                <a:cxn ang="0">
                  <a:pos x="535" y="269"/>
                </a:cxn>
                <a:cxn ang="0">
                  <a:pos x="524" y="274"/>
                </a:cxn>
                <a:cxn ang="0">
                  <a:pos x="499" y="282"/>
                </a:cxn>
                <a:cxn ang="0">
                  <a:pos x="483" y="307"/>
                </a:cxn>
                <a:cxn ang="0">
                  <a:pos x="461" y="301"/>
                </a:cxn>
                <a:cxn ang="0">
                  <a:pos x="441" y="318"/>
                </a:cxn>
                <a:cxn ang="0">
                  <a:pos x="463" y="362"/>
                </a:cxn>
                <a:cxn ang="0">
                  <a:pos x="483" y="370"/>
                </a:cxn>
                <a:cxn ang="0">
                  <a:pos x="494" y="406"/>
                </a:cxn>
                <a:cxn ang="0">
                  <a:pos x="483" y="430"/>
                </a:cxn>
                <a:cxn ang="0">
                  <a:pos x="444" y="441"/>
                </a:cxn>
                <a:cxn ang="0">
                  <a:pos x="430" y="466"/>
                </a:cxn>
                <a:cxn ang="0">
                  <a:pos x="422" y="480"/>
                </a:cxn>
                <a:cxn ang="0">
                  <a:pos x="398" y="483"/>
                </a:cxn>
                <a:cxn ang="0">
                  <a:pos x="362" y="474"/>
                </a:cxn>
                <a:cxn ang="0">
                  <a:pos x="315" y="474"/>
                </a:cxn>
                <a:cxn ang="0">
                  <a:pos x="302" y="491"/>
                </a:cxn>
                <a:cxn ang="0">
                  <a:pos x="263" y="474"/>
                </a:cxn>
                <a:cxn ang="0">
                  <a:pos x="247" y="469"/>
                </a:cxn>
                <a:cxn ang="0">
                  <a:pos x="222" y="483"/>
                </a:cxn>
                <a:cxn ang="0">
                  <a:pos x="203" y="458"/>
                </a:cxn>
                <a:cxn ang="0">
                  <a:pos x="173" y="469"/>
                </a:cxn>
              </a:cxnLst>
              <a:rect l="0" t="0" r="r" b="b"/>
              <a:pathLst>
                <a:path w="546" h="505">
                  <a:moveTo>
                    <a:pt x="167" y="505"/>
                  </a:moveTo>
                  <a:lnTo>
                    <a:pt x="159" y="499"/>
                  </a:lnTo>
                  <a:lnTo>
                    <a:pt x="153" y="494"/>
                  </a:lnTo>
                  <a:lnTo>
                    <a:pt x="142" y="483"/>
                  </a:lnTo>
                  <a:lnTo>
                    <a:pt x="137" y="477"/>
                  </a:lnTo>
                  <a:lnTo>
                    <a:pt x="137" y="466"/>
                  </a:lnTo>
                  <a:lnTo>
                    <a:pt x="137" y="458"/>
                  </a:lnTo>
                  <a:lnTo>
                    <a:pt x="126" y="455"/>
                  </a:lnTo>
                  <a:lnTo>
                    <a:pt x="120" y="455"/>
                  </a:lnTo>
                  <a:lnTo>
                    <a:pt x="118" y="452"/>
                  </a:lnTo>
                  <a:lnTo>
                    <a:pt x="112" y="444"/>
                  </a:lnTo>
                  <a:lnTo>
                    <a:pt x="110" y="428"/>
                  </a:lnTo>
                  <a:lnTo>
                    <a:pt x="104" y="392"/>
                  </a:lnTo>
                  <a:lnTo>
                    <a:pt x="93" y="378"/>
                  </a:lnTo>
                  <a:lnTo>
                    <a:pt x="82" y="370"/>
                  </a:lnTo>
                  <a:lnTo>
                    <a:pt x="77" y="370"/>
                  </a:lnTo>
                  <a:lnTo>
                    <a:pt x="71" y="367"/>
                  </a:lnTo>
                  <a:lnTo>
                    <a:pt x="71" y="367"/>
                  </a:lnTo>
                  <a:lnTo>
                    <a:pt x="71" y="359"/>
                  </a:lnTo>
                  <a:lnTo>
                    <a:pt x="79" y="354"/>
                  </a:lnTo>
                  <a:lnTo>
                    <a:pt x="88" y="348"/>
                  </a:lnTo>
                  <a:lnTo>
                    <a:pt x="90" y="345"/>
                  </a:lnTo>
                  <a:lnTo>
                    <a:pt x="90" y="340"/>
                  </a:lnTo>
                  <a:lnTo>
                    <a:pt x="96" y="334"/>
                  </a:lnTo>
                  <a:lnTo>
                    <a:pt x="101" y="332"/>
                  </a:lnTo>
                  <a:lnTo>
                    <a:pt x="104" y="321"/>
                  </a:lnTo>
                  <a:lnTo>
                    <a:pt x="104" y="310"/>
                  </a:lnTo>
                  <a:lnTo>
                    <a:pt x="101" y="307"/>
                  </a:lnTo>
                  <a:lnTo>
                    <a:pt x="101" y="301"/>
                  </a:lnTo>
                  <a:lnTo>
                    <a:pt x="96" y="299"/>
                  </a:lnTo>
                  <a:lnTo>
                    <a:pt x="90" y="293"/>
                  </a:lnTo>
                  <a:lnTo>
                    <a:pt x="90" y="291"/>
                  </a:lnTo>
                  <a:lnTo>
                    <a:pt x="90" y="282"/>
                  </a:lnTo>
                  <a:lnTo>
                    <a:pt x="93" y="280"/>
                  </a:lnTo>
                  <a:lnTo>
                    <a:pt x="99" y="274"/>
                  </a:lnTo>
                  <a:lnTo>
                    <a:pt x="104" y="271"/>
                  </a:lnTo>
                  <a:lnTo>
                    <a:pt x="110" y="271"/>
                  </a:lnTo>
                  <a:lnTo>
                    <a:pt x="112" y="271"/>
                  </a:lnTo>
                  <a:lnTo>
                    <a:pt x="120" y="271"/>
                  </a:lnTo>
                  <a:lnTo>
                    <a:pt x="126" y="282"/>
                  </a:lnTo>
                  <a:lnTo>
                    <a:pt x="126" y="291"/>
                  </a:lnTo>
                  <a:lnTo>
                    <a:pt x="129" y="293"/>
                  </a:lnTo>
                  <a:lnTo>
                    <a:pt x="134" y="296"/>
                  </a:lnTo>
                  <a:lnTo>
                    <a:pt x="137" y="296"/>
                  </a:lnTo>
                  <a:lnTo>
                    <a:pt x="148" y="296"/>
                  </a:lnTo>
                  <a:lnTo>
                    <a:pt x="153" y="291"/>
                  </a:lnTo>
                  <a:lnTo>
                    <a:pt x="156" y="282"/>
                  </a:lnTo>
                  <a:lnTo>
                    <a:pt x="156" y="271"/>
                  </a:lnTo>
                  <a:lnTo>
                    <a:pt x="156" y="255"/>
                  </a:lnTo>
                  <a:lnTo>
                    <a:pt x="153" y="249"/>
                  </a:lnTo>
                  <a:lnTo>
                    <a:pt x="148" y="241"/>
                  </a:lnTo>
                  <a:lnTo>
                    <a:pt x="137" y="230"/>
                  </a:lnTo>
                  <a:lnTo>
                    <a:pt x="126" y="222"/>
                  </a:lnTo>
                  <a:lnTo>
                    <a:pt x="120" y="222"/>
                  </a:lnTo>
                  <a:lnTo>
                    <a:pt x="120" y="216"/>
                  </a:lnTo>
                  <a:lnTo>
                    <a:pt x="96" y="216"/>
                  </a:lnTo>
                  <a:lnTo>
                    <a:pt x="71" y="214"/>
                  </a:lnTo>
                  <a:lnTo>
                    <a:pt x="66" y="208"/>
                  </a:lnTo>
                  <a:lnTo>
                    <a:pt x="60" y="203"/>
                  </a:lnTo>
                  <a:lnTo>
                    <a:pt x="57" y="197"/>
                  </a:lnTo>
                  <a:lnTo>
                    <a:pt x="57" y="194"/>
                  </a:lnTo>
                  <a:lnTo>
                    <a:pt x="55" y="178"/>
                  </a:lnTo>
                  <a:lnTo>
                    <a:pt x="55" y="159"/>
                  </a:lnTo>
                  <a:lnTo>
                    <a:pt x="44" y="156"/>
                  </a:lnTo>
                  <a:lnTo>
                    <a:pt x="38" y="156"/>
                  </a:lnTo>
                  <a:lnTo>
                    <a:pt x="24" y="156"/>
                  </a:lnTo>
                  <a:lnTo>
                    <a:pt x="8" y="156"/>
                  </a:lnTo>
                  <a:lnTo>
                    <a:pt x="3" y="153"/>
                  </a:lnTo>
                  <a:lnTo>
                    <a:pt x="0" y="148"/>
                  </a:lnTo>
                  <a:lnTo>
                    <a:pt x="0" y="145"/>
                  </a:lnTo>
                  <a:lnTo>
                    <a:pt x="0" y="145"/>
                  </a:lnTo>
                  <a:lnTo>
                    <a:pt x="8" y="140"/>
                  </a:lnTo>
                  <a:lnTo>
                    <a:pt x="16" y="137"/>
                  </a:lnTo>
                  <a:lnTo>
                    <a:pt x="19" y="123"/>
                  </a:lnTo>
                  <a:lnTo>
                    <a:pt x="24" y="104"/>
                  </a:lnTo>
                  <a:lnTo>
                    <a:pt x="27" y="104"/>
                  </a:lnTo>
                  <a:lnTo>
                    <a:pt x="27" y="93"/>
                  </a:lnTo>
                  <a:lnTo>
                    <a:pt x="27" y="76"/>
                  </a:lnTo>
                  <a:lnTo>
                    <a:pt x="19" y="74"/>
                  </a:lnTo>
                  <a:lnTo>
                    <a:pt x="14" y="71"/>
                  </a:lnTo>
                  <a:lnTo>
                    <a:pt x="11" y="57"/>
                  </a:lnTo>
                  <a:lnTo>
                    <a:pt x="11" y="52"/>
                  </a:lnTo>
                  <a:lnTo>
                    <a:pt x="11" y="46"/>
                  </a:lnTo>
                  <a:lnTo>
                    <a:pt x="14" y="46"/>
                  </a:lnTo>
                  <a:lnTo>
                    <a:pt x="24" y="43"/>
                  </a:lnTo>
                  <a:lnTo>
                    <a:pt x="30" y="38"/>
                  </a:lnTo>
                  <a:lnTo>
                    <a:pt x="35" y="35"/>
                  </a:lnTo>
                  <a:lnTo>
                    <a:pt x="38" y="30"/>
                  </a:lnTo>
                  <a:lnTo>
                    <a:pt x="38" y="27"/>
                  </a:lnTo>
                  <a:lnTo>
                    <a:pt x="41" y="27"/>
                  </a:lnTo>
                  <a:lnTo>
                    <a:pt x="46" y="24"/>
                  </a:lnTo>
                  <a:lnTo>
                    <a:pt x="49" y="19"/>
                  </a:lnTo>
                  <a:lnTo>
                    <a:pt x="71" y="19"/>
                  </a:lnTo>
                  <a:lnTo>
                    <a:pt x="82" y="16"/>
                  </a:lnTo>
                  <a:lnTo>
                    <a:pt x="90" y="16"/>
                  </a:lnTo>
                  <a:lnTo>
                    <a:pt x="99" y="16"/>
                  </a:lnTo>
                  <a:lnTo>
                    <a:pt x="104" y="8"/>
                  </a:lnTo>
                  <a:lnTo>
                    <a:pt x="110" y="2"/>
                  </a:lnTo>
                  <a:lnTo>
                    <a:pt x="120" y="2"/>
                  </a:lnTo>
                  <a:lnTo>
                    <a:pt x="153" y="0"/>
                  </a:lnTo>
                  <a:lnTo>
                    <a:pt x="153" y="5"/>
                  </a:lnTo>
                  <a:lnTo>
                    <a:pt x="153" y="8"/>
                  </a:lnTo>
                  <a:lnTo>
                    <a:pt x="156" y="8"/>
                  </a:lnTo>
                  <a:lnTo>
                    <a:pt x="164" y="13"/>
                  </a:lnTo>
                  <a:lnTo>
                    <a:pt x="164" y="19"/>
                  </a:lnTo>
                  <a:lnTo>
                    <a:pt x="164" y="27"/>
                  </a:lnTo>
                  <a:lnTo>
                    <a:pt x="164" y="27"/>
                  </a:lnTo>
                  <a:lnTo>
                    <a:pt x="167" y="30"/>
                  </a:lnTo>
                  <a:lnTo>
                    <a:pt x="173" y="33"/>
                  </a:lnTo>
                  <a:lnTo>
                    <a:pt x="178" y="33"/>
                  </a:lnTo>
                  <a:lnTo>
                    <a:pt x="184" y="33"/>
                  </a:lnTo>
                  <a:lnTo>
                    <a:pt x="192" y="33"/>
                  </a:lnTo>
                  <a:lnTo>
                    <a:pt x="197" y="30"/>
                  </a:lnTo>
                  <a:lnTo>
                    <a:pt x="219" y="27"/>
                  </a:lnTo>
                  <a:lnTo>
                    <a:pt x="238" y="27"/>
                  </a:lnTo>
                  <a:lnTo>
                    <a:pt x="244" y="24"/>
                  </a:lnTo>
                  <a:lnTo>
                    <a:pt x="249" y="24"/>
                  </a:lnTo>
                  <a:lnTo>
                    <a:pt x="260" y="24"/>
                  </a:lnTo>
                  <a:lnTo>
                    <a:pt x="263" y="27"/>
                  </a:lnTo>
                  <a:lnTo>
                    <a:pt x="271" y="27"/>
                  </a:lnTo>
                  <a:lnTo>
                    <a:pt x="277" y="30"/>
                  </a:lnTo>
                  <a:lnTo>
                    <a:pt x="280" y="35"/>
                  </a:lnTo>
                  <a:lnTo>
                    <a:pt x="285" y="38"/>
                  </a:lnTo>
                  <a:lnTo>
                    <a:pt x="293" y="38"/>
                  </a:lnTo>
                  <a:lnTo>
                    <a:pt x="302" y="38"/>
                  </a:lnTo>
                  <a:lnTo>
                    <a:pt x="310" y="38"/>
                  </a:lnTo>
                  <a:lnTo>
                    <a:pt x="313" y="43"/>
                  </a:lnTo>
                  <a:lnTo>
                    <a:pt x="318" y="46"/>
                  </a:lnTo>
                  <a:lnTo>
                    <a:pt x="326" y="54"/>
                  </a:lnTo>
                  <a:lnTo>
                    <a:pt x="337" y="63"/>
                  </a:lnTo>
                  <a:lnTo>
                    <a:pt x="340" y="71"/>
                  </a:lnTo>
                  <a:lnTo>
                    <a:pt x="343" y="74"/>
                  </a:lnTo>
                  <a:lnTo>
                    <a:pt x="345" y="76"/>
                  </a:lnTo>
                  <a:lnTo>
                    <a:pt x="351" y="82"/>
                  </a:lnTo>
                  <a:lnTo>
                    <a:pt x="351" y="82"/>
                  </a:lnTo>
                  <a:lnTo>
                    <a:pt x="351" y="90"/>
                  </a:lnTo>
                  <a:lnTo>
                    <a:pt x="356" y="93"/>
                  </a:lnTo>
                  <a:lnTo>
                    <a:pt x="359" y="96"/>
                  </a:lnTo>
                  <a:lnTo>
                    <a:pt x="367" y="104"/>
                  </a:lnTo>
                  <a:lnTo>
                    <a:pt x="370" y="112"/>
                  </a:lnTo>
                  <a:lnTo>
                    <a:pt x="376" y="115"/>
                  </a:lnTo>
                  <a:lnTo>
                    <a:pt x="376" y="120"/>
                  </a:lnTo>
                  <a:lnTo>
                    <a:pt x="389" y="126"/>
                  </a:lnTo>
                  <a:lnTo>
                    <a:pt x="398" y="134"/>
                  </a:lnTo>
                  <a:lnTo>
                    <a:pt x="414" y="142"/>
                  </a:lnTo>
                  <a:lnTo>
                    <a:pt x="425" y="153"/>
                  </a:lnTo>
                  <a:lnTo>
                    <a:pt x="428" y="156"/>
                  </a:lnTo>
                  <a:lnTo>
                    <a:pt x="433" y="164"/>
                  </a:lnTo>
                  <a:lnTo>
                    <a:pt x="444" y="170"/>
                  </a:lnTo>
                  <a:lnTo>
                    <a:pt x="458" y="181"/>
                  </a:lnTo>
                  <a:lnTo>
                    <a:pt x="466" y="186"/>
                  </a:lnTo>
                  <a:lnTo>
                    <a:pt x="469" y="194"/>
                  </a:lnTo>
                  <a:lnTo>
                    <a:pt x="472" y="208"/>
                  </a:lnTo>
                  <a:lnTo>
                    <a:pt x="480" y="216"/>
                  </a:lnTo>
                  <a:lnTo>
                    <a:pt x="502" y="216"/>
                  </a:lnTo>
                  <a:lnTo>
                    <a:pt x="526" y="216"/>
                  </a:lnTo>
                  <a:lnTo>
                    <a:pt x="532" y="222"/>
                  </a:lnTo>
                  <a:lnTo>
                    <a:pt x="537" y="222"/>
                  </a:lnTo>
                  <a:lnTo>
                    <a:pt x="543" y="227"/>
                  </a:lnTo>
                  <a:lnTo>
                    <a:pt x="546" y="227"/>
                  </a:lnTo>
                  <a:lnTo>
                    <a:pt x="546" y="238"/>
                  </a:lnTo>
                  <a:lnTo>
                    <a:pt x="546" y="249"/>
                  </a:lnTo>
                  <a:lnTo>
                    <a:pt x="543" y="258"/>
                  </a:lnTo>
                  <a:lnTo>
                    <a:pt x="535" y="269"/>
                  </a:lnTo>
                  <a:lnTo>
                    <a:pt x="535" y="271"/>
                  </a:lnTo>
                  <a:lnTo>
                    <a:pt x="532" y="271"/>
                  </a:lnTo>
                  <a:lnTo>
                    <a:pt x="529" y="271"/>
                  </a:lnTo>
                  <a:lnTo>
                    <a:pt x="524" y="274"/>
                  </a:lnTo>
                  <a:lnTo>
                    <a:pt x="513" y="274"/>
                  </a:lnTo>
                  <a:lnTo>
                    <a:pt x="499" y="274"/>
                  </a:lnTo>
                  <a:lnTo>
                    <a:pt x="499" y="277"/>
                  </a:lnTo>
                  <a:lnTo>
                    <a:pt x="499" y="282"/>
                  </a:lnTo>
                  <a:lnTo>
                    <a:pt x="496" y="282"/>
                  </a:lnTo>
                  <a:lnTo>
                    <a:pt x="494" y="288"/>
                  </a:lnTo>
                  <a:lnTo>
                    <a:pt x="483" y="304"/>
                  </a:lnTo>
                  <a:lnTo>
                    <a:pt x="483" y="307"/>
                  </a:lnTo>
                  <a:lnTo>
                    <a:pt x="477" y="307"/>
                  </a:lnTo>
                  <a:lnTo>
                    <a:pt x="469" y="307"/>
                  </a:lnTo>
                  <a:lnTo>
                    <a:pt x="466" y="307"/>
                  </a:lnTo>
                  <a:lnTo>
                    <a:pt x="461" y="301"/>
                  </a:lnTo>
                  <a:lnTo>
                    <a:pt x="452" y="304"/>
                  </a:lnTo>
                  <a:lnTo>
                    <a:pt x="444" y="304"/>
                  </a:lnTo>
                  <a:lnTo>
                    <a:pt x="444" y="310"/>
                  </a:lnTo>
                  <a:lnTo>
                    <a:pt x="441" y="318"/>
                  </a:lnTo>
                  <a:lnTo>
                    <a:pt x="444" y="332"/>
                  </a:lnTo>
                  <a:lnTo>
                    <a:pt x="450" y="345"/>
                  </a:lnTo>
                  <a:lnTo>
                    <a:pt x="458" y="359"/>
                  </a:lnTo>
                  <a:lnTo>
                    <a:pt x="463" y="362"/>
                  </a:lnTo>
                  <a:lnTo>
                    <a:pt x="469" y="367"/>
                  </a:lnTo>
                  <a:lnTo>
                    <a:pt x="472" y="367"/>
                  </a:lnTo>
                  <a:lnTo>
                    <a:pt x="480" y="367"/>
                  </a:lnTo>
                  <a:lnTo>
                    <a:pt x="483" y="370"/>
                  </a:lnTo>
                  <a:lnTo>
                    <a:pt x="488" y="370"/>
                  </a:lnTo>
                  <a:lnTo>
                    <a:pt x="488" y="373"/>
                  </a:lnTo>
                  <a:lnTo>
                    <a:pt x="494" y="389"/>
                  </a:lnTo>
                  <a:lnTo>
                    <a:pt x="494" y="406"/>
                  </a:lnTo>
                  <a:lnTo>
                    <a:pt x="494" y="411"/>
                  </a:lnTo>
                  <a:lnTo>
                    <a:pt x="494" y="414"/>
                  </a:lnTo>
                  <a:lnTo>
                    <a:pt x="491" y="420"/>
                  </a:lnTo>
                  <a:lnTo>
                    <a:pt x="483" y="430"/>
                  </a:lnTo>
                  <a:lnTo>
                    <a:pt x="469" y="430"/>
                  </a:lnTo>
                  <a:lnTo>
                    <a:pt x="461" y="433"/>
                  </a:lnTo>
                  <a:lnTo>
                    <a:pt x="458" y="436"/>
                  </a:lnTo>
                  <a:lnTo>
                    <a:pt x="444" y="441"/>
                  </a:lnTo>
                  <a:lnTo>
                    <a:pt x="441" y="450"/>
                  </a:lnTo>
                  <a:lnTo>
                    <a:pt x="436" y="455"/>
                  </a:lnTo>
                  <a:lnTo>
                    <a:pt x="433" y="461"/>
                  </a:lnTo>
                  <a:lnTo>
                    <a:pt x="430" y="466"/>
                  </a:lnTo>
                  <a:lnTo>
                    <a:pt x="428" y="469"/>
                  </a:lnTo>
                  <a:lnTo>
                    <a:pt x="425" y="472"/>
                  </a:lnTo>
                  <a:lnTo>
                    <a:pt x="422" y="474"/>
                  </a:lnTo>
                  <a:lnTo>
                    <a:pt x="422" y="480"/>
                  </a:lnTo>
                  <a:lnTo>
                    <a:pt x="419" y="483"/>
                  </a:lnTo>
                  <a:lnTo>
                    <a:pt x="417" y="483"/>
                  </a:lnTo>
                  <a:lnTo>
                    <a:pt x="406" y="483"/>
                  </a:lnTo>
                  <a:lnTo>
                    <a:pt x="398" y="483"/>
                  </a:lnTo>
                  <a:lnTo>
                    <a:pt x="387" y="477"/>
                  </a:lnTo>
                  <a:lnTo>
                    <a:pt x="378" y="472"/>
                  </a:lnTo>
                  <a:lnTo>
                    <a:pt x="376" y="472"/>
                  </a:lnTo>
                  <a:lnTo>
                    <a:pt x="362" y="474"/>
                  </a:lnTo>
                  <a:lnTo>
                    <a:pt x="356" y="477"/>
                  </a:lnTo>
                  <a:lnTo>
                    <a:pt x="345" y="477"/>
                  </a:lnTo>
                  <a:lnTo>
                    <a:pt x="332" y="474"/>
                  </a:lnTo>
                  <a:lnTo>
                    <a:pt x="315" y="474"/>
                  </a:lnTo>
                  <a:lnTo>
                    <a:pt x="313" y="477"/>
                  </a:lnTo>
                  <a:lnTo>
                    <a:pt x="307" y="483"/>
                  </a:lnTo>
                  <a:lnTo>
                    <a:pt x="304" y="485"/>
                  </a:lnTo>
                  <a:lnTo>
                    <a:pt x="302" y="491"/>
                  </a:lnTo>
                  <a:lnTo>
                    <a:pt x="288" y="491"/>
                  </a:lnTo>
                  <a:lnTo>
                    <a:pt x="277" y="491"/>
                  </a:lnTo>
                  <a:lnTo>
                    <a:pt x="269" y="483"/>
                  </a:lnTo>
                  <a:lnTo>
                    <a:pt x="263" y="474"/>
                  </a:lnTo>
                  <a:lnTo>
                    <a:pt x="260" y="472"/>
                  </a:lnTo>
                  <a:lnTo>
                    <a:pt x="252" y="472"/>
                  </a:lnTo>
                  <a:lnTo>
                    <a:pt x="249" y="469"/>
                  </a:lnTo>
                  <a:lnTo>
                    <a:pt x="247" y="469"/>
                  </a:lnTo>
                  <a:lnTo>
                    <a:pt x="244" y="469"/>
                  </a:lnTo>
                  <a:lnTo>
                    <a:pt x="236" y="477"/>
                  </a:lnTo>
                  <a:lnTo>
                    <a:pt x="227" y="483"/>
                  </a:lnTo>
                  <a:lnTo>
                    <a:pt x="222" y="483"/>
                  </a:lnTo>
                  <a:lnTo>
                    <a:pt x="217" y="472"/>
                  </a:lnTo>
                  <a:lnTo>
                    <a:pt x="211" y="461"/>
                  </a:lnTo>
                  <a:lnTo>
                    <a:pt x="206" y="461"/>
                  </a:lnTo>
                  <a:lnTo>
                    <a:pt x="203" y="458"/>
                  </a:lnTo>
                  <a:lnTo>
                    <a:pt x="192" y="458"/>
                  </a:lnTo>
                  <a:lnTo>
                    <a:pt x="184" y="461"/>
                  </a:lnTo>
                  <a:lnTo>
                    <a:pt x="178" y="463"/>
                  </a:lnTo>
                  <a:lnTo>
                    <a:pt x="173" y="469"/>
                  </a:lnTo>
                  <a:lnTo>
                    <a:pt x="170" y="485"/>
                  </a:lnTo>
                  <a:lnTo>
                    <a:pt x="170" y="505"/>
                  </a:lnTo>
                  <a:lnTo>
                    <a:pt x="167" y="505"/>
                  </a:lnTo>
                  <a:close/>
                </a:path>
              </a:pathLst>
            </a:custGeom>
            <a:solidFill>
              <a:srgbClr val="EA7500"/>
            </a:solidFill>
            <a:ln>
              <a:noFill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91436" tIns="45718" rIns="91436" bIns="4571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6" name="Freeform 33"/>
            <p:cNvSpPr>
              <a:spLocks/>
            </p:cNvSpPr>
            <p:nvPr/>
          </p:nvSpPr>
          <p:spPr bwMode="auto">
            <a:xfrm>
              <a:off x="5150514" y="3728105"/>
              <a:ext cx="1595909" cy="827059"/>
            </a:xfrm>
            <a:custGeom>
              <a:avLst/>
              <a:gdLst/>
              <a:ahLst/>
              <a:cxnLst>
                <a:cxn ang="0">
                  <a:pos x="642" y="527"/>
                </a:cxn>
                <a:cxn ang="0">
                  <a:pos x="614" y="530"/>
                </a:cxn>
                <a:cxn ang="0">
                  <a:pos x="573" y="508"/>
                </a:cxn>
                <a:cxn ang="0">
                  <a:pos x="507" y="510"/>
                </a:cxn>
                <a:cxn ang="0">
                  <a:pos x="472" y="469"/>
                </a:cxn>
                <a:cxn ang="0">
                  <a:pos x="406" y="434"/>
                </a:cxn>
                <a:cxn ang="0">
                  <a:pos x="313" y="442"/>
                </a:cxn>
                <a:cxn ang="0">
                  <a:pos x="250" y="425"/>
                </a:cxn>
                <a:cxn ang="0">
                  <a:pos x="192" y="403"/>
                </a:cxn>
                <a:cxn ang="0">
                  <a:pos x="143" y="409"/>
                </a:cxn>
                <a:cxn ang="0">
                  <a:pos x="110" y="373"/>
                </a:cxn>
                <a:cxn ang="0">
                  <a:pos x="91" y="351"/>
                </a:cxn>
                <a:cxn ang="0">
                  <a:pos x="60" y="252"/>
                </a:cxn>
                <a:cxn ang="0">
                  <a:pos x="19" y="211"/>
                </a:cxn>
                <a:cxn ang="0">
                  <a:pos x="0" y="165"/>
                </a:cxn>
                <a:cxn ang="0">
                  <a:pos x="16" y="137"/>
                </a:cxn>
                <a:cxn ang="0">
                  <a:pos x="55" y="96"/>
                </a:cxn>
                <a:cxn ang="0">
                  <a:pos x="38" y="57"/>
                </a:cxn>
                <a:cxn ang="0">
                  <a:pos x="55" y="0"/>
                </a:cxn>
                <a:cxn ang="0">
                  <a:pos x="74" y="25"/>
                </a:cxn>
                <a:cxn ang="0">
                  <a:pos x="69" y="66"/>
                </a:cxn>
                <a:cxn ang="0">
                  <a:pos x="85" y="85"/>
                </a:cxn>
                <a:cxn ang="0">
                  <a:pos x="134" y="93"/>
                </a:cxn>
                <a:cxn ang="0">
                  <a:pos x="222" y="88"/>
                </a:cxn>
                <a:cxn ang="0">
                  <a:pos x="252" y="118"/>
                </a:cxn>
                <a:cxn ang="0">
                  <a:pos x="280" y="154"/>
                </a:cxn>
                <a:cxn ang="0">
                  <a:pos x="310" y="170"/>
                </a:cxn>
                <a:cxn ang="0">
                  <a:pos x="340" y="132"/>
                </a:cxn>
                <a:cxn ang="0">
                  <a:pos x="379" y="126"/>
                </a:cxn>
                <a:cxn ang="0">
                  <a:pos x="379" y="162"/>
                </a:cxn>
                <a:cxn ang="0">
                  <a:pos x="453" y="154"/>
                </a:cxn>
                <a:cxn ang="0">
                  <a:pos x="486" y="162"/>
                </a:cxn>
                <a:cxn ang="0">
                  <a:pos x="529" y="159"/>
                </a:cxn>
                <a:cxn ang="0">
                  <a:pos x="568" y="132"/>
                </a:cxn>
                <a:cxn ang="0">
                  <a:pos x="601" y="107"/>
                </a:cxn>
                <a:cxn ang="0">
                  <a:pos x="620" y="129"/>
                </a:cxn>
                <a:cxn ang="0">
                  <a:pos x="680" y="154"/>
                </a:cxn>
                <a:cxn ang="0">
                  <a:pos x="710" y="148"/>
                </a:cxn>
                <a:cxn ang="0">
                  <a:pos x="763" y="112"/>
                </a:cxn>
                <a:cxn ang="0">
                  <a:pos x="828" y="96"/>
                </a:cxn>
                <a:cxn ang="0">
                  <a:pos x="883" y="123"/>
                </a:cxn>
                <a:cxn ang="0">
                  <a:pos x="957" y="129"/>
                </a:cxn>
                <a:cxn ang="0">
                  <a:pos x="985" y="159"/>
                </a:cxn>
                <a:cxn ang="0">
                  <a:pos x="1015" y="181"/>
                </a:cxn>
                <a:cxn ang="0">
                  <a:pos x="1059" y="217"/>
                </a:cxn>
                <a:cxn ang="0">
                  <a:pos x="1097" y="250"/>
                </a:cxn>
                <a:cxn ang="0">
                  <a:pos x="1097" y="285"/>
                </a:cxn>
                <a:cxn ang="0">
                  <a:pos x="1051" y="370"/>
                </a:cxn>
                <a:cxn ang="0">
                  <a:pos x="1081" y="390"/>
                </a:cxn>
                <a:cxn ang="0">
                  <a:pos x="1062" y="428"/>
                </a:cxn>
                <a:cxn ang="0">
                  <a:pos x="1031" y="475"/>
                </a:cxn>
                <a:cxn ang="0">
                  <a:pos x="985" y="453"/>
                </a:cxn>
                <a:cxn ang="0">
                  <a:pos x="941" y="486"/>
                </a:cxn>
                <a:cxn ang="0">
                  <a:pos x="913" y="510"/>
                </a:cxn>
                <a:cxn ang="0">
                  <a:pos x="886" y="527"/>
                </a:cxn>
                <a:cxn ang="0">
                  <a:pos x="861" y="557"/>
                </a:cxn>
                <a:cxn ang="0">
                  <a:pos x="826" y="543"/>
                </a:cxn>
                <a:cxn ang="0">
                  <a:pos x="787" y="524"/>
                </a:cxn>
                <a:cxn ang="0">
                  <a:pos x="746" y="541"/>
                </a:cxn>
                <a:cxn ang="0">
                  <a:pos x="732" y="563"/>
                </a:cxn>
                <a:cxn ang="0">
                  <a:pos x="683" y="590"/>
                </a:cxn>
              </a:cxnLst>
              <a:rect l="0" t="0" r="r" b="b"/>
              <a:pathLst>
                <a:path w="1105" h="593">
                  <a:moveTo>
                    <a:pt x="667" y="593"/>
                  </a:moveTo>
                  <a:lnTo>
                    <a:pt x="664" y="590"/>
                  </a:lnTo>
                  <a:lnTo>
                    <a:pt x="661" y="571"/>
                  </a:lnTo>
                  <a:lnTo>
                    <a:pt x="656" y="554"/>
                  </a:lnTo>
                  <a:lnTo>
                    <a:pt x="645" y="532"/>
                  </a:lnTo>
                  <a:lnTo>
                    <a:pt x="642" y="527"/>
                  </a:lnTo>
                  <a:lnTo>
                    <a:pt x="634" y="524"/>
                  </a:lnTo>
                  <a:lnTo>
                    <a:pt x="628" y="524"/>
                  </a:lnTo>
                  <a:lnTo>
                    <a:pt x="623" y="527"/>
                  </a:lnTo>
                  <a:lnTo>
                    <a:pt x="620" y="527"/>
                  </a:lnTo>
                  <a:lnTo>
                    <a:pt x="617" y="530"/>
                  </a:lnTo>
                  <a:lnTo>
                    <a:pt x="614" y="530"/>
                  </a:lnTo>
                  <a:lnTo>
                    <a:pt x="612" y="530"/>
                  </a:lnTo>
                  <a:lnTo>
                    <a:pt x="606" y="521"/>
                  </a:lnTo>
                  <a:lnTo>
                    <a:pt x="601" y="513"/>
                  </a:lnTo>
                  <a:lnTo>
                    <a:pt x="598" y="510"/>
                  </a:lnTo>
                  <a:lnTo>
                    <a:pt x="590" y="508"/>
                  </a:lnTo>
                  <a:lnTo>
                    <a:pt x="573" y="508"/>
                  </a:lnTo>
                  <a:lnTo>
                    <a:pt x="562" y="502"/>
                  </a:lnTo>
                  <a:lnTo>
                    <a:pt x="546" y="502"/>
                  </a:lnTo>
                  <a:lnTo>
                    <a:pt x="532" y="502"/>
                  </a:lnTo>
                  <a:lnTo>
                    <a:pt x="524" y="508"/>
                  </a:lnTo>
                  <a:lnTo>
                    <a:pt x="518" y="510"/>
                  </a:lnTo>
                  <a:lnTo>
                    <a:pt x="507" y="510"/>
                  </a:lnTo>
                  <a:lnTo>
                    <a:pt x="497" y="510"/>
                  </a:lnTo>
                  <a:lnTo>
                    <a:pt x="488" y="502"/>
                  </a:lnTo>
                  <a:lnTo>
                    <a:pt x="486" y="499"/>
                  </a:lnTo>
                  <a:lnTo>
                    <a:pt x="486" y="491"/>
                  </a:lnTo>
                  <a:lnTo>
                    <a:pt x="480" y="486"/>
                  </a:lnTo>
                  <a:lnTo>
                    <a:pt x="472" y="469"/>
                  </a:lnTo>
                  <a:lnTo>
                    <a:pt x="461" y="455"/>
                  </a:lnTo>
                  <a:lnTo>
                    <a:pt x="453" y="450"/>
                  </a:lnTo>
                  <a:lnTo>
                    <a:pt x="450" y="445"/>
                  </a:lnTo>
                  <a:lnTo>
                    <a:pt x="436" y="436"/>
                  </a:lnTo>
                  <a:lnTo>
                    <a:pt x="431" y="434"/>
                  </a:lnTo>
                  <a:lnTo>
                    <a:pt x="406" y="434"/>
                  </a:lnTo>
                  <a:lnTo>
                    <a:pt x="387" y="434"/>
                  </a:lnTo>
                  <a:lnTo>
                    <a:pt x="384" y="434"/>
                  </a:lnTo>
                  <a:lnTo>
                    <a:pt x="379" y="434"/>
                  </a:lnTo>
                  <a:lnTo>
                    <a:pt x="365" y="434"/>
                  </a:lnTo>
                  <a:lnTo>
                    <a:pt x="346" y="434"/>
                  </a:lnTo>
                  <a:lnTo>
                    <a:pt x="313" y="442"/>
                  </a:lnTo>
                  <a:lnTo>
                    <a:pt x="302" y="442"/>
                  </a:lnTo>
                  <a:lnTo>
                    <a:pt x="296" y="436"/>
                  </a:lnTo>
                  <a:lnTo>
                    <a:pt x="288" y="434"/>
                  </a:lnTo>
                  <a:lnTo>
                    <a:pt x="269" y="431"/>
                  </a:lnTo>
                  <a:lnTo>
                    <a:pt x="252" y="425"/>
                  </a:lnTo>
                  <a:lnTo>
                    <a:pt x="250" y="425"/>
                  </a:lnTo>
                  <a:lnTo>
                    <a:pt x="244" y="423"/>
                  </a:lnTo>
                  <a:lnTo>
                    <a:pt x="230" y="417"/>
                  </a:lnTo>
                  <a:lnTo>
                    <a:pt x="217" y="414"/>
                  </a:lnTo>
                  <a:lnTo>
                    <a:pt x="208" y="409"/>
                  </a:lnTo>
                  <a:lnTo>
                    <a:pt x="200" y="403"/>
                  </a:lnTo>
                  <a:lnTo>
                    <a:pt x="192" y="403"/>
                  </a:lnTo>
                  <a:lnTo>
                    <a:pt x="189" y="398"/>
                  </a:lnTo>
                  <a:lnTo>
                    <a:pt x="178" y="398"/>
                  </a:lnTo>
                  <a:lnTo>
                    <a:pt x="165" y="398"/>
                  </a:lnTo>
                  <a:lnTo>
                    <a:pt x="162" y="403"/>
                  </a:lnTo>
                  <a:lnTo>
                    <a:pt x="145" y="409"/>
                  </a:lnTo>
                  <a:lnTo>
                    <a:pt x="143" y="409"/>
                  </a:lnTo>
                  <a:lnTo>
                    <a:pt x="143" y="412"/>
                  </a:lnTo>
                  <a:lnTo>
                    <a:pt x="134" y="412"/>
                  </a:lnTo>
                  <a:lnTo>
                    <a:pt x="121" y="409"/>
                  </a:lnTo>
                  <a:lnTo>
                    <a:pt x="115" y="392"/>
                  </a:lnTo>
                  <a:lnTo>
                    <a:pt x="110" y="381"/>
                  </a:lnTo>
                  <a:lnTo>
                    <a:pt x="110" y="373"/>
                  </a:lnTo>
                  <a:lnTo>
                    <a:pt x="107" y="362"/>
                  </a:lnTo>
                  <a:lnTo>
                    <a:pt x="107" y="357"/>
                  </a:lnTo>
                  <a:lnTo>
                    <a:pt x="101" y="351"/>
                  </a:lnTo>
                  <a:lnTo>
                    <a:pt x="99" y="351"/>
                  </a:lnTo>
                  <a:lnTo>
                    <a:pt x="93" y="351"/>
                  </a:lnTo>
                  <a:lnTo>
                    <a:pt x="91" y="351"/>
                  </a:lnTo>
                  <a:lnTo>
                    <a:pt x="85" y="348"/>
                  </a:lnTo>
                  <a:lnTo>
                    <a:pt x="85" y="324"/>
                  </a:lnTo>
                  <a:lnTo>
                    <a:pt x="85" y="302"/>
                  </a:lnTo>
                  <a:lnTo>
                    <a:pt x="80" y="280"/>
                  </a:lnTo>
                  <a:lnTo>
                    <a:pt x="74" y="258"/>
                  </a:lnTo>
                  <a:lnTo>
                    <a:pt x="60" y="252"/>
                  </a:lnTo>
                  <a:lnTo>
                    <a:pt x="49" y="250"/>
                  </a:lnTo>
                  <a:lnTo>
                    <a:pt x="41" y="236"/>
                  </a:lnTo>
                  <a:lnTo>
                    <a:pt x="36" y="225"/>
                  </a:lnTo>
                  <a:lnTo>
                    <a:pt x="33" y="219"/>
                  </a:lnTo>
                  <a:lnTo>
                    <a:pt x="27" y="214"/>
                  </a:lnTo>
                  <a:lnTo>
                    <a:pt x="19" y="211"/>
                  </a:lnTo>
                  <a:lnTo>
                    <a:pt x="16" y="206"/>
                  </a:lnTo>
                  <a:lnTo>
                    <a:pt x="11" y="200"/>
                  </a:lnTo>
                  <a:lnTo>
                    <a:pt x="11" y="192"/>
                  </a:lnTo>
                  <a:lnTo>
                    <a:pt x="8" y="184"/>
                  </a:lnTo>
                  <a:lnTo>
                    <a:pt x="3" y="173"/>
                  </a:lnTo>
                  <a:lnTo>
                    <a:pt x="0" y="165"/>
                  </a:lnTo>
                  <a:lnTo>
                    <a:pt x="0" y="151"/>
                  </a:lnTo>
                  <a:lnTo>
                    <a:pt x="3" y="134"/>
                  </a:lnTo>
                  <a:lnTo>
                    <a:pt x="3" y="132"/>
                  </a:lnTo>
                  <a:lnTo>
                    <a:pt x="8" y="132"/>
                  </a:lnTo>
                  <a:lnTo>
                    <a:pt x="11" y="132"/>
                  </a:lnTo>
                  <a:lnTo>
                    <a:pt x="16" y="137"/>
                  </a:lnTo>
                  <a:lnTo>
                    <a:pt x="19" y="137"/>
                  </a:lnTo>
                  <a:lnTo>
                    <a:pt x="27" y="137"/>
                  </a:lnTo>
                  <a:lnTo>
                    <a:pt x="36" y="137"/>
                  </a:lnTo>
                  <a:lnTo>
                    <a:pt x="47" y="126"/>
                  </a:lnTo>
                  <a:lnTo>
                    <a:pt x="55" y="112"/>
                  </a:lnTo>
                  <a:lnTo>
                    <a:pt x="55" y="96"/>
                  </a:lnTo>
                  <a:lnTo>
                    <a:pt x="47" y="79"/>
                  </a:lnTo>
                  <a:lnTo>
                    <a:pt x="47" y="79"/>
                  </a:lnTo>
                  <a:lnTo>
                    <a:pt x="41" y="79"/>
                  </a:lnTo>
                  <a:lnTo>
                    <a:pt x="41" y="74"/>
                  </a:lnTo>
                  <a:lnTo>
                    <a:pt x="38" y="63"/>
                  </a:lnTo>
                  <a:lnTo>
                    <a:pt x="38" y="57"/>
                  </a:lnTo>
                  <a:lnTo>
                    <a:pt x="36" y="55"/>
                  </a:lnTo>
                  <a:lnTo>
                    <a:pt x="36" y="38"/>
                  </a:lnTo>
                  <a:lnTo>
                    <a:pt x="36" y="25"/>
                  </a:lnTo>
                  <a:lnTo>
                    <a:pt x="41" y="11"/>
                  </a:lnTo>
                  <a:lnTo>
                    <a:pt x="47" y="0"/>
                  </a:lnTo>
                  <a:lnTo>
                    <a:pt x="55" y="0"/>
                  </a:lnTo>
                  <a:lnTo>
                    <a:pt x="58" y="0"/>
                  </a:lnTo>
                  <a:lnTo>
                    <a:pt x="60" y="5"/>
                  </a:lnTo>
                  <a:lnTo>
                    <a:pt x="66" y="11"/>
                  </a:lnTo>
                  <a:lnTo>
                    <a:pt x="69" y="14"/>
                  </a:lnTo>
                  <a:lnTo>
                    <a:pt x="74" y="22"/>
                  </a:lnTo>
                  <a:lnTo>
                    <a:pt x="74" y="25"/>
                  </a:lnTo>
                  <a:lnTo>
                    <a:pt x="74" y="27"/>
                  </a:lnTo>
                  <a:lnTo>
                    <a:pt x="66" y="36"/>
                  </a:lnTo>
                  <a:lnTo>
                    <a:pt x="58" y="38"/>
                  </a:lnTo>
                  <a:lnTo>
                    <a:pt x="58" y="41"/>
                  </a:lnTo>
                  <a:lnTo>
                    <a:pt x="58" y="47"/>
                  </a:lnTo>
                  <a:lnTo>
                    <a:pt x="69" y="66"/>
                  </a:lnTo>
                  <a:lnTo>
                    <a:pt x="74" y="77"/>
                  </a:lnTo>
                  <a:lnTo>
                    <a:pt x="74" y="82"/>
                  </a:lnTo>
                  <a:lnTo>
                    <a:pt x="74" y="88"/>
                  </a:lnTo>
                  <a:lnTo>
                    <a:pt x="77" y="85"/>
                  </a:lnTo>
                  <a:lnTo>
                    <a:pt x="82" y="85"/>
                  </a:lnTo>
                  <a:lnTo>
                    <a:pt x="85" y="85"/>
                  </a:lnTo>
                  <a:lnTo>
                    <a:pt x="85" y="88"/>
                  </a:lnTo>
                  <a:lnTo>
                    <a:pt x="85" y="93"/>
                  </a:lnTo>
                  <a:lnTo>
                    <a:pt x="104" y="93"/>
                  </a:lnTo>
                  <a:lnTo>
                    <a:pt x="118" y="93"/>
                  </a:lnTo>
                  <a:lnTo>
                    <a:pt x="121" y="93"/>
                  </a:lnTo>
                  <a:lnTo>
                    <a:pt x="134" y="93"/>
                  </a:lnTo>
                  <a:lnTo>
                    <a:pt x="143" y="96"/>
                  </a:lnTo>
                  <a:lnTo>
                    <a:pt x="151" y="99"/>
                  </a:lnTo>
                  <a:lnTo>
                    <a:pt x="189" y="96"/>
                  </a:lnTo>
                  <a:lnTo>
                    <a:pt x="219" y="93"/>
                  </a:lnTo>
                  <a:lnTo>
                    <a:pt x="222" y="93"/>
                  </a:lnTo>
                  <a:lnTo>
                    <a:pt x="222" y="88"/>
                  </a:lnTo>
                  <a:lnTo>
                    <a:pt x="228" y="88"/>
                  </a:lnTo>
                  <a:lnTo>
                    <a:pt x="230" y="88"/>
                  </a:lnTo>
                  <a:lnTo>
                    <a:pt x="230" y="101"/>
                  </a:lnTo>
                  <a:lnTo>
                    <a:pt x="236" y="110"/>
                  </a:lnTo>
                  <a:lnTo>
                    <a:pt x="244" y="118"/>
                  </a:lnTo>
                  <a:lnTo>
                    <a:pt x="252" y="118"/>
                  </a:lnTo>
                  <a:lnTo>
                    <a:pt x="252" y="123"/>
                  </a:lnTo>
                  <a:lnTo>
                    <a:pt x="258" y="129"/>
                  </a:lnTo>
                  <a:lnTo>
                    <a:pt x="258" y="137"/>
                  </a:lnTo>
                  <a:lnTo>
                    <a:pt x="258" y="148"/>
                  </a:lnTo>
                  <a:lnTo>
                    <a:pt x="269" y="151"/>
                  </a:lnTo>
                  <a:lnTo>
                    <a:pt x="280" y="154"/>
                  </a:lnTo>
                  <a:lnTo>
                    <a:pt x="285" y="159"/>
                  </a:lnTo>
                  <a:lnTo>
                    <a:pt x="288" y="159"/>
                  </a:lnTo>
                  <a:lnTo>
                    <a:pt x="296" y="162"/>
                  </a:lnTo>
                  <a:lnTo>
                    <a:pt x="296" y="165"/>
                  </a:lnTo>
                  <a:lnTo>
                    <a:pt x="302" y="167"/>
                  </a:lnTo>
                  <a:lnTo>
                    <a:pt x="310" y="170"/>
                  </a:lnTo>
                  <a:lnTo>
                    <a:pt x="315" y="170"/>
                  </a:lnTo>
                  <a:lnTo>
                    <a:pt x="321" y="170"/>
                  </a:lnTo>
                  <a:lnTo>
                    <a:pt x="324" y="170"/>
                  </a:lnTo>
                  <a:lnTo>
                    <a:pt x="329" y="167"/>
                  </a:lnTo>
                  <a:lnTo>
                    <a:pt x="335" y="151"/>
                  </a:lnTo>
                  <a:lnTo>
                    <a:pt x="340" y="132"/>
                  </a:lnTo>
                  <a:lnTo>
                    <a:pt x="346" y="129"/>
                  </a:lnTo>
                  <a:lnTo>
                    <a:pt x="351" y="129"/>
                  </a:lnTo>
                  <a:lnTo>
                    <a:pt x="357" y="126"/>
                  </a:lnTo>
                  <a:lnTo>
                    <a:pt x="362" y="123"/>
                  </a:lnTo>
                  <a:lnTo>
                    <a:pt x="368" y="126"/>
                  </a:lnTo>
                  <a:lnTo>
                    <a:pt x="379" y="126"/>
                  </a:lnTo>
                  <a:lnTo>
                    <a:pt x="379" y="132"/>
                  </a:lnTo>
                  <a:lnTo>
                    <a:pt x="379" y="137"/>
                  </a:lnTo>
                  <a:lnTo>
                    <a:pt x="376" y="143"/>
                  </a:lnTo>
                  <a:lnTo>
                    <a:pt x="376" y="151"/>
                  </a:lnTo>
                  <a:lnTo>
                    <a:pt x="376" y="159"/>
                  </a:lnTo>
                  <a:lnTo>
                    <a:pt x="379" y="162"/>
                  </a:lnTo>
                  <a:lnTo>
                    <a:pt x="387" y="167"/>
                  </a:lnTo>
                  <a:lnTo>
                    <a:pt x="392" y="165"/>
                  </a:lnTo>
                  <a:lnTo>
                    <a:pt x="406" y="165"/>
                  </a:lnTo>
                  <a:lnTo>
                    <a:pt x="425" y="159"/>
                  </a:lnTo>
                  <a:lnTo>
                    <a:pt x="450" y="154"/>
                  </a:lnTo>
                  <a:lnTo>
                    <a:pt x="453" y="154"/>
                  </a:lnTo>
                  <a:lnTo>
                    <a:pt x="458" y="151"/>
                  </a:lnTo>
                  <a:lnTo>
                    <a:pt x="461" y="151"/>
                  </a:lnTo>
                  <a:lnTo>
                    <a:pt x="472" y="151"/>
                  </a:lnTo>
                  <a:lnTo>
                    <a:pt x="477" y="154"/>
                  </a:lnTo>
                  <a:lnTo>
                    <a:pt x="477" y="154"/>
                  </a:lnTo>
                  <a:lnTo>
                    <a:pt x="486" y="162"/>
                  </a:lnTo>
                  <a:lnTo>
                    <a:pt x="486" y="170"/>
                  </a:lnTo>
                  <a:lnTo>
                    <a:pt x="497" y="170"/>
                  </a:lnTo>
                  <a:lnTo>
                    <a:pt x="507" y="170"/>
                  </a:lnTo>
                  <a:lnTo>
                    <a:pt x="516" y="165"/>
                  </a:lnTo>
                  <a:lnTo>
                    <a:pt x="521" y="159"/>
                  </a:lnTo>
                  <a:lnTo>
                    <a:pt x="529" y="159"/>
                  </a:lnTo>
                  <a:lnTo>
                    <a:pt x="538" y="154"/>
                  </a:lnTo>
                  <a:lnTo>
                    <a:pt x="543" y="148"/>
                  </a:lnTo>
                  <a:lnTo>
                    <a:pt x="546" y="143"/>
                  </a:lnTo>
                  <a:lnTo>
                    <a:pt x="557" y="137"/>
                  </a:lnTo>
                  <a:lnTo>
                    <a:pt x="562" y="134"/>
                  </a:lnTo>
                  <a:lnTo>
                    <a:pt x="568" y="132"/>
                  </a:lnTo>
                  <a:lnTo>
                    <a:pt x="573" y="129"/>
                  </a:lnTo>
                  <a:lnTo>
                    <a:pt x="573" y="123"/>
                  </a:lnTo>
                  <a:lnTo>
                    <a:pt x="573" y="118"/>
                  </a:lnTo>
                  <a:lnTo>
                    <a:pt x="584" y="112"/>
                  </a:lnTo>
                  <a:lnTo>
                    <a:pt x="587" y="107"/>
                  </a:lnTo>
                  <a:lnTo>
                    <a:pt x="601" y="107"/>
                  </a:lnTo>
                  <a:lnTo>
                    <a:pt x="606" y="107"/>
                  </a:lnTo>
                  <a:lnTo>
                    <a:pt x="612" y="107"/>
                  </a:lnTo>
                  <a:lnTo>
                    <a:pt x="612" y="107"/>
                  </a:lnTo>
                  <a:lnTo>
                    <a:pt x="617" y="118"/>
                  </a:lnTo>
                  <a:lnTo>
                    <a:pt x="620" y="121"/>
                  </a:lnTo>
                  <a:lnTo>
                    <a:pt x="620" y="129"/>
                  </a:lnTo>
                  <a:lnTo>
                    <a:pt x="620" y="134"/>
                  </a:lnTo>
                  <a:lnTo>
                    <a:pt x="628" y="137"/>
                  </a:lnTo>
                  <a:lnTo>
                    <a:pt x="642" y="145"/>
                  </a:lnTo>
                  <a:lnTo>
                    <a:pt x="656" y="148"/>
                  </a:lnTo>
                  <a:lnTo>
                    <a:pt x="678" y="151"/>
                  </a:lnTo>
                  <a:lnTo>
                    <a:pt x="680" y="154"/>
                  </a:lnTo>
                  <a:lnTo>
                    <a:pt x="683" y="154"/>
                  </a:lnTo>
                  <a:lnTo>
                    <a:pt x="691" y="154"/>
                  </a:lnTo>
                  <a:lnTo>
                    <a:pt x="697" y="154"/>
                  </a:lnTo>
                  <a:lnTo>
                    <a:pt x="697" y="154"/>
                  </a:lnTo>
                  <a:lnTo>
                    <a:pt x="710" y="151"/>
                  </a:lnTo>
                  <a:lnTo>
                    <a:pt x="710" y="148"/>
                  </a:lnTo>
                  <a:lnTo>
                    <a:pt x="713" y="143"/>
                  </a:lnTo>
                  <a:lnTo>
                    <a:pt x="727" y="132"/>
                  </a:lnTo>
                  <a:lnTo>
                    <a:pt x="741" y="126"/>
                  </a:lnTo>
                  <a:lnTo>
                    <a:pt x="752" y="121"/>
                  </a:lnTo>
                  <a:lnTo>
                    <a:pt x="757" y="118"/>
                  </a:lnTo>
                  <a:lnTo>
                    <a:pt x="763" y="112"/>
                  </a:lnTo>
                  <a:lnTo>
                    <a:pt x="771" y="107"/>
                  </a:lnTo>
                  <a:lnTo>
                    <a:pt x="776" y="101"/>
                  </a:lnTo>
                  <a:lnTo>
                    <a:pt x="782" y="96"/>
                  </a:lnTo>
                  <a:lnTo>
                    <a:pt x="804" y="93"/>
                  </a:lnTo>
                  <a:lnTo>
                    <a:pt x="820" y="93"/>
                  </a:lnTo>
                  <a:lnTo>
                    <a:pt x="828" y="96"/>
                  </a:lnTo>
                  <a:lnTo>
                    <a:pt x="839" y="99"/>
                  </a:lnTo>
                  <a:lnTo>
                    <a:pt x="848" y="101"/>
                  </a:lnTo>
                  <a:lnTo>
                    <a:pt x="856" y="104"/>
                  </a:lnTo>
                  <a:lnTo>
                    <a:pt x="870" y="110"/>
                  </a:lnTo>
                  <a:lnTo>
                    <a:pt x="883" y="118"/>
                  </a:lnTo>
                  <a:lnTo>
                    <a:pt x="883" y="123"/>
                  </a:lnTo>
                  <a:lnTo>
                    <a:pt x="886" y="126"/>
                  </a:lnTo>
                  <a:lnTo>
                    <a:pt x="897" y="126"/>
                  </a:lnTo>
                  <a:lnTo>
                    <a:pt x="905" y="129"/>
                  </a:lnTo>
                  <a:lnTo>
                    <a:pt x="930" y="129"/>
                  </a:lnTo>
                  <a:lnTo>
                    <a:pt x="952" y="129"/>
                  </a:lnTo>
                  <a:lnTo>
                    <a:pt x="957" y="129"/>
                  </a:lnTo>
                  <a:lnTo>
                    <a:pt x="960" y="129"/>
                  </a:lnTo>
                  <a:lnTo>
                    <a:pt x="971" y="137"/>
                  </a:lnTo>
                  <a:lnTo>
                    <a:pt x="977" y="143"/>
                  </a:lnTo>
                  <a:lnTo>
                    <a:pt x="977" y="145"/>
                  </a:lnTo>
                  <a:lnTo>
                    <a:pt x="979" y="151"/>
                  </a:lnTo>
                  <a:lnTo>
                    <a:pt x="985" y="159"/>
                  </a:lnTo>
                  <a:lnTo>
                    <a:pt x="993" y="165"/>
                  </a:lnTo>
                  <a:lnTo>
                    <a:pt x="1001" y="167"/>
                  </a:lnTo>
                  <a:lnTo>
                    <a:pt x="1012" y="170"/>
                  </a:lnTo>
                  <a:lnTo>
                    <a:pt x="1012" y="173"/>
                  </a:lnTo>
                  <a:lnTo>
                    <a:pt x="1012" y="178"/>
                  </a:lnTo>
                  <a:lnTo>
                    <a:pt x="1015" y="181"/>
                  </a:lnTo>
                  <a:lnTo>
                    <a:pt x="1023" y="181"/>
                  </a:lnTo>
                  <a:lnTo>
                    <a:pt x="1029" y="189"/>
                  </a:lnTo>
                  <a:lnTo>
                    <a:pt x="1031" y="192"/>
                  </a:lnTo>
                  <a:lnTo>
                    <a:pt x="1042" y="200"/>
                  </a:lnTo>
                  <a:lnTo>
                    <a:pt x="1051" y="206"/>
                  </a:lnTo>
                  <a:lnTo>
                    <a:pt x="1059" y="217"/>
                  </a:lnTo>
                  <a:lnTo>
                    <a:pt x="1067" y="222"/>
                  </a:lnTo>
                  <a:lnTo>
                    <a:pt x="1070" y="222"/>
                  </a:lnTo>
                  <a:lnTo>
                    <a:pt x="1073" y="225"/>
                  </a:lnTo>
                  <a:lnTo>
                    <a:pt x="1081" y="236"/>
                  </a:lnTo>
                  <a:lnTo>
                    <a:pt x="1089" y="247"/>
                  </a:lnTo>
                  <a:lnTo>
                    <a:pt x="1097" y="250"/>
                  </a:lnTo>
                  <a:lnTo>
                    <a:pt x="1105" y="255"/>
                  </a:lnTo>
                  <a:lnTo>
                    <a:pt x="1105" y="261"/>
                  </a:lnTo>
                  <a:lnTo>
                    <a:pt x="1105" y="266"/>
                  </a:lnTo>
                  <a:lnTo>
                    <a:pt x="1103" y="272"/>
                  </a:lnTo>
                  <a:lnTo>
                    <a:pt x="1100" y="280"/>
                  </a:lnTo>
                  <a:lnTo>
                    <a:pt x="1097" y="285"/>
                  </a:lnTo>
                  <a:lnTo>
                    <a:pt x="1092" y="291"/>
                  </a:lnTo>
                  <a:lnTo>
                    <a:pt x="1073" y="305"/>
                  </a:lnTo>
                  <a:lnTo>
                    <a:pt x="1053" y="321"/>
                  </a:lnTo>
                  <a:lnTo>
                    <a:pt x="1051" y="340"/>
                  </a:lnTo>
                  <a:lnTo>
                    <a:pt x="1051" y="368"/>
                  </a:lnTo>
                  <a:lnTo>
                    <a:pt x="1051" y="370"/>
                  </a:lnTo>
                  <a:lnTo>
                    <a:pt x="1051" y="373"/>
                  </a:lnTo>
                  <a:lnTo>
                    <a:pt x="1056" y="376"/>
                  </a:lnTo>
                  <a:lnTo>
                    <a:pt x="1062" y="381"/>
                  </a:lnTo>
                  <a:lnTo>
                    <a:pt x="1073" y="381"/>
                  </a:lnTo>
                  <a:lnTo>
                    <a:pt x="1078" y="387"/>
                  </a:lnTo>
                  <a:lnTo>
                    <a:pt x="1081" y="390"/>
                  </a:lnTo>
                  <a:lnTo>
                    <a:pt x="1081" y="392"/>
                  </a:lnTo>
                  <a:lnTo>
                    <a:pt x="1081" y="395"/>
                  </a:lnTo>
                  <a:lnTo>
                    <a:pt x="1078" y="395"/>
                  </a:lnTo>
                  <a:lnTo>
                    <a:pt x="1073" y="412"/>
                  </a:lnTo>
                  <a:lnTo>
                    <a:pt x="1070" y="425"/>
                  </a:lnTo>
                  <a:lnTo>
                    <a:pt x="1062" y="428"/>
                  </a:lnTo>
                  <a:lnTo>
                    <a:pt x="1051" y="436"/>
                  </a:lnTo>
                  <a:lnTo>
                    <a:pt x="1051" y="447"/>
                  </a:lnTo>
                  <a:lnTo>
                    <a:pt x="1045" y="461"/>
                  </a:lnTo>
                  <a:lnTo>
                    <a:pt x="1042" y="469"/>
                  </a:lnTo>
                  <a:lnTo>
                    <a:pt x="1037" y="475"/>
                  </a:lnTo>
                  <a:lnTo>
                    <a:pt x="1031" y="475"/>
                  </a:lnTo>
                  <a:lnTo>
                    <a:pt x="1029" y="475"/>
                  </a:lnTo>
                  <a:lnTo>
                    <a:pt x="1015" y="461"/>
                  </a:lnTo>
                  <a:lnTo>
                    <a:pt x="1009" y="447"/>
                  </a:lnTo>
                  <a:lnTo>
                    <a:pt x="1007" y="447"/>
                  </a:lnTo>
                  <a:lnTo>
                    <a:pt x="1004" y="447"/>
                  </a:lnTo>
                  <a:lnTo>
                    <a:pt x="985" y="453"/>
                  </a:lnTo>
                  <a:lnTo>
                    <a:pt x="957" y="461"/>
                  </a:lnTo>
                  <a:lnTo>
                    <a:pt x="952" y="461"/>
                  </a:lnTo>
                  <a:lnTo>
                    <a:pt x="946" y="464"/>
                  </a:lnTo>
                  <a:lnTo>
                    <a:pt x="944" y="469"/>
                  </a:lnTo>
                  <a:lnTo>
                    <a:pt x="941" y="475"/>
                  </a:lnTo>
                  <a:lnTo>
                    <a:pt x="941" y="486"/>
                  </a:lnTo>
                  <a:lnTo>
                    <a:pt x="941" y="497"/>
                  </a:lnTo>
                  <a:lnTo>
                    <a:pt x="938" y="499"/>
                  </a:lnTo>
                  <a:lnTo>
                    <a:pt x="935" y="499"/>
                  </a:lnTo>
                  <a:lnTo>
                    <a:pt x="930" y="499"/>
                  </a:lnTo>
                  <a:lnTo>
                    <a:pt x="922" y="502"/>
                  </a:lnTo>
                  <a:lnTo>
                    <a:pt x="913" y="510"/>
                  </a:lnTo>
                  <a:lnTo>
                    <a:pt x="902" y="516"/>
                  </a:lnTo>
                  <a:lnTo>
                    <a:pt x="900" y="516"/>
                  </a:lnTo>
                  <a:lnTo>
                    <a:pt x="892" y="516"/>
                  </a:lnTo>
                  <a:lnTo>
                    <a:pt x="889" y="521"/>
                  </a:lnTo>
                  <a:lnTo>
                    <a:pt x="889" y="524"/>
                  </a:lnTo>
                  <a:lnTo>
                    <a:pt x="886" y="527"/>
                  </a:lnTo>
                  <a:lnTo>
                    <a:pt x="883" y="535"/>
                  </a:lnTo>
                  <a:lnTo>
                    <a:pt x="875" y="541"/>
                  </a:lnTo>
                  <a:lnTo>
                    <a:pt x="872" y="543"/>
                  </a:lnTo>
                  <a:lnTo>
                    <a:pt x="870" y="549"/>
                  </a:lnTo>
                  <a:lnTo>
                    <a:pt x="867" y="557"/>
                  </a:lnTo>
                  <a:lnTo>
                    <a:pt x="861" y="557"/>
                  </a:lnTo>
                  <a:lnTo>
                    <a:pt x="856" y="557"/>
                  </a:lnTo>
                  <a:lnTo>
                    <a:pt x="853" y="557"/>
                  </a:lnTo>
                  <a:lnTo>
                    <a:pt x="850" y="554"/>
                  </a:lnTo>
                  <a:lnTo>
                    <a:pt x="839" y="554"/>
                  </a:lnTo>
                  <a:lnTo>
                    <a:pt x="828" y="554"/>
                  </a:lnTo>
                  <a:lnTo>
                    <a:pt x="826" y="543"/>
                  </a:lnTo>
                  <a:lnTo>
                    <a:pt x="820" y="535"/>
                  </a:lnTo>
                  <a:lnTo>
                    <a:pt x="809" y="535"/>
                  </a:lnTo>
                  <a:lnTo>
                    <a:pt x="804" y="532"/>
                  </a:lnTo>
                  <a:lnTo>
                    <a:pt x="796" y="530"/>
                  </a:lnTo>
                  <a:lnTo>
                    <a:pt x="790" y="527"/>
                  </a:lnTo>
                  <a:lnTo>
                    <a:pt x="787" y="524"/>
                  </a:lnTo>
                  <a:lnTo>
                    <a:pt x="785" y="524"/>
                  </a:lnTo>
                  <a:lnTo>
                    <a:pt x="774" y="524"/>
                  </a:lnTo>
                  <a:lnTo>
                    <a:pt x="763" y="524"/>
                  </a:lnTo>
                  <a:lnTo>
                    <a:pt x="754" y="527"/>
                  </a:lnTo>
                  <a:lnTo>
                    <a:pt x="746" y="535"/>
                  </a:lnTo>
                  <a:lnTo>
                    <a:pt x="746" y="541"/>
                  </a:lnTo>
                  <a:lnTo>
                    <a:pt x="743" y="543"/>
                  </a:lnTo>
                  <a:lnTo>
                    <a:pt x="741" y="549"/>
                  </a:lnTo>
                  <a:lnTo>
                    <a:pt x="741" y="554"/>
                  </a:lnTo>
                  <a:lnTo>
                    <a:pt x="741" y="557"/>
                  </a:lnTo>
                  <a:lnTo>
                    <a:pt x="738" y="560"/>
                  </a:lnTo>
                  <a:lnTo>
                    <a:pt x="732" y="563"/>
                  </a:lnTo>
                  <a:lnTo>
                    <a:pt x="724" y="563"/>
                  </a:lnTo>
                  <a:lnTo>
                    <a:pt x="713" y="565"/>
                  </a:lnTo>
                  <a:lnTo>
                    <a:pt x="708" y="568"/>
                  </a:lnTo>
                  <a:lnTo>
                    <a:pt x="697" y="574"/>
                  </a:lnTo>
                  <a:lnTo>
                    <a:pt x="691" y="584"/>
                  </a:lnTo>
                  <a:lnTo>
                    <a:pt x="683" y="590"/>
                  </a:lnTo>
                  <a:lnTo>
                    <a:pt x="672" y="593"/>
                  </a:lnTo>
                  <a:lnTo>
                    <a:pt x="667" y="593"/>
                  </a:lnTo>
                  <a:close/>
                </a:path>
              </a:pathLst>
            </a:custGeom>
            <a:solidFill>
              <a:srgbClr val="FFFF66"/>
            </a:solidFill>
            <a:ln>
              <a:noFill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91436" tIns="45718" rIns="91436" bIns="4571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7" name="Freeform 34"/>
            <p:cNvSpPr>
              <a:spLocks/>
            </p:cNvSpPr>
            <p:nvPr/>
          </p:nvSpPr>
          <p:spPr bwMode="auto">
            <a:xfrm>
              <a:off x="3222469" y="3460924"/>
              <a:ext cx="991424" cy="899660"/>
            </a:xfrm>
            <a:custGeom>
              <a:avLst/>
              <a:gdLst/>
              <a:ahLst/>
              <a:cxnLst>
                <a:cxn ang="0">
                  <a:pos x="414" y="623"/>
                </a:cxn>
                <a:cxn ang="0">
                  <a:pos x="397" y="585"/>
                </a:cxn>
                <a:cxn ang="0">
                  <a:pos x="375" y="557"/>
                </a:cxn>
                <a:cxn ang="0">
                  <a:pos x="351" y="541"/>
                </a:cxn>
                <a:cxn ang="0">
                  <a:pos x="326" y="508"/>
                </a:cxn>
                <a:cxn ang="0">
                  <a:pos x="296" y="459"/>
                </a:cxn>
                <a:cxn ang="0">
                  <a:pos x="299" y="448"/>
                </a:cxn>
                <a:cxn ang="0">
                  <a:pos x="293" y="426"/>
                </a:cxn>
                <a:cxn ang="0">
                  <a:pos x="230" y="428"/>
                </a:cxn>
                <a:cxn ang="0">
                  <a:pos x="183" y="420"/>
                </a:cxn>
                <a:cxn ang="0">
                  <a:pos x="161" y="407"/>
                </a:cxn>
                <a:cxn ang="0">
                  <a:pos x="134" y="382"/>
                </a:cxn>
                <a:cxn ang="0">
                  <a:pos x="107" y="398"/>
                </a:cxn>
                <a:cxn ang="0">
                  <a:pos x="76" y="393"/>
                </a:cxn>
                <a:cxn ang="0">
                  <a:pos x="52" y="407"/>
                </a:cxn>
                <a:cxn ang="0">
                  <a:pos x="38" y="387"/>
                </a:cxn>
                <a:cxn ang="0">
                  <a:pos x="49" y="338"/>
                </a:cxn>
                <a:cxn ang="0">
                  <a:pos x="44" y="299"/>
                </a:cxn>
                <a:cxn ang="0">
                  <a:pos x="13" y="250"/>
                </a:cxn>
                <a:cxn ang="0">
                  <a:pos x="0" y="223"/>
                </a:cxn>
                <a:cxn ang="0">
                  <a:pos x="11" y="212"/>
                </a:cxn>
                <a:cxn ang="0">
                  <a:pos x="38" y="187"/>
                </a:cxn>
                <a:cxn ang="0">
                  <a:pos x="85" y="165"/>
                </a:cxn>
                <a:cxn ang="0">
                  <a:pos x="107" y="151"/>
                </a:cxn>
                <a:cxn ang="0">
                  <a:pos x="145" y="140"/>
                </a:cxn>
                <a:cxn ang="0">
                  <a:pos x="167" y="83"/>
                </a:cxn>
                <a:cxn ang="0">
                  <a:pos x="183" y="55"/>
                </a:cxn>
                <a:cxn ang="0">
                  <a:pos x="211" y="69"/>
                </a:cxn>
                <a:cxn ang="0">
                  <a:pos x="293" y="77"/>
                </a:cxn>
                <a:cxn ang="0">
                  <a:pos x="345" y="63"/>
                </a:cxn>
                <a:cxn ang="0">
                  <a:pos x="375" y="52"/>
                </a:cxn>
                <a:cxn ang="0">
                  <a:pos x="400" y="25"/>
                </a:cxn>
                <a:cxn ang="0">
                  <a:pos x="417" y="3"/>
                </a:cxn>
                <a:cxn ang="0">
                  <a:pos x="436" y="9"/>
                </a:cxn>
                <a:cxn ang="0">
                  <a:pos x="482" y="30"/>
                </a:cxn>
                <a:cxn ang="0">
                  <a:pos x="510" y="47"/>
                </a:cxn>
                <a:cxn ang="0">
                  <a:pos x="529" y="58"/>
                </a:cxn>
                <a:cxn ang="0">
                  <a:pos x="551" y="69"/>
                </a:cxn>
                <a:cxn ang="0">
                  <a:pos x="562" y="83"/>
                </a:cxn>
                <a:cxn ang="0">
                  <a:pos x="551" y="94"/>
                </a:cxn>
                <a:cxn ang="0">
                  <a:pos x="521" y="116"/>
                </a:cxn>
                <a:cxn ang="0">
                  <a:pos x="499" y="143"/>
                </a:cxn>
                <a:cxn ang="0">
                  <a:pos x="507" y="176"/>
                </a:cxn>
                <a:cxn ang="0">
                  <a:pos x="496" y="209"/>
                </a:cxn>
                <a:cxn ang="0">
                  <a:pos x="510" y="245"/>
                </a:cxn>
                <a:cxn ang="0">
                  <a:pos x="535" y="269"/>
                </a:cxn>
                <a:cxn ang="0">
                  <a:pos x="559" y="286"/>
                </a:cxn>
                <a:cxn ang="0">
                  <a:pos x="622" y="297"/>
                </a:cxn>
                <a:cxn ang="0">
                  <a:pos x="661" y="346"/>
                </a:cxn>
                <a:cxn ang="0">
                  <a:pos x="677" y="365"/>
                </a:cxn>
                <a:cxn ang="0">
                  <a:pos x="680" y="379"/>
                </a:cxn>
                <a:cxn ang="0">
                  <a:pos x="663" y="407"/>
                </a:cxn>
                <a:cxn ang="0">
                  <a:pos x="642" y="426"/>
                </a:cxn>
                <a:cxn ang="0">
                  <a:pos x="658" y="459"/>
                </a:cxn>
                <a:cxn ang="0">
                  <a:pos x="653" y="483"/>
                </a:cxn>
                <a:cxn ang="0">
                  <a:pos x="633" y="508"/>
                </a:cxn>
                <a:cxn ang="0">
                  <a:pos x="625" y="522"/>
                </a:cxn>
                <a:cxn ang="0">
                  <a:pos x="677" y="533"/>
                </a:cxn>
                <a:cxn ang="0">
                  <a:pos x="688" y="582"/>
                </a:cxn>
                <a:cxn ang="0">
                  <a:pos x="576" y="588"/>
                </a:cxn>
                <a:cxn ang="0">
                  <a:pos x="510" y="596"/>
                </a:cxn>
                <a:cxn ang="0">
                  <a:pos x="499" y="615"/>
                </a:cxn>
                <a:cxn ang="0">
                  <a:pos x="471" y="637"/>
                </a:cxn>
              </a:cxnLst>
              <a:rect l="0" t="0" r="r" b="b"/>
              <a:pathLst>
                <a:path w="688" h="645">
                  <a:moveTo>
                    <a:pt x="452" y="645"/>
                  </a:moveTo>
                  <a:lnTo>
                    <a:pt x="439" y="643"/>
                  </a:lnTo>
                  <a:lnTo>
                    <a:pt x="417" y="632"/>
                  </a:lnTo>
                  <a:lnTo>
                    <a:pt x="414" y="623"/>
                  </a:lnTo>
                  <a:lnTo>
                    <a:pt x="403" y="615"/>
                  </a:lnTo>
                  <a:lnTo>
                    <a:pt x="400" y="607"/>
                  </a:lnTo>
                  <a:lnTo>
                    <a:pt x="397" y="593"/>
                  </a:lnTo>
                  <a:lnTo>
                    <a:pt x="397" y="585"/>
                  </a:lnTo>
                  <a:lnTo>
                    <a:pt x="397" y="577"/>
                  </a:lnTo>
                  <a:lnTo>
                    <a:pt x="392" y="568"/>
                  </a:lnTo>
                  <a:lnTo>
                    <a:pt x="384" y="560"/>
                  </a:lnTo>
                  <a:lnTo>
                    <a:pt x="375" y="557"/>
                  </a:lnTo>
                  <a:lnTo>
                    <a:pt x="373" y="555"/>
                  </a:lnTo>
                  <a:lnTo>
                    <a:pt x="367" y="549"/>
                  </a:lnTo>
                  <a:lnTo>
                    <a:pt x="359" y="541"/>
                  </a:lnTo>
                  <a:lnTo>
                    <a:pt x="351" y="541"/>
                  </a:lnTo>
                  <a:lnTo>
                    <a:pt x="337" y="541"/>
                  </a:lnTo>
                  <a:lnTo>
                    <a:pt x="334" y="536"/>
                  </a:lnTo>
                  <a:lnTo>
                    <a:pt x="326" y="530"/>
                  </a:lnTo>
                  <a:lnTo>
                    <a:pt x="326" y="508"/>
                  </a:lnTo>
                  <a:lnTo>
                    <a:pt x="323" y="486"/>
                  </a:lnTo>
                  <a:lnTo>
                    <a:pt x="312" y="478"/>
                  </a:lnTo>
                  <a:lnTo>
                    <a:pt x="304" y="475"/>
                  </a:lnTo>
                  <a:lnTo>
                    <a:pt x="296" y="459"/>
                  </a:lnTo>
                  <a:lnTo>
                    <a:pt x="293" y="456"/>
                  </a:lnTo>
                  <a:lnTo>
                    <a:pt x="293" y="456"/>
                  </a:lnTo>
                  <a:lnTo>
                    <a:pt x="296" y="450"/>
                  </a:lnTo>
                  <a:lnTo>
                    <a:pt x="299" y="448"/>
                  </a:lnTo>
                  <a:lnTo>
                    <a:pt x="304" y="442"/>
                  </a:lnTo>
                  <a:lnTo>
                    <a:pt x="304" y="437"/>
                  </a:lnTo>
                  <a:lnTo>
                    <a:pt x="299" y="426"/>
                  </a:lnTo>
                  <a:lnTo>
                    <a:pt x="293" y="426"/>
                  </a:lnTo>
                  <a:lnTo>
                    <a:pt x="266" y="426"/>
                  </a:lnTo>
                  <a:lnTo>
                    <a:pt x="257" y="426"/>
                  </a:lnTo>
                  <a:lnTo>
                    <a:pt x="247" y="431"/>
                  </a:lnTo>
                  <a:lnTo>
                    <a:pt x="230" y="428"/>
                  </a:lnTo>
                  <a:lnTo>
                    <a:pt x="211" y="428"/>
                  </a:lnTo>
                  <a:lnTo>
                    <a:pt x="205" y="426"/>
                  </a:lnTo>
                  <a:lnTo>
                    <a:pt x="197" y="426"/>
                  </a:lnTo>
                  <a:lnTo>
                    <a:pt x="183" y="420"/>
                  </a:lnTo>
                  <a:lnTo>
                    <a:pt x="167" y="420"/>
                  </a:lnTo>
                  <a:lnTo>
                    <a:pt x="167" y="420"/>
                  </a:lnTo>
                  <a:lnTo>
                    <a:pt x="164" y="417"/>
                  </a:lnTo>
                  <a:lnTo>
                    <a:pt x="161" y="407"/>
                  </a:lnTo>
                  <a:lnTo>
                    <a:pt x="153" y="398"/>
                  </a:lnTo>
                  <a:lnTo>
                    <a:pt x="151" y="390"/>
                  </a:lnTo>
                  <a:lnTo>
                    <a:pt x="142" y="382"/>
                  </a:lnTo>
                  <a:lnTo>
                    <a:pt x="134" y="382"/>
                  </a:lnTo>
                  <a:lnTo>
                    <a:pt x="126" y="382"/>
                  </a:lnTo>
                  <a:lnTo>
                    <a:pt x="120" y="390"/>
                  </a:lnTo>
                  <a:lnTo>
                    <a:pt x="112" y="398"/>
                  </a:lnTo>
                  <a:lnTo>
                    <a:pt x="107" y="398"/>
                  </a:lnTo>
                  <a:lnTo>
                    <a:pt x="101" y="398"/>
                  </a:lnTo>
                  <a:lnTo>
                    <a:pt x="96" y="393"/>
                  </a:lnTo>
                  <a:lnTo>
                    <a:pt x="85" y="393"/>
                  </a:lnTo>
                  <a:lnTo>
                    <a:pt x="76" y="393"/>
                  </a:lnTo>
                  <a:lnTo>
                    <a:pt x="71" y="393"/>
                  </a:lnTo>
                  <a:lnTo>
                    <a:pt x="63" y="401"/>
                  </a:lnTo>
                  <a:lnTo>
                    <a:pt x="57" y="407"/>
                  </a:lnTo>
                  <a:lnTo>
                    <a:pt x="52" y="407"/>
                  </a:lnTo>
                  <a:lnTo>
                    <a:pt x="44" y="407"/>
                  </a:lnTo>
                  <a:lnTo>
                    <a:pt x="41" y="401"/>
                  </a:lnTo>
                  <a:lnTo>
                    <a:pt x="38" y="398"/>
                  </a:lnTo>
                  <a:lnTo>
                    <a:pt x="38" y="387"/>
                  </a:lnTo>
                  <a:lnTo>
                    <a:pt x="38" y="379"/>
                  </a:lnTo>
                  <a:lnTo>
                    <a:pt x="44" y="368"/>
                  </a:lnTo>
                  <a:lnTo>
                    <a:pt x="49" y="354"/>
                  </a:lnTo>
                  <a:lnTo>
                    <a:pt x="49" y="338"/>
                  </a:lnTo>
                  <a:lnTo>
                    <a:pt x="49" y="321"/>
                  </a:lnTo>
                  <a:lnTo>
                    <a:pt x="49" y="313"/>
                  </a:lnTo>
                  <a:lnTo>
                    <a:pt x="46" y="302"/>
                  </a:lnTo>
                  <a:lnTo>
                    <a:pt x="44" y="299"/>
                  </a:lnTo>
                  <a:lnTo>
                    <a:pt x="41" y="294"/>
                  </a:lnTo>
                  <a:lnTo>
                    <a:pt x="38" y="286"/>
                  </a:lnTo>
                  <a:lnTo>
                    <a:pt x="27" y="269"/>
                  </a:lnTo>
                  <a:lnTo>
                    <a:pt x="13" y="250"/>
                  </a:lnTo>
                  <a:lnTo>
                    <a:pt x="11" y="242"/>
                  </a:lnTo>
                  <a:lnTo>
                    <a:pt x="2" y="228"/>
                  </a:lnTo>
                  <a:lnTo>
                    <a:pt x="0" y="228"/>
                  </a:lnTo>
                  <a:lnTo>
                    <a:pt x="0" y="223"/>
                  </a:lnTo>
                  <a:lnTo>
                    <a:pt x="0" y="214"/>
                  </a:lnTo>
                  <a:lnTo>
                    <a:pt x="2" y="214"/>
                  </a:lnTo>
                  <a:lnTo>
                    <a:pt x="8" y="214"/>
                  </a:lnTo>
                  <a:lnTo>
                    <a:pt x="11" y="212"/>
                  </a:lnTo>
                  <a:lnTo>
                    <a:pt x="13" y="209"/>
                  </a:lnTo>
                  <a:lnTo>
                    <a:pt x="13" y="203"/>
                  </a:lnTo>
                  <a:lnTo>
                    <a:pt x="27" y="195"/>
                  </a:lnTo>
                  <a:lnTo>
                    <a:pt x="38" y="187"/>
                  </a:lnTo>
                  <a:lnTo>
                    <a:pt x="52" y="184"/>
                  </a:lnTo>
                  <a:lnTo>
                    <a:pt x="63" y="181"/>
                  </a:lnTo>
                  <a:lnTo>
                    <a:pt x="71" y="173"/>
                  </a:lnTo>
                  <a:lnTo>
                    <a:pt x="85" y="165"/>
                  </a:lnTo>
                  <a:lnTo>
                    <a:pt x="93" y="162"/>
                  </a:lnTo>
                  <a:lnTo>
                    <a:pt x="98" y="159"/>
                  </a:lnTo>
                  <a:lnTo>
                    <a:pt x="101" y="157"/>
                  </a:lnTo>
                  <a:lnTo>
                    <a:pt x="107" y="151"/>
                  </a:lnTo>
                  <a:lnTo>
                    <a:pt x="118" y="151"/>
                  </a:lnTo>
                  <a:lnTo>
                    <a:pt x="129" y="148"/>
                  </a:lnTo>
                  <a:lnTo>
                    <a:pt x="140" y="143"/>
                  </a:lnTo>
                  <a:lnTo>
                    <a:pt x="145" y="140"/>
                  </a:lnTo>
                  <a:lnTo>
                    <a:pt x="153" y="132"/>
                  </a:lnTo>
                  <a:lnTo>
                    <a:pt x="164" y="124"/>
                  </a:lnTo>
                  <a:lnTo>
                    <a:pt x="167" y="105"/>
                  </a:lnTo>
                  <a:lnTo>
                    <a:pt x="167" y="83"/>
                  </a:lnTo>
                  <a:lnTo>
                    <a:pt x="172" y="77"/>
                  </a:lnTo>
                  <a:lnTo>
                    <a:pt x="178" y="72"/>
                  </a:lnTo>
                  <a:lnTo>
                    <a:pt x="181" y="63"/>
                  </a:lnTo>
                  <a:lnTo>
                    <a:pt x="183" y="55"/>
                  </a:lnTo>
                  <a:lnTo>
                    <a:pt x="186" y="55"/>
                  </a:lnTo>
                  <a:lnTo>
                    <a:pt x="194" y="52"/>
                  </a:lnTo>
                  <a:lnTo>
                    <a:pt x="205" y="63"/>
                  </a:lnTo>
                  <a:lnTo>
                    <a:pt x="211" y="69"/>
                  </a:lnTo>
                  <a:lnTo>
                    <a:pt x="233" y="74"/>
                  </a:lnTo>
                  <a:lnTo>
                    <a:pt x="244" y="77"/>
                  </a:lnTo>
                  <a:lnTo>
                    <a:pt x="268" y="77"/>
                  </a:lnTo>
                  <a:lnTo>
                    <a:pt x="293" y="77"/>
                  </a:lnTo>
                  <a:lnTo>
                    <a:pt x="307" y="72"/>
                  </a:lnTo>
                  <a:lnTo>
                    <a:pt x="318" y="72"/>
                  </a:lnTo>
                  <a:lnTo>
                    <a:pt x="334" y="69"/>
                  </a:lnTo>
                  <a:lnTo>
                    <a:pt x="345" y="63"/>
                  </a:lnTo>
                  <a:lnTo>
                    <a:pt x="348" y="63"/>
                  </a:lnTo>
                  <a:lnTo>
                    <a:pt x="359" y="63"/>
                  </a:lnTo>
                  <a:lnTo>
                    <a:pt x="370" y="63"/>
                  </a:lnTo>
                  <a:lnTo>
                    <a:pt x="375" y="52"/>
                  </a:lnTo>
                  <a:lnTo>
                    <a:pt x="389" y="41"/>
                  </a:lnTo>
                  <a:lnTo>
                    <a:pt x="389" y="41"/>
                  </a:lnTo>
                  <a:lnTo>
                    <a:pt x="392" y="36"/>
                  </a:lnTo>
                  <a:lnTo>
                    <a:pt x="400" y="25"/>
                  </a:lnTo>
                  <a:lnTo>
                    <a:pt x="406" y="17"/>
                  </a:lnTo>
                  <a:lnTo>
                    <a:pt x="408" y="9"/>
                  </a:lnTo>
                  <a:lnTo>
                    <a:pt x="414" y="6"/>
                  </a:lnTo>
                  <a:lnTo>
                    <a:pt x="417" y="3"/>
                  </a:lnTo>
                  <a:lnTo>
                    <a:pt x="417" y="0"/>
                  </a:lnTo>
                  <a:lnTo>
                    <a:pt x="422" y="0"/>
                  </a:lnTo>
                  <a:lnTo>
                    <a:pt x="428" y="0"/>
                  </a:lnTo>
                  <a:lnTo>
                    <a:pt x="436" y="9"/>
                  </a:lnTo>
                  <a:lnTo>
                    <a:pt x="444" y="19"/>
                  </a:lnTo>
                  <a:lnTo>
                    <a:pt x="455" y="25"/>
                  </a:lnTo>
                  <a:lnTo>
                    <a:pt x="466" y="30"/>
                  </a:lnTo>
                  <a:lnTo>
                    <a:pt x="482" y="30"/>
                  </a:lnTo>
                  <a:lnTo>
                    <a:pt x="504" y="30"/>
                  </a:lnTo>
                  <a:lnTo>
                    <a:pt x="504" y="36"/>
                  </a:lnTo>
                  <a:lnTo>
                    <a:pt x="504" y="41"/>
                  </a:lnTo>
                  <a:lnTo>
                    <a:pt x="510" y="47"/>
                  </a:lnTo>
                  <a:lnTo>
                    <a:pt x="518" y="52"/>
                  </a:lnTo>
                  <a:lnTo>
                    <a:pt x="521" y="55"/>
                  </a:lnTo>
                  <a:lnTo>
                    <a:pt x="524" y="55"/>
                  </a:lnTo>
                  <a:lnTo>
                    <a:pt x="529" y="58"/>
                  </a:lnTo>
                  <a:lnTo>
                    <a:pt x="540" y="63"/>
                  </a:lnTo>
                  <a:lnTo>
                    <a:pt x="543" y="63"/>
                  </a:lnTo>
                  <a:lnTo>
                    <a:pt x="551" y="63"/>
                  </a:lnTo>
                  <a:lnTo>
                    <a:pt x="551" y="69"/>
                  </a:lnTo>
                  <a:lnTo>
                    <a:pt x="559" y="72"/>
                  </a:lnTo>
                  <a:lnTo>
                    <a:pt x="559" y="72"/>
                  </a:lnTo>
                  <a:lnTo>
                    <a:pt x="562" y="74"/>
                  </a:lnTo>
                  <a:lnTo>
                    <a:pt x="562" y="83"/>
                  </a:lnTo>
                  <a:lnTo>
                    <a:pt x="562" y="88"/>
                  </a:lnTo>
                  <a:lnTo>
                    <a:pt x="559" y="91"/>
                  </a:lnTo>
                  <a:lnTo>
                    <a:pt x="554" y="94"/>
                  </a:lnTo>
                  <a:lnTo>
                    <a:pt x="551" y="94"/>
                  </a:lnTo>
                  <a:lnTo>
                    <a:pt x="548" y="96"/>
                  </a:lnTo>
                  <a:lnTo>
                    <a:pt x="543" y="102"/>
                  </a:lnTo>
                  <a:lnTo>
                    <a:pt x="532" y="113"/>
                  </a:lnTo>
                  <a:lnTo>
                    <a:pt x="521" y="116"/>
                  </a:lnTo>
                  <a:lnTo>
                    <a:pt x="515" y="118"/>
                  </a:lnTo>
                  <a:lnTo>
                    <a:pt x="504" y="129"/>
                  </a:lnTo>
                  <a:lnTo>
                    <a:pt x="499" y="138"/>
                  </a:lnTo>
                  <a:lnTo>
                    <a:pt x="499" y="143"/>
                  </a:lnTo>
                  <a:lnTo>
                    <a:pt x="499" y="151"/>
                  </a:lnTo>
                  <a:lnTo>
                    <a:pt x="504" y="157"/>
                  </a:lnTo>
                  <a:lnTo>
                    <a:pt x="507" y="159"/>
                  </a:lnTo>
                  <a:lnTo>
                    <a:pt x="507" y="176"/>
                  </a:lnTo>
                  <a:lnTo>
                    <a:pt x="507" y="192"/>
                  </a:lnTo>
                  <a:lnTo>
                    <a:pt x="499" y="201"/>
                  </a:lnTo>
                  <a:lnTo>
                    <a:pt x="496" y="206"/>
                  </a:lnTo>
                  <a:lnTo>
                    <a:pt x="496" y="209"/>
                  </a:lnTo>
                  <a:lnTo>
                    <a:pt x="496" y="212"/>
                  </a:lnTo>
                  <a:lnTo>
                    <a:pt x="499" y="223"/>
                  </a:lnTo>
                  <a:lnTo>
                    <a:pt x="504" y="234"/>
                  </a:lnTo>
                  <a:lnTo>
                    <a:pt x="510" y="245"/>
                  </a:lnTo>
                  <a:lnTo>
                    <a:pt x="521" y="253"/>
                  </a:lnTo>
                  <a:lnTo>
                    <a:pt x="524" y="253"/>
                  </a:lnTo>
                  <a:lnTo>
                    <a:pt x="529" y="256"/>
                  </a:lnTo>
                  <a:lnTo>
                    <a:pt x="535" y="269"/>
                  </a:lnTo>
                  <a:lnTo>
                    <a:pt x="543" y="286"/>
                  </a:lnTo>
                  <a:lnTo>
                    <a:pt x="543" y="286"/>
                  </a:lnTo>
                  <a:lnTo>
                    <a:pt x="548" y="291"/>
                  </a:lnTo>
                  <a:lnTo>
                    <a:pt x="559" y="286"/>
                  </a:lnTo>
                  <a:lnTo>
                    <a:pt x="595" y="277"/>
                  </a:lnTo>
                  <a:lnTo>
                    <a:pt x="600" y="277"/>
                  </a:lnTo>
                  <a:lnTo>
                    <a:pt x="609" y="277"/>
                  </a:lnTo>
                  <a:lnTo>
                    <a:pt x="622" y="297"/>
                  </a:lnTo>
                  <a:lnTo>
                    <a:pt x="655" y="341"/>
                  </a:lnTo>
                  <a:lnTo>
                    <a:pt x="658" y="341"/>
                  </a:lnTo>
                  <a:lnTo>
                    <a:pt x="661" y="343"/>
                  </a:lnTo>
                  <a:lnTo>
                    <a:pt x="661" y="346"/>
                  </a:lnTo>
                  <a:lnTo>
                    <a:pt x="663" y="352"/>
                  </a:lnTo>
                  <a:lnTo>
                    <a:pt x="669" y="354"/>
                  </a:lnTo>
                  <a:lnTo>
                    <a:pt x="677" y="363"/>
                  </a:lnTo>
                  <a:lnTo>
                    <a:pt x="677" y="365"/>
                  </a:lnTo>
                  <a:lnTo>
                    <a:pt x="680" y="371"/>
                  </a:lnTo>
                  <a:lnTo>
                    <a:pt x="680" y="374"/>
                  </a:lnTo>
                  <a:lnTo>
                    <a:pt x="677" y="374"/>
                  </a:lnTo>
                  <a:lnTo>
                    <a:pt x="680" y="379"/>
                  </a:lnTo>
                  <a:lnTo>
                    <a:pt x="685" y="382"/>
                  </a:lnTo>
                  <a:lnTo>
                    <a:pt x="677" y="393"/>
                  </a:lnTo>
                  <a:lnTo>
                    <a:pt x="666" y="407"/>
                  </a:lnTo>
                  <a:lnTo>
                    <a:pt x="663" y="407"/>
                  </a:lnTo>
                  <a:lnTo>
                    <a:pt x="661" y="407"/>
                  </a:lnTo>
                  <a:lnTo>
                    <a:pt x="650" y="412"/>
                  </a:lnTo>
                  <a:lnTo>
                    <a:pt x="642" y="426"/>
                  </a:lnTo>
                  <a:lnTo>
                    <a:pt x="642" y="426"/>
                  </a:lnTo>
                  <a:lnTo>
                    <a:pt x="644" y="428"/>
                  </a:lnTo>
                  <a:lnTo>
                    <a:pt x="650" y="442"/>
                  </a:lnTo>
                  <a:lnTo>
                    <a:pt x="655" y="456"/>
                  </a:lnTo>
                  <a:lnTo>
                    <a:pt x="658" y="459"/>
                  </a:lnTo>
                  <a:lnTo>
                    <a:pt x="658" y="467"/>
                  </a:lnTo>
                  <a:lnTo>
                    <a:pt x="658" y="475"/>
                  </a:lnTo>
                  <a:lnTo>
                    <a:pt x="655" y="475"/>
                  </a:lnTo>
                  <a:lnTo>
                    <a:pt x="653" y="483"/>
                  </a:lnTo>
                  <a:lnTo>
                    <a:pt x="650" y="492"/>
                  </a:lnTo>
                  <a:lnTo>
                    <a:pt x="650" y="503"/>
                  </a:lnTo>
                  <a:lnTo>
                    <a:pt x="644" y="505"/>
                  </a:lnTo>
                  <a:lnTo>
                    <a:pt x="633" y="508"/>
                  </a:lnTo>
                  <a:lnTo>
                    <a:pt x="633" y="511"/>
                  </a:lnTo>
                  <a:lnTo>
                    <a:pt x="625" y="519"/>
                  </a:lnTo>
                  <a:lnTo>
                    <a:pt x="625" y="519"/>
                  </a:lnTo>
                  <a:lnTo>
                    <a:pt x="625" y="522"/>
                  </a:lnTo>
                  <a:lnTo>
                    <a:pt x="628" y="530"/>
                  </a:lnTo>
                  <a:lnTo>
                    <a:pt x="633" y="536"/>
                  </a:lnTo>
                  <a:lnTo>
                    <a:pt x="650" y="536"/>
                  </a:lnTo>
                  <a:lnTo>
                    <a:pt x="677" y="533"/>
                  </a:lnTo>
                  <a:lnTo>
                    <a:pt x="677" y="536"/>
                  </a:lnTo>
                  <a:lnTo>
                    <a:pt x="680" y="538"/>
                  </a:lnTo>
                  <a:lnTo>
                    <a:pt x="685" y="560"/>
                  </a:lnTo>
                  <a:lnTo>
                    <a:pt x="688" y="582"/>
                  </a:lnTo>
                  <a:lnTo>
                    <a:pt x="658" y="585"/>
                  </a:lnTo>
                  <a:lnTo>
                    <a:pt x="625" y="588"/>
                  </a:lnTo>
                  <a:lnTo>
                    <a:pt x="600" y="588"/>
                  </a:lnTo>
                  <a:lnTo>
                    <a:pt x="576" y="588"/>
                  </a:lnTo>
                  <a:lnTo>
                    <a:pt x="551" y="588"/>
                  </a:lnTo>
                  <a:lnTo>
                    <a:pt x="524" y="590"/>
                  </a:lnTo>
                  <a:lnTo>
                    <a:pt x="518" y="593"/>
                  </a:lnTo>
                  <a:lnTo>
                    <a:pt x="510" y="596"/>
                  </a:lnTo>
                  <a:lnTo>
                    <a:pt x="510" y="601"/>
                  </a:lnTo>
                  <a:lnTo>
                    <a:pt x="504" y="607"/>
                  </a:lnTo>
                  <a:lnTo>
                    <a:pt x="499" y="612"/>
                  </a:lnTo>
                  <a:lnTo>
                    <a:pt x="499" y="615"/>
                  </a:lnTo>
                  <a:lnTo>
                    <a:pt x="496" y="618"/>
                  </a:lnTo>
                  <a:lnTo>
                    <a:pt x="482" y="626"/>
                  </a:lnTo>
                  <a:lnTo>
                    <a:pt x="471" y="634"/>
                  </a:lnTo>
                  <a:lnTo>
                    <a:pt x="471" y="637"/>
                  </a:lnTo>
                  <a:lnTo>
                    <a:pt x="466" y="643"/>
                  </a:lnTo>
                  <a:lnTo>
                    <a:pt x="460" y="645"/>
                  </a:lnTo>
                  <a:lnTo>
                    <a:pt x="452" y="645"/>
                  </a:lnTo>
                  <a:close/>
                </a:path>
              </a:pathLst>
            </a:custGeom>
            <a:solidFill>
              <a:srgbClr val="EA7500"/>
            </a:solidFill>
            <a:ln>
              <a:noFill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91436" tIns="45718" rIns="91436" bIns="4571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8" name="Freeform 35"/>
            <p:cNvSpPr>
              <a:spLocks/>
            </p:cNvSpPr>
            <p:nvPr/>
          </p:nvSpPr>
          <p:spPr bwMode="auto">
            <a:xfrm>
              <a:off x="4502850" y="3587177"/>
              <a:ext cx="815392" cy="716027"/>
            </a:xfrm>
            <a:custGeom>
              <a:avLst/>
              <a:gdLst/>
              <a:ahLst/>
              <a:cxnLst>
                <a:cxn ang="0">
                  <a:pos x="279" y="480"/>
                </a:cxn>
                <a:cxn ang="0">
                  <a:pos x="244" y="478"/>
                </a:cxn>
                <a:cxn ang="0">
                  <a:pos x="225" y="469"/>
                </a:cxn>
                <a:cxn ang="0">
                  <a:pos x="214" y="453"/>
                </a:cxn>
                <a:cxn ang="0">
                  <a:pos x="197" y="436"/>
                </a:cxn>
                <a:cxn ang="0">
                  <a:pos x="164" y="417"/>
                </a:cxn>
                <a:cxn ang="0">
                  <a:pos x="142" y="398"/>
                </a:cxn>
                <a:cxn ang="0">
                  <a:pos x="115" y="368"/>
                </a:cxn>
                <a:cxn ang="0">
                  <a:pos x="87" y="346"/>
                </a:cxn>
                <a:cxn ang="0">
                  <a:pos x="65" y="316"/>
                </a:cxn>
                <a:cxn ang="0">
                  <a:pos x="8" y="288"/>
                </a:cxn>
                <a:cxn ang="0">
                  <a:pos x="0" y="244"/>
                </a:cxn>
                <a:cxn ang="0">
                  <a:pos x="33" y="228"/>
                </a:cxn>
                <a:cxn ang="0">
                  <a:pos x="68" y="198"/>
                </a:cxn>
                <a:cxn ang="0">
                  <a:pos x="93" y="176"/>
                </a:cxn>
                <a:cxn ang="0">
                  <a:pos x="118" y="157"/>
                </a:cxn>
                <a:cxn ang="0">
                  <a:pos x="118" y="126"/>
                </a:cxn>
                <a:cxn ang="0">
                  <a:pos x="112" y="77"/>
                </a:cxn>
                <a:cxn ang="0">
                  <a:pos x="129" y="66"/>
                </a:cxn>
                <a:cxn ang="0">
                  <a:pos x="134" y="47"/>
                </a:cxn>
                <a:cxn ang="0">
                  <a:pos x="172" y="44"/>
                </a:cxn>
                <a:cxn ang="0">
                  <a:pos x="192" y="58"/>
                </a:cxn>
                <a:cxn ang="0">
                  <a:pos x="219" y="80"/>
                </a:cxn>
                <a:cxn ang="0">
                  <a:pos x="241" y="63"/>
                </a:cxn>
                <a:cxn ang="0">
                  <a:pos x="252" y="55"/>
                </a:cxn>
                <a:cxn ang="0">
                  <a:pos x="282" y="41"/>
                </a:cxn>
                <a:cxn ang="0">
                  <a:pos x="332" y="19"/>
                </a:cxn>
                <a:cxn ang="0">
                  <a:pos x="359" y="17"/>
                </a:cxn>
                <a:cxn ang="0">
                  <a:pos x="411" y="0"/>
                </a:cxn>
                <a:cxn ang="0">
                  <a:pos x="491" y="19"/>
                </a:cxn>
                <a:cxn ang="0">
                  <a:pos x="535" y="14"/>
                </a:cxn>
                <a:cxn ang="0">
                  <a:pos x="554" y="28"/>
                </a:cxn>
                <a:cxn ang="0">
                  <a:pos x="562" y="41"/>
                </a:cxn>
                <a:cxn ang="0">
                  <a:pos x="565" y="113"/>
                </a:cxn>
                <a:cxn ang="0">
                  <a:pos x="556" y="140"/>
                </a:cxn>
                <a:cxn ang="0">
                  <a:pos x="535" y="132"/>
                </a:cxn>
                <a:cxn ang="0">
                  <a:pos x="526" y="113"/>
                </a:cxn>
                <a:cxn ang="0">
                  <a:pos x="510" y="96"/>
                </a:cxn>
                <a:cxn ang="0">
                  <a:pos x="491" y="115"/>
                </a:cxn>
                <a:cxn ang="0">
                  <a:pos x="482" y="146"/>
                </a:cxn>
                <a:cxn ang="0">
                  <a:pos x="491" y="198"/>
                </a:cxn>
                <a:cxn ang="0">
                  <a:pos x="502" y="225"/>
                </a:cxn>
                <a:cxn ang="0">
                  <a:pos x="474" y="236"/>
                </a:cxn>
                <a:cxn ang="0">
                  <a:pos x="455" y="228"/>
                </a:cxn>
                <a:cxn ang="0">
                  <a:pos x="444" y="253"/>
                </a:cxn>
                <a:cxn ang="0">
                  <a:pos x="455" y="302"/>
                </a:cxn>
                <a:cxn ang="0">
                  <a:pos x="458" y="321"/>
                </a:cxn>
                <a:cxn ang="0">
                  <a:pos x="471" y="329"/>
                </a:cxn>
                <a:cxn ang="0">
                  <a:pos x="502" y="360"/>
                </a:cxn>
                <a:cxn ang="0">
                  <a:pos x="515" y="373"/>
                </a:cxn>
                <a:cxn ang="0">
                  <a:pos x="521" y="384"/>
                </a:cxn>
                <a:cxn ang="0">
                  <a:pos x="491" y="376"/>
                </a:cxn>
                <a:cxn ang="0">
                  <a:pos x="444" y="376"/>
                </a:cxn>
                <a:cxn ang="0">
                  <a:pos x="422" y="401"/>
                </a:cxn>
                <a:cxn ang="0">
                  <a:pos x="425" y="434"/>
                </a:cxn>
                <a:cxn ang="0">
                  <a:pos x="417" y="450"/>
                </a:cxn>
                <a:cxn ang="0">
                  <a:pos x="400" y="436"/>
                </a:cxn>
                <a:cxn ang="0">
                  <a:pos x="375" y="436"/>
                </a:cxn>
                <a:cxn ang="0">
                  <a:pos x="340" y="456"/>
                </a:cxn>
                <a:cxn ang="0">
                  <a:pos x="329" y="494"/>
                </a:cxn>
                <a:cxn ang="0">
                  <a:pos x="315" y="508"/>
                </a:cxn>
              </a:cxnLst>
              <a:rect l="0" t="0" r="r" b="b"/>
              <a:pathLst>
                <a:path w="565" h="513">
                  <a:moveTo>
                    <a:pt x="285" y="513"/>
                  </a:moveTo>
                  <a:lnTo>
                    <a:pt x="285" y="500"/>
                  </a:lnTo>
                  <a:lnTo>
                    <a:pt x="282" y="491"/>
                  </a:lnTo>
                  <a:lnTo>
                    <a:pt x="279" y="480"/>
                  </a:lnTo>
                  <a:lnTo>
                    <a:pt x="277" y="475"/>
                  </a:lnTo>
                  <a:lnTo>
                    <a:pt x="263" y="475"/>
                  </a:lnTo>
                  <a:lnTo>
                    <a:pt x="247" y="475"/>
                  </a:lnTo>
                  <a:lnTo>
                    <a:pt x="244" y="478"/>
                  </a:lnTo>
                  <a:lnTo>
                    <a:pt x="238" y="478"/>
                  </a:lnTo>
                  <a:lnTo>
                    <a:pt x="233" y="475"/>
                  </a:lnTo>
                  <a:lnTo>
                    <a:pt x="230" y="472"/>
                  </a:lnTo>
                  <a:lnTo>
                    <a:pt x="225" y="469"/>
                  </a:lnTo>
                  <a:lnTo>
                    <a:pt x="219" y="467"/>
                  </a:lnTo>
                  <a:lnTo>
                    <a:pt x="214" y="467"/>
                  </a:lnTo>
                  <a:lnTo>
                    <a:pt x="214" y="461"/>
                  </a:lnTo>
                  <a:lnTo>
                    <a:pt x="214" y="453"/>
                  </a:lnTo>
                  <a:lnTo>
                    <a:pt x="214" y="445"/>
                  </a:lnTo>
                  <a:lnTo>
                    <a:pt x="208" y="442"/>
                  </a:lnTo>
                  <a:lnTo>
                    <a:pt x="200" y="442"/>
                  </a:lnTo>
                  <a:lnTo>
                    <a:pt x="197" y="436"/>
                  </a:lnTo>
                  <a:lnTo>
                    <a:pt x="189" y="431"/>
                  </a:lnTo>
                  <a:lnTo>
                    <a:pt x="175" y="428"/>
                  </a:lnTo>
                  <a:lnTo>
                    <a:pt x="167" y="420"/>
                  </a:lnTo>
                  <a:lnTo>
                    <a:pt x="164" y="417"/>
                  </a:lnTo>
                  <a:lnTo>
                    <a:pt x="161" y="409"/>
                  </a:lnTo>
                  <a:lnTo>
                    <a:pt x="153" y="406"/>
                  </a:lnTo>
                  <a:lnTo>
                    <a:pt x="148" y="401"/>
                  </a:lnTo>
                  <a:lnTo>
                    <a:pt x="142" y="398"/>
                  </a:lnTo>
                  <a:lnTo>
                    <a:pt x="137" y="387"/>
                  </a:lnTo>
                  <a:lnTo>
                    <a:pt x="126" y="382"/>
                  </a:lnTo>
                  <a:lnTo>
                    <a:pt x="118" y="376"/>
                  </a:lnTo>
                  <a:lnTo>
                    <a:pt x="115" y="368"/>
                  </a:lnTo>
                  <a:lnTo>
                    <a:pt x="109" y="365"/>
                  </a:lnTo>
                  <a:lnTo>
                    <a:pt x="101" y="362"/>
                  </a:lnTo>
                  <a:lnTo>
                    <a:pt x="98" y="360"/>
                  </a:lnTo>
                  <a:lnTo>
                    <a:pt x="87" y="346"/>
                  </a:lnTo>
                  <a:lnTo>
                    <a:pt x="76" y="335"/>
                  </a:lnTo>
                  <a:lnTo>
                    <a:pt x="74" y="327"/>
                  </a:lnTo>
                  <a:lnTo>
                    <a:pt x="74" y="321"/>
                  </a:lnTo>
                  <a:lnTo>
                    <a:pt x="65" y="316"/>
                  </a:lnTo>
                  <a:lnTo>
                    <a:pt x="57" y="302"/>
                  </a:lnTo>
                  <a:lnTo>
                    <a:pt x="46" y="302"/>
                  </a:lnTo>
                  <a:lnTo>
                    <a:pt x="22" y="294"/>
                  </a:lnTo>
                  <a:lnTo>
                    <a:pt x="8" y="288"/>
                  </a:lnTo>
                  <a:lnTo>
                    <a:pt x="0" y="280"/>
                  </a:lnTo>
                  <a:lnTo>
                    <a:pt x="0" y="264"/>
                  </a:lnTo>
                  <a:lnTo>
                    <a:pt x="0" y="247"/>
                  </a:lnTo>
                  <a:lnTo>
                    <a:pt x="0" y="244"/>
                  </a:lnTo>
                  <a:lnTo>
                    <a:pt x="0" y="236"/>
                  </a:lnTo>
                  <a:lnTo>
                    <a:pt x="8" y="231"/>
                  </a:lnTo>
                  <a:lnTo>
                    <a:pt x="13" y="228"/>
                  </a:lnTo>
                  <a:lnTo>
                    <a:pt x="33" y="228"/>
                  </a:lnTo>
                  <a:lnTo>
                    <a:pt x="52" y="228"/>
                  </a:lnTo>
                  <a:lnTo>
                    <a:pt x="57" y="217"/>
                  </a:lnTo>
                  <a:lnTo>
                    <a:pt x="65" y="209"/>
                  </a:lnTo>
                  <a:lnTo>
                    <a:pt x="68" y="198"/>
                  </a:lnTo>
                  <a:lnTo>
                    <a:pt x="71" y="187"/>
                  </a:lnTo>
                  <a:lnTo>
                    <a:pt x="74" y="184"/>
                  </a:lnTo>
                  <a:lnTo>
                    <a:pt x="76" y="181"/>
                  </a:lnTo>
                  <a:lnTo>
                    <a:pt x="93" y="176"/>
                  </a:lnTo>
                  <a:lnTo>
                    <a:pt x="112" y="170"/>
                  </a:lnTo>
                  <a:lnTo>
                    <a:pt x="112" y="167"/>
                  </a:lnTo>
                  <a:lnTo>
                    <a:pt x="115" y="165"/>
                  </a:lnTo>
                  <a:lnTo>
                    <a:pt x="118" y="157"/>
                  </a:lnTo>
                  <a:lnTo>
                    <a:pt x="118" y="151"/>
                  </a:lnTo>
                  <a:lnTo>
                    <a:pt x="118" y="146"/>
                  </a:lnTo>
                  <a:lnTo>
                    <a:pt x="120" y="140"/>
                  </a:lnTo>
                  <a:lnTo>
                    <a:pt x="118" y="126"/>
                  </a:lnTo>
                  <a:lnTo>
                    <a:pt x="112" y="91"/>
                  </a:lnTo>
                  <a:lnTo>
                    <a:pt x="109" y="91"/>
                  </a:lnTo>
                  <a:lnTo>
                    <a:pt x="109" y="80"/>
                  </a:lnTo>
                  <a:lnTo>
                    <a:pt x="112" y="77"/>
                  </a:lnTo>
                  <a:lnTo>
                    <a:pt x="115" y="71"/>
                  </a:lnTo>
                  <a:lnTo>
                    <a:pt x="118" y="69"/>
                  </a:lnTo>
                  <a:lnTo>
                    <a:pt x="123" y="69"/>
                  </a:lnTo>
                  <a:lnTo>
                    <a:pt x="129" y="66"/>
                  </a:lnTo>
                  <a:lnTo>
                    <a:pt x="129" y="63"/>
                  </a:lnTo>
                  <a:lnTo>
                    <a:pt x="131" y="58"/>
                  </a:lnTo>
                  <a:lnTo>
                    <a:pt x="134" y="52"/>
                  </a:lnTo>
                  <a:lnTo>
                    <a:pt x="134" y="47"/>
                  </a:lnTo>
                  <a:lnTo>
                    <a:pt x="140" y="47"/>
                  </a:lnTo>
                  <a:lnTo>
                    <a:pt x="142" y="44"/>
                  </a:lnTo>
                  <a:lnTo>
                    <a:pt x="159" y="44"/>
                  </a:lnTo>
                  <a:lnTo>
                    <a:pt x="172" y="44"/>
                  </a:lnTo>
                  <a:lnTo>
                    <a:pt x="175" y="44"/>
                  </a:lnTo>
                  <a:lnTo>
                    <a:pt x="175" y="47"/>
                  </a:lnTo>
                  <a:lnTo>
                    <a:pt x="183" y="52"/>
                  </a:lnTo>
                  <a:lnTo>
                    <a:pt x="192" y="58"/>
                  </a:lnTo>
                  <a:lnTo>
                    <a:pt x="194" y="58"/>
                  </a:lnTo>
                  <a:lnTo>
                    <a:pt x="194" y="63"/>
                  </a:lnTo>
                  <a:lnTo>
                    <a:pt x="208" y="71"/>
                  </a:lnTo>
                  <a:lnTo>
                    <a:pt x="219" y="80"/>
                  </a:lnTo>
                  <a:lnTo>
                    <a:pt x="225" y="77"/>
                  </a:lnTo>
                  <a:lnTo>
                    <a:pt x="233" y="74"/>
                  </a:lnTo>
                  <a:lnTo>
                    <a:pt x="238" y="71"/>
                  </a:lnTo>
                  <a:lnTo>
                    <a:pt x="241" y="63"/>
                  </a:lnTo>
                  <a:lnTo>
                    <a:pt x="244" y="63"/>
                  </a:lnTo>
                  <a:lnTo>
                    <a:pt x="247" y="63"/>
                  </a:lnTo>
                  <a:lnTo>
                    <a:pt x="249" y="58"/>
                  </a:lnTo>
                  <a:lnTo>
                    <a:pt x="252" y="55"/>
                  </a:lnTo>
                  <a:lnTo>
                    <a:pt x="260" y="49"/>
                  </a:lnTo>
                  <a:lnTo>
                    <a:pt x="266" y="47"/>
                  </a:lnTo>
                  <a:lnTo>
                    <a:pt x="277" y="44"/>
                  </a:lnTo>
                  <a:lnTo>
                    <a:pt x="282" y="41"/>
                  </a:lnTo>
                  <a:lnTo>
                    <a:pt x="285" y="36"/>
                  </a:lnTo>
                  <a:lnTo>
                    <a:pt x="307" y="25"/>
                  </a:lnTo>
                  <a:lnTo>
                    <a:pt x="321" y="22"/>
                  </a:lnTo>
                  <a:lnTo>
                    <a:pt x="332" y="19"/>
                  </a:lnTo>
                  <a:lnTo>
                    <a:pt x="340" y="19"/>
                  </a:lnTo>
                  <a:lnTo>
                    <a:pt x="348" y="19"/>
                  </a:lnTo>
                  <a:lnTo>
                    <a:pt x="353" y="19"/>
                  </a:lnTo>
                  <a:lnTo>
                    <a:pt x="359" y="17"/>
                  </a:lnTo>
                  <a:lnTo>
                    <a:pt x="364" y="8"/>
                  </a:lnTo>
                  <a:lnTo>
                    <a:pt x="364" y="0"/>
                  </a:lnTo>
                  <a:lnTo>
                    <a:pt x="389" y="0"/>
                  </a:lnTo>
                  <a:lnTo>
                    <a:pt x="411" y="0"/>
                  </a:lnTo>
                  <a:lnTo>
                    <a:pt x="430" y="8"/>
                  </a:lnTo>
                  <a:lnTo>
                    <a:pt x="447" y="14"/>
                  </a:lnTo>
                  <a:lnTo>
                    <a:pt x="474" y="17"/>
                  </a:lnTo>
                  <a:lnTo>
                    <a:pt x="491" y="19"/>
                  </a:lnTo>
                  <a:lnTo>
                    <a:pt x="496" y="19"/>
                  </a:lnTo>
                  <a:lnTo>
                    <a:pt x="504" y="19"/>
                  </a:lnTo>
                  <a:lnTo>
                    <a:pt x="521" y="17"/>
                  </a:lnTo>
                  <a:lnTo>
                    <a:pt x="535" y="14"/>
                  </a:lnTo>
                  <a:lnTo>
                    <a:pt x="537" y="14"/>
                  </a:lnTo>
                  <a:lnTo>
                    <a:pt x="540" y="14"/>
                  </a:lnTo>
                  <a:lnTo>
                    <a:pt x="551" y="22"/>
                  </a:lnTo>
                  <a:lnTo>
                    <a:pt x="554" y="28"/>
                  </a:lnTo>
                  <a:lnTo>
                    <a:pt x="556" y="30"/>
                  </a:lnTo>
                  <a:lnTo>
                    <a:pt x="559" y="36"/>
                  </a:lnTo>
                  <a:lnTo>
                    <a:pt x="562" y="38"/>
                  </a:lnTo>
                  <a:lnTo>
                    <a:pt x="562" y="41"/>
                  </a:lnTo>
                  <a:lnTo>
                    <a:pt x="562" y="47"/>
                  </a:lnTo>
                  <a:lnTo>
                    <a:pt x="565" y="69"/>
                  </a:lnTo>
                  <a:lnTo>
                    <a:pt x="565" y="91"/>
                  </a:lnTo>
                  <a:lnTo>
                    <a:pt x="565" y="113"/>
                  </a:lnTo>
                  <a:lnTo>
                    <a:pt x="565" y="132"/>
                  </a:lnTo>
                  <a:lnTo>
                    <a:pt x="565" y="135"/>
                  </a:lnTo>
                  <a:lnTo>
                    <a:pt x="562" y="140"/>
                  </a:lnTo>
                  <a:lnTo>
                    <a:pt x="556" y="140"/>
                  </a:lnTo>
                  <a:lnTo>
                    <a:pt x="551" y="140"/>
                  </a:lnTo>
                  <a:lnTo>
                    <a:pt x="546" y="137"/>
                  </a:lnTo>
                  <a:lnTo>
                    <a:pt x="537" y="135"/>
                  </a:lnTo>
                  <a:lnTo>
                    <a:pt x="535" y="132"/>
                  </a:lnTo>
                  <a:lnTo>
                    <a:pt x="532" y="132"/>
                  </a:lnTo>
                  <a:lnTo>
                    <a:pt x="532" y="126"/>
                  </a:lnTo>
                  <a:lnTo>
                    <a:pt x="529" y="118"/>
                  </a:lnTo>
                  <a:lnTo>
                    <a:pt x="526" y="113"/>
                  </a:lnTo>
                  <a:lnTo>
                    <a:pt x="518" y="102"/>
                  </a:lnTo>
                  <a:lnTo>
                    <a:pt x="515" y="99"/>
                  </a:lnTo>
                  <a:lnTo>
                    <a:pt x="513" y="96"/>
                  </a:lnTo>
                  <a:lnTo>
                    <a:pt x="510" y="96"/>
                  </a:lnTo>
                  <a:lnTo>
                    <a:pt x="502" y="96"/>
                  </a:lnTo>
                  <a:lnTo>
                    <a:pt x="496" y="104"/>
                  </a:lnTo>
                  <a:lnTo>
                    <a:pt x="491" y="107"/>
                  </a:lnTo>
                  <a:lnTo>
                    <a:pt x="491" y="115"/>
                  </a:lnTo>
                  <a:lnTo>
                    <a:pt x="488" y="126"/>
                  </a:lnTo>
                  <a:lnTo>
                    <a:pt x="485" y="132"/>
                  </a:lnTo>
                  <a:lnTo>
                    <a:pt x="482" y="132"/>
                  </a:lnTo>
                  <a:lnTo>
                    <a:pt x="482" y="146"/>
                  </a:lnTo>
                  <a:lnTo>
                    <a:pt x="482" y="165"/>
                  </a:lnTo>
                  <a:lnTo>
                    <a:pt x="485" y="176"/>
                  </a:lnTo>
                  <a:lnTo>
                    <a:pt x="488" y="187"/>
                  </a:lnTo>
                  <a:lnTo>
                    <a:pt x="491" y="198"/>
                  </a:lnTo>
                  <a:lnTo>
                    <a:pt x="496" y="206"/>
                  </a:lnTo>
                  <a:lnTo>
                    <a:pt x="502" y="209"/>
                  </a:lnTo>
                  <a:lnTo>
                    <a:pt x="502" y="217"/>
                  </a:lnTo>
                  <a:lnTo>
                    <a:pt x="502" y="225"/>
                  </a:lnTo>
                  <a:lnTo>
                    <a:pt x="491" y="228"/>
                  </a:lnTo>
                  <a:lnTo>
                    <a:pt x="485" y="236"/>
                  </a:lnTo>
                  <a:lnTo>
                    <a:pt x="482" y="236"/>
                  </a:lnTo>
                  <a:lnTo>
                    <a:pt x="474" y="236"/>
                  </a:lnTo>
                  <a:lnTo>
                    <a:pt x="474" y="231"/>
                  </a:lnTo>
                  <a:lnTo>
                    <a:pt x="471" y="228"/>
                  </a:lnTo>
                  <a:lnTo>
                    <a:pt x="463" y="228"/>
                  </a:lnTo>
                  <a:lnTo>
                    <a:pt x="455" y="228"/>
                  </a:lnTo>
                  <a:lnTo>
                    <a:pt x="452" y="236"/>
                  </a:lnTo>
                  <a:lnTo>
                    <a:pt x="447" y="236"/>
                  </a:lnTo>
                  <a:lnTo>
                    <a:pt x="447" y="244"/>
                  </a:lnTo>
                  <a:lnTo>
                    <a:pt x="444" y="253"/>
                  </a:lnTo>
                  <a:lnTo>
                    <a:pt x="447" y="280"/>
                  </a:lnTo>
                  <a:lnTo>
                    <a:pt x="450" y="302"/>
                  </a:lnTo>
                  <a:lnTo>
                    <a:pt x="452" y="302"/>
                  </a:lnTo>
                  <a:lnTo>
                    <a:pt x="455" y="302"/>
                  </a:lnTo>
                  <a:lnTo>
                    <a:pt x="455" y="310"/>
                  </a:lnTo>
                  <a:lnTo>
                    <a:pt x="458" y="316"/>
                  </a:lnTo>
                  <a:lnTo>
                    <a:pt x="458" y="318"/>
                  </a:lnTo>
                  <a:lnTo>
                    <a:pt x="458" y="321"/>
                  </a:lnTo>
                  <a:lnTo>
                    <a:pt x="463" y="321"/>
                  </a:lnTo>
                  <a:lnTo>
                    <a:pt x="469" y="324"/>
                  </a:lnTo>
                  <a:lnTo>
                    <a:pt x="469" y="327"/>
                  </a:lnTo>
                  <a:lnTo>
                    <a:pt x="471" y="329"/>
                  </a:lnTo>
                  <a:lnTo>
                    <a:pt x="480" y="340"/>
                  </a:lnTo>
                  <a:lnTo>
                    <a:pt x="491" y="354"/>
                  </a:lnTo>
                  <a:lnTo>
                    <a:pt x="493" y="357"/>
                  </a:lnTo>
                  <a:lnTo>
                    <a:pt x="502" y="360"/>
                  </a:lnTo>
                  <a:lnTo>
                    <a:pt x="502" y="365"/>
                  </a:lnTo>
                  <a:lnTo>
                    <a:pt x="504" y="368"/>
                  </a:lnTo>
                  <a:lnTo>
                    <a:pt x="513" y="368"/>
                  </a:lnTo>
                  <a:lnTo>
                    <a:pt x="515" y="373"/>
                  </a:lnTo>
                  <a:lnTo>
                    <a:pt x="518" y="376"/>
                  </a:lnTo>
                  <a:lnTo>
                    <a:pt x="524" y="379"/>
                  </a:lnTo>
                  <a:lnTo>
                    <a:pt x="524" y="382"/>
                  </a:lnTo>
                  <a:lnTo>
                    <a:pt x="521" y="384"/>
                  </a:lnTo>
                  <a:lnTo>
                    <a:pt x="513" y="384"/>
                  </a:lnTo>
                  <a:lnTo>
                    <a:pt x="496" y="384"/>
                  </a:lnTo>
                  <a:lnTo>
                    <a:pt x="493" y="382"/>
                  </a:lnTo>
                  <a:lnTo>
                    <a:pt x="491" y="376"/>
                  </a:lnTo>
                  <a:lnTo>
                    <a:pt x="488" y="376"/>
                  </a:lnTo>
                  <a:lnTo>
                    <a:pt x="485" y="376"/>
                  </a:lnTo>
                  <a:lnTo>
                    <a:pt x="463" y="376"/>
                  </a:lnTo>
                  <a:lnTo>
                    <a:pt x="444" y="376"/>
                  </a:lnTo>
                  <a:lnTo>
                    <a:pt x="430" y="376"/>
                  </a:lnTo>
                  <a:lnTo>
                    <a:pt x="425" y="379"/>
                  </a:lnTo>
                  <a:lnTo>
                    <a:pt x="425" y="395"/>
                  </a:lnTo>
                  <a:lnTo>
                    <a:pt x="422" y="401"/>
                  </a:lnTo>
                  <a:lnTo>
                    <a:pt x="422" y="409"/>
                  </a:lnTo>
                  <a:lnTo>
                    <a:pt x="422" y="420"/>
                  </a:lnTo>
                  <a:lnTo>
                    <a:pt x="425" y="428"/>
                  </a:lnTo>
                  <a:lnTo>
                    <a:pt x="425" y="434"/>
                  </a:lnTo>
                  <a:lnTo>
                    <a:pt x="422" y="436"/>
                  </a:lnTo>
                  <a:lnTo>
                    <a:pt x="419" y="439"/>
                  </a:lnTo>
                  <a:lnTo>
                    <a:pt x="419" y="445"/>
                  </a:lnTo>
                  <a:lnTo>
                    <a:pt x="417" y="450"/>
                  </a:lnTo>
                  <a:lnTo>
                    <a:pt x="411" y="450"/>
                  </a:lnTo>
                  <a:lnTo>
                    <a:pt x="406" y="450"/>
                  </a:lnTo>
                  <a:lnTo>
                    <a:pt x="403" y="445"/>
                  </a:lnTo>
                  <a:lnTo>
                    <a:pt x="400" y="436"/>
                  </a:lnTo>
                  <a:lnTo>
                    <a:pt x="392" y="436"/>
                  </a:lnTo>
                  <a:lnTo>
                    <a:pt x="384" y="436"/>
                  </a:lnTo>
                  <a:lnTo>
                    <a:pt x="378" y="436"/>
                  </a:lnTo>
                  <a:lnTo>
                    <a:pt x="375" y="436"/>
                  </a:lnTo>
                  <a:lnTo>
                    <a:pt x="370" y="436"/>
                  </a:lnTo>
                  <a:lnTo>
                    <a:pt x="359" y="442"/>
                  </a:lnTo>
                  <a:lnTo>
                    <a:pt x="345" y="447"/>
                  </a:lnTo>
                  <a:lnTo>
                    <a:pt x="340" y="456"/>
                  </a:lnTo>
                  <a:lnTo>
                    <a:pt x="334" y="461"/>
                  </a:lnTo>
                  <a:lnTo>
                    <a:pt x="334" y="478"/>
                  </a:lnTo>
                  <a:lnTo>
                    <a:pt x="332" y="491"/>
                  </a:lnTo>
                  <a:lnTo>
                    <a:pt x="329" y="494"/>
                  </a:lnTo>
                  <a:lnTo>
                    <a:pt x="323" y="497"/>
                  </a:lnTo>
                  <a:lnTo>
                    <a:pt x="323" y="502"/>
                  </a:lnTo>
                  <a:lnTo>
                    <a:pt x="323" y="508"/>
                  </a:lnTo>
                  <a:lnTo>
                    <a:pt x="315" y="508"/>
                  </a:lnTo>
                  <a:lnTo>
                    <a:pt x="312" y="508"/>
                  </a:lnTo>
                  <a:lnTo>
                    <a:pt x="299" y="513"/>
                  </a:lnTo>
                  <a:lnTo>
                    <a:pt x="285" y="513"/>
                  </a:lnTo>
                  <a:close/>
                </a:path>
              </a:pathLst>
            </a:custGeom>
            <a:solidFill>
              <a:srgbClr val="EA7500"/>
            </a:solidFill>
            <a:ln>
              <a:noFill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91436" tIns="45718" rIns="91436" bIns="4571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9" name="Freeform 36"/>
            <p:cNvSpPr>
              <a:spLocks/>
            </p:cNvSpPr>
            <p:nvPr/>
          </p:nvSpPr>
          <p:spPr bwMode="auto">
            <a:xfrm>
              <a:off x="6261506" y="3093219"/>
              <a:ext cx="675896" cy="1067633"/>
            </a:xfrm>
            <a:custGeom>
              <a:avLst/>
              <a:gdLst/>
              <a:ahLst/>
              <a:cxnLst>
                <a:cxn ang="0">
                  <a:pos x="271" y="642"/>
                </a:cxn>
                <a:cxn ang="0">
                  <a:pos x="255" y="626"/>
                </a:cxn>
                <a:cxn ang="0">
                  <a:pos x="227" y="609"/>
                </a:cxn>
                <a:cxn ang="0">
                  <a:pos x="206" y="593"/>
                </a:cxn>
                <a:cxn ang="0">
                  <a:pos x="197" y="579"/>
                </a:cxn>
                <a:cxn ang="0">
                  <a:pos x="178" y="568"/>
                </a:cxn>
                <a:cxn ang="0">
                  <a:pos x="112" y="560"/>
                </a:cxn>
                <a:cxn ang="0">
                  <a:pos x="85" y="541"/>
                </a:cxn>
                <a:cxn ang="0">
                  <a:pos x="55" y="530"/>
                </a:cxn>
                <a:cxn ang="0">
                  <a:pos x="38" y="516"/>
                </a:cxn>
                <a:cxn ang="0">
                  <a:pos x="35" y="486"/>
                </a:cxn>
                <a:cxn ang="0">
                  <a:pos x="30" y="445"/>
                </a:cxn>
                <a:cxn ang="0">
                  <a:pos x="35" y="387"/>
                </a:cxn>
                <a:cxn ang="0">
                  <a:pos x="30" y="327"/>
                </a:cxn>
                <a:cxn ang="0">
                  <a:pos x="11" y="299"/>
                </a:cxn>
                <a:cxn ang="0">
                  <a:pos x="0" y="274"/>
                </a:cxn>
                <a:cxn ang="0">
                  <a:pos x="16" y="239"/>
                </a:cxn>
                <a:cxn ang="0">
                  <a:pos x="41" y="195"/>
                </a:cxn>
                <a:cxn ang="0">
                  <a:pos x="49" y="148"/>
                </a:cxn>
                <a:cxn ang="0">
                  <a:pos x="93" y="137"/>
                </a:cxn>
                <a:cxn ang="0">
                  <a:pos x="107" y="110"/>
                </a:cxn>
                <a:cxn ang="0">
                  <a:pos x="126" y="110"/>
                </a:cxn>
                <a:cxn ang="0">
                  <a:pos x="140" y="118"/>
                </a:cxn>
                <a:cxn ang="0">
                  <a:pos x="178" y="115"/>
                </a:cxn>
                <a:cxn ang="0">
                  <a:pos x="195" y="96"/>
                </a:cxn>
                <a:cxn ang="0">
                  <a:pos x="219" y="85"/>
                </a:cxn>
                <a:cxn ang="0">
                  <a:pos x="247" y="77"/>
                </a:cxn>
                <a:cxn ang="0">
                  <a:pos x="263" y="49"/>
                </a:cxn>
                <a:cxn ang="0">
                  <a:pos x="310" y="30"/>
                </a:cxn>
                <a:cxn ang="0">
                  <a:pos x="321" y="0"/>
                </a:cxn>
                <a:cxn ang="0">
                  <a:pos x="345" y="8"/>
                </a:cxn>
                <a:cxn ang="0">
                  <a:pos x="370" y="25"/>
                </a:cxn>
                <a:cxn ang="0">
                  <a:pos x="411" y="41"/>
                </a:cxn>
                <a:cxn ang="0">
                  <a:pos x="425" y="63"/>
                </a:cxn>
                <a:cxn ang="0">
                  <a:pos x="417" y="91"/>
                </a:cxn>
                <a:cxn ang="0">
                  <a:pos x="411" y="112"/>
                </a:cxn>
                <a:cxn ang="0">
                  <a:pos x="406" y="134"/>
                </a:cxn>
                <a:cxn ang="0">
                  <a:pos x="414" y="192"/>
                </a:cxn>
                <a:cxn ang="0">
                  <a:pos x="414" y="266"/>
                </a:cxn>
                <a:cxn ang="0">
                  <a:pos x="398" y="285"/>
                </a:cxn>
                <a:cxn ang="0">
                  <a:pos x="395" y="349"/>
                </a:cxn>
                <a:cxn ang="0">
                  <a:pos x="395" y="423"/>
                </a:cxn>
                <a:cxn ang="0">
                  <a:pos x="387" y="464"/>
                </a:cxn>
                <a:cxn ang="0">
                  <a:pos x="425" y="472"/>
                </a:cxn>
                <a:cxn ang="0">
                  <a:pos x="417" y="486"/>
                </a:cxn>
                <a:cxn ang="0">
                  <a:pos x="376" y="499"/>
                </a:cxn>
                <a:cxn ang="0">
                  <a:pos x="345" y="519"/>
                </a:cxn>
                <a:cxn ang="0">
                  <a:pos x="343" y="549"/>
                </a:cxn>
                <a:cxn ang="0">
                  <a:pos x="329" y="568"/>
                </a:cxn>
                <a:cxn ang="0">
                  <a:pos x="343" y="579"/>
                </a:cxn>
                <a:cxn ang="0">
                  <a:pos x="373" y="579"/>
                </a:cxn>
                <a:cxn ang="0">
                  <a:pos x="367" y="587"/>
                </a:cxn>
                <a:cxn ang="0">
                  <a:pos x="329" y="598"/>
                </a:cxn>
                <a:cxn ang="0">
                  <a:pos x="302" y="609"/>
                </a:cxn>
                <a:cxn ang="0">
                  <a:pos x="299" y="623"/>
                </a:cxn>
                <a:cxn ang="0">
                  <a:pos x="310" y="639"/>
                </a:cxn>
                <a:cxn ang="0">
                  <a:pos x="310" y="650"/>
                </a:cxn>
              </a:cxnLst>
              <a:rect l="0" t="0" r="r" b="b"/>
              <a:pathLst>
                <a:path w="425" h="653">
                  <a:moveTo>
                    <a:pt x="285" y="653"/>
                  </a:moveTo>
                  <a:lnTo>
                    <a:pt x="282" y="648"/>
                  </a:lnTo>
                  <a:lnTo>
                    <a:pt x="274" y="648"/>
                  </a:lnTo>
                  <a:lnTo>
                    <a:pt x="271" y="642"/>
                  </a:lnTo>
                  <a:lnTo>
                    <a:pt x="269" y="634"/>
                  </a:lnTo>
                  <a:lnTo>
                    <a:pt x="263" y="634"/>
                  </a:lnTo>
                  <a:lnTo>
                    <a:pt x="255" y="629"/>
                  </a:lnTo>
                  <a:lnTo>
                    <a:pt x="255" y="626"/>
                  </a:lnTo>
                  <a:lnTo>
                    <a:pt x="252" y="623"/>
                  </a:lnTo>
                  <a:lnTo>
                    <a:pt x="247" y="618"/>
                  </a:lnTo>
                  <a:lnTo>
                    <a:pt x="238" y="612"/>
                  </a:lnTo>
                  <a:lnTo>
                    <a:pt x="227" y="609"/>
                  </a:lnTo>
                  <a:lnTo>
                    <a:pt x="219" y="604"/>
                  </a:lnTo>
                  <a:lnTo>
                    <a:pt x="211" y="604"/>
                  </a:lnTo>
                  <a:lnTo>
                    <a:pt x="208" y="601"/>
                  </a:lnTo>
                  <a:lnTo>
                    <a:pt x="206" y="593"/>
                  </a:lnTo>
                  <a:lnTo>
                    <a:pt x="203" y="587"/>
                  </a:lnTo>
                  <a:lnTo>
                    <a:pt x="203" y="585"/>
                  </a:lnTo>
                  <a:lnTo>
                    <a:pt x="203" y="579"/>
                  </a:lnTo>
                  <a:lnTo>
                    <a:pt x="197" y="579"/>
                  </a:lnTo>
                  <a:lnTo>
                    <a:pt x="195" y="579"/>
                  </a:lnTo>
                  <a:lnTo>
                    <a:pt x="192" y="574"/>
                  </a:lnTo>
                  <a:lnTo>
                    <a:pt x="189" y="568"/>
                  </a:lnTo>
                  <a:lnTo>
                    <a:pt x="178" y="568"/>
                  </a:lnTo>
                  <a:lnTo>
                    <a:pt x="170" y="563"/>
                  </a:lnTo>
                  <a:lnTo>
                    <a:pt x="137" y="563"/>
                  </a:lnTo>
                  <a:lnTo>
                    <a:pt x="118" y="568"/>
                  </a:lnTo>
                  <a:lnTo>
                    <a:pt x="112" y="560"/>
                  </a:lnTo>
                  <a:lnTo>
                    <a:pt x="107" y="560"/>
                  </a:lnTo>
                  <a:lnTo>
                    <a:pt x="99" y="549"/>
                  </a:lnTo>
                  <a:lnTo>
                    <a:pt x="93" y="543"/>
                  </a:lnTo>
                  <a:lnTo>
                    <a:pt x="85" y="541"/>
                  </a:lnTo>
                  <a:lnTo>
                    <a:pt x="82" y="538"/>
                  </a:lnTo>
                  <a:lnTo>
                    <a:pt x="68" y="538"/>
                  </a:lnTo>
                  <a:lnTo>
                    <a:pt x="57" y="535"/>
                  </a:lnTo>
                  <a:lnTo>
                    <a:pt x="55" y="530"/>
                  </a:lnTo>
                  <a:lnTo>
                    <a:pt x="49" y="524"/>
                  </a:lnTo>
                  <a:lnTo>
                    <a:pt x="46" y="524"/>
                  </a:lnTo>
                  <a:lnTo>
                    <a:pt x="41" y="521"/>
                  </a:lnTo>
                  <a:lnTo>
                    <a:pt x="38" y="516"/>
                  </a:lnTo>
                  <a:lnTo>
                    <a:pt x="38" y="508"/>
                  </a:lnTo>
                  <a:lnTo>
                    <a:pt x="35" y="502"/>
                  </a:lnTo>
                  <a:lnTo>
                    <a:pt x="35" y="499"/>
                  </a:lnTo>
                  <a:lnTo>
                    <a:pt x="35" y="486"/>
                  </a:lnTo>
                  <a:lnTo>
                    <a:pt x="35" y="472"/>
                  </a:lnTo>
                  <a:lnTo>
                    <a:pt x="33" y="467"/>
                  </a:lnTo>
                  <a:lnTo>
                    <a:pt x="30" y="450"/>
                  </a:lnTo>
                  <a:lnTo>
                    <a:pt x="30" y="445"/>
                  </a:lnTo>
                  <a:lnTo>
                    <a:pt x="30" y="436"/>
                  </a:lnTo>
                  <a:lnTo>
                    <a:pt x="33" y="423"/>
                  </a:lnTo>
                  <a:lnTo>
                    <a:pt x="35" y="403"/>
                  </a:lnTo>
                  <a:lnTo>
                    <a:pt x="35" y="387"/>
                  </a:lnTo>
                  <a:lnTo>
                    <a:pt x="35" y="370"/>
                  </a:lnTo>
                  <a:lnTo>
                    <a:pt x="35" y="351"/>
                  </a:lnTo>
                  <a:lnTo>
                    <a:pt x="33" y="332"/>
                  </a:lnTo>
                  <a:lnTo>
                    <a:pt x="30" y="327"/>
                  </a:lnTo>
                  <a:lnTo>
                    <a:pt x="27" y="321"/>
                  </a:lnTo>
                  <a:lnTo>
                    <a:pt x="22" y="316"/>
                  </a:lnTo>
                  <a:lnTo>
                    <a:pt x="11" y="310"/>
                  </a:lnTo>
                  <a:lnTo>
                    <a:pt x="11" y="299"/>
                  </a:lnTo>
                  <a:lnTo>
                    <a:pt x="8" y="291"/>
                  </a:lnTo>
                  <a:lnTo>
                    <a:pt x="3" y="285"/>
                  </a:lnTo>
                  <a:lnTo>
                    <a:pt x="0" y="285"/>
                  </a:lnTo>
                  <a:lnTo>
                    <a:pt x="0" y="274"/>
                  </a:lnTo>
                  <a:lnTo>
                    <a:pt x="0" y="258"/>
                  </a:lnTo>
                  <a:lnTo>
                    <a:pt x="5" y="252"/>
                  </a:lnTo>
                  <a:lnTo>
                    <a:pt x="11" y="250"/>
                  </a:lnTo>
                  <a:lnTo>
                    <a:pt x="16" y="239"/>
                  </a:lnTo>
                  <a:lnTo>
                    <a:pt x="27" y="228"/>
                  </a:lnTo>
                  <a:lnTo>
                    <a:pt x="30" y="222"/>
                  </a:lnTo>
                  <a:lnTo>
                    <a:pt x="38" y="206"/>
                  </a:lnTo>
                  <a:lnTo>
                    <a:pt x="41" y="195"/>
                  </a:lnTo>
                  <a:lnTo>
                    <a:pt x="41" y="170"/>
                  </a:lnTo>
                  <a:lnTo>
                    <a:pt x="38" y="159"/>
                  </a:lnTo>
                  <a:lnTo>
                    <a:pt x="38" y="148"/>
                  </a:lnTo>
                  <a:lnTo>
                    <a:pt x="49" y="148"/>
                  </a:lnTo>
                  <a:lnTo>
                    <a:pt x="55" y="143"/>
                  </a:lnTo>
                  <a:lnTo>
                    <a:pt x="77" y="143"/>
                  </a:lnTo>
                  <a:lnTo>
                    <a:pt x="93" y="140"/>
                  </a:lnTo>
                  <a:lnTo>
                    <a:pt x="93" y="137"/>
                  </a:lnTo>
                  <a:lnTo>
                    <a:pt x="96" y="134"/>
                  </a:lnTo>
                  <a:lnTo>
                    <a:pt x="99" y="126"/>
                  </a:lnTo>
                  <a:lnTo>
                    <a:pt x="101" y="112"/>
                  </a:lnTo>
                  <a:lnTo>
                    <a:pt x="107" y="110"/>
                  </a:lnTo>
                  <a:lnTo>
                    <a:pt x="110" y="107"/>
                  </a:lnTo>
                  <a:lnTo>
                    <a:pt x="115" y="107"/>
                  </a:lnTo>
                  <a:lnTo>
                    <a:pt x="123" y="107"/>
                  </a:lnTo>
                  <a:lnTo>
                    <a:pt x="126" y="110"/>
                  </a:lnTo>
                  <a:lnTo>
                    <a:pt x="129" y="112"/>
                  </a:lnTo>
                  <a:lnTo>
                    <a:pt x="131" y="115"/>
                  </a:lnTo>
                  <a:lnTo>
                    <a:pt x="134" y="115"/>
                  </a:lnTo>
                  <a:lnTo>
                    <a:pt x="140" y="118"/>
                  </a:lnTo>
                  <a:lnTo>
                    <a:pt x="142" y="121"/>
                  </a:lnTo>
                  <a:lnTo>
                    <a:pt x="162" y="121"/>
                  </a:lnTo>
                  <a:lnTo>
                    <a:pt x="175" y="118"/>
                  </a:lnTo>
                  <a:lnTo>
                    <a:pt x="178" y="115"/>
                  </a:lnTo>
                  <a:lnTo>
                    <a:pt x="181" y="112"/>
                  </a:lnTo>
                  <a:lnTo>
                    <a:pt x="189" y="107"/>
                  </a:lnTo>
                  <a:lnTo>
                    <a:pt x="192" y="107"/>
                  </a:lnTo>
                  <a:lnTo>
                    <a:pt x="195" y="96"/>
                  </a:lnTo>
                  <a:lnTo>
                    <a:pt x="200" y="91"/>
                  </a:lnTo>
                  <a:lnTo>
                    <a:pt x="203" y="85"/>
                  </a:lnTo>
                  <a:lnTo>
                    <a:pt x="211" y="85"/>
                  </a:lnTo>
                  <a:lnTo>
                    <a:pt x="219" y="85"/>
                  </a:lnTo>
                  <a:lnTo>
                    <a:pt x="227" y="85"/>
                  </a:lnTo>
                  <a:lnTo>
                    <a:pt x="233" y="85"/>
                  </a:lnTo>
                  <a:lnTo>
                    <a:pt x="241" y="82"/>
                  </a:lnTo>
                  <a:lnTo>
                    <a:pt x="247" y="77"/>
                  </a:lnTo>
                  <a:lnTo>
                    <a:pt x="252" y="74"/>
                  </a:lnTo>
                  <a:lnTo>
                    <a:pt x="255" y="66"/>
                  </a:lnTo>
                  <a:lnTo>
                    <a:pt x="260" y="60"/>
                  </a:lnTo>
                  <a:lnTo>
                    <a:pt x="263" y="49"/>
                  </a:lnTo>
                  <a:lnTo>
                    <a:pt x="266" y="41"/>
                  </a:lnTo>
                  <a:lnTo>
                    <a:pt x="282" y="41"/>
                  </a:lnTo>
                  <a:lnTo>
                    <a:pt x="299" y="36"/>
                  </a:lnTo>
                  <a:lnTo>
                    <a:pt x="310" y="30"/>
                  </a:lnTo>
                  <a:lnTo>
                    <a:pt x="315" y="22"/>
                  </a:lnTo>
                  <a:lnTo>
                    <a:pt x="318" y="8"/>
                  </a:lnTo>
                  <a:lnTo>
                    <a:pt x="318" y="0"/>
                  </a:lnTo>
                  <a:lnTo>
                    <a:pt x="321" y="0"/>
                  </a:lnTo>
                  <a:lnTo>
                    <a:pt x="329" y="0"/>
                  </a:lnTo>
                  <a:lnTo>
                    <a:pt x="332" y="3"/>
                  </a:lnTo>
                  <a:lnTo>
                    <a:pt x="337" y="5"/>
                  </a:lnTo>
                  <a:lnTo>
                    <a:pt x="345" y="8"/>
                  </a:lnTo>
                  <a:lnTo>
                    <a:pt x="356" y="8"/>
                  </a:lnTo>
                  <a:lnTo>
                    <a:pt x="365" y="16"/>
                  </a:lnTo>
                  <a:lnTo>
                    <a:pt x="367" y="22"/>
                  </a:lnTo>
                  <a:lnTo>
                    <a:pt x="370" y="25"/>
                  </a:lnTo>
                  <a:lnTo>
                    <a:pt x="376" y="30"/>
                  </a:lnTo>
                  <a:lnTo>
                    <a:pt x="381" y="36"/>
                  </a:lnTo>
                  <a:lnTo>
                    <a:pt x="389" y="36"/>
                  </a:lnTo>
                  <a:lnTo>
                    <a:pt x="411" y="41"/>
                  </a:lnTo>
                  <a:lnTo>
                    <a:pt x="411" y="41"/>
                  </a:lnTo>
                  <a:lnTo>
                    <a:pt x="414" y="47"/>
                  </a:lnTo>
                  <a:lnTo>
                    <a:pt x="417" y="52"/>
                  </a:lnTo>
                  <a:lnTo>
                    <a:pt x="425" y="63"/>
                  </a:lnTo>
                  <a:lnTo>
                    <a:pt x="425" y="69"/>
                  </a:lnTo>
                  <a:lnTo>
                    <a:pt x="425" y="74"/>
                  </a:lnTo>
                  <a:lnTo>
                    <a:pt x="425" y="85"/>
                  </a:lnTo>
                  <a:lnTo>
                    <a:pt x="417" y="91"/>
                  </a:lnTo>
                  <a:lnTo>
                    <a:pt x="414" y="93"/>
                  </a:lnTo>
                  <a:lnTo>
                    <a:pt x="414" y="96"/>
                  </a:lnTo>
                  <a:lnTo>
                    <a:pt x="414" y="104"/>
                  </a:lnTo>
                  <a:lnTo>
                    <a:pt x="411" y="112"/>
                  </a:lnTo>
                  <a:lnTo>
                    <a:pt x="409" y="115"/>
                  </a:lnTo>
                  <a:lnTo>
                    <a:pt x="406" y="115"/>
                  </a:lnTo>
                  <a:lnTo>
                    <a:pt x="406" y="126"/>
                  </a:lnTo>
                  <a:lnTo>
                    <a:pt x="406" y="134"/>
                  </a:lnTo>
                  <a:lnTo>
                    <a:pt x="409" y="140"/>
                  </a:lnTo>
                  <a:lnTo>
                    <a:pt x="411" y="148"/>
                  </a:lnTo>
                  <a:lnTo>
                    <a:pt x="414" y="178"/>
                  </a:lnTo>
                  <a:lnTo>
                    <a:pt x="414" y="192"/>
                  </a:lnTo>
                  <a:lnTo>
                    <a:pt x="414" y="200"/>
                  </a:lnTo>
                  <a:lnTo>
                    <a:pt x="414" y="206"/>
                  </a:lnTo>
                  <a:lnTo>
                    <a:pt x="414" y="239"/>
                  </a:lnTo>
                  <a:lnTo>
                    <a:pt x="414" y="266"/>
                  </a:lnTo>
                  <a:lnTo>
                    <a:pt x="411" y="274"/>
                  </a:lnTo>
                  <a:lnTo>
                    <a:pt x="406" y="285"/>
                  </a:lnTo>
                  <a:lnTo>
                    <a:pt x="403" y="285"/>
                  </a:lnTo>
                  <a:lnTo>
                    <a:pt x="398" y="285"/>
                  </a:lnTo>
                  <a:lnTo>
                    <a:pt x="395" y="296"/>
                  </a:lnTo>
                  <a:lnTo>
                    <a:pt x="389" y="310"/>
                  </a:lnTo>
                  <a:lnTo>
                    <a:pt x="392" y="327"/>
                  </a:lnTo>
                  <a:lnTo>
                    <a:pt x="395" y="349"/>
                  </a:lnTo>
                  <a:lnTo>
                    <a:pt x="395" y="365"/>
                  </a:lnTo>
                  <a:lnTo>
                    <a:pt x="395" y="384"/>
                  </a:lnTo>
                  <a:lnTo>
                    <a:pt x="395" y="403"/>
                  </a:lnTo>
                  <a:lnTo>
                    <a:pt x="395" y="423"/>
                  </a:lnTo>
                  <a:lnTo>
                    <a:pt x="389" y="434"/>
                  </a:lnTo>
                  <a:lnTo>
                    <a:pt x="387" y="445"/>
                  </a:lnTo>
                  <a:lnTo>
                    <a:pt x="387" y="453"/>
                  </a:lnTo>
                  <a:lnTo>
                    <a:pt x="387" y="464"/>
                  </a:lnTo>
                  <a:lnTo>
                    <a:pt x="389" y="467"/>
                  </a:lnTo>
                  <a:lnTo>
                    <a:pt x="403" y="467"/>
                  </a:lnTo>
                  <a:lnTo>
                    <a:pt x="422" y="472"/>
                  </a:lnTo>
                  <a:lnTo>
                    <a:pt x="425" y="472"/>
                  </a:lnTo>
                  <a:lnTo>
                    <a:pt x="425" y="475"/>
                  </a:lnTo>
                  <a:lnTo>
                    <a:pt x="425" y="478"/>
                  </a:lnTo>
                  <a:lnTo>
                    <a:pt x="425" y="483"/>
                  </a:lnTo>
                  <a:lnTo>
                    <a:pt x="417" y="486"/>
                  </a:lnTo>
                  <a:lnTo>
                    <a:pt x="414" y="491"/>
                  </a:lnTo>
                  <a:lnTo>
                    <a:pt x="398" y="497"/>
                  </a:lnTo>
                  <a:lnTo>
                    <a:pt x="378" y="499"/>
                  </a:lnTo>
                  <a:lnTo>
                    <a:pt x="376" y="499"/>
                  </a:lnTo>
                  <a:lnTo>
                    <a:pt x="373" y="502"/>
                  </a:lnTo>
                  <a:lnTo>
                    <a:pt x="365" y="502"/>
                  </a:lnTo>
                  <a:lnTo>
                    <a:pt x="356" y="502"/>
                  </a:lnTo>
                  <a:lnTo>
                    <a:pt x="345" y="519"/>
                  </a:lnTo>
                  <a:lnTo>
                    <a:pt x="343" y="524"/>
                  </a:lnTo>
                  <a:lnTo>
                    <a:pt x="343" y="538"/>
                  </a:lnTo>
                  <a:lnTo>
                    <a:pt x="343" y="549"/>
                  </a:lnTo>
                  <a:lnTo>
                    <a:pt x="343" y="549"/>
                  </a:lnTo>
                  <a:lnTo>
                    <a:pt x="340" y="549"/>
                  </a:lnTo>
                  <a:lnTo>
                    <a:pt x="337" y="557"/>
                  </a:lnTo>
                  <a:lnTo>
                    <a:pt x="337" y="560"/>
                  </a:lnTo>
                  <a:lnTo>
                    <a:pt x="329" y="568"/>
                  </a:lnTo>
                  <a:lnTo>
                    <a:pt x="321" y="576"/>
                  </a:lnTo>
                  <a:lnTo>
                    <a:pt x="329" y="576"/>
                  </a:lnTo>
                  <a:lnTo>
                    <a:pt x="337" y="579"/>
                  </a:lnTo>
                  <a:lnTo>
                    <a:pt x="343" y="579"/>
                  </a:lnTo>
                  <a:lnTo>
                    <a:pt x="345" y="579"/>
                  </a:lnTo>
                  <a:lnTo>
                    <a:pt x="359" y="576"/>
                  </a:lnTo>
                  <a:lnTo>
                    <a:pt x="367" y="576"/>
                  </a:lnTo>
                  <a:lnTo>
                    <a:pt x="373" y="579"/>
                  </a:lnTo>
                  <a:lnTo>
                    <a:pt x="381" y="579"/>
                  </a:lnTo>
                  <a:lnTo>
                    <a:pt x="378" y="579"/>
                  </a:lnTo>
                  <a:lnTo>
                    <a:pt x="376" y="585"/>
                  </a:lnTo>
                  <a:lnTo>
                    <a:pt x="367" y="587"/>
                  </a:lnTo>
                  <a:lnTo>
                    <a:pt x="365" y="590"/>
                  </a:lnTo>
                  <a:lnTo>
                    <a:pt x="348" y="590"/>
                  </a:lnTo>
                  <a:lnTo>
                    <a:pt x="337" y="593"/>
                  </a:lnTo>
                  <a:lnTo>
                    <a:pt x="329" y="598"/>
                  </a:lnTo>
                  <a:lnTo>
                    <a:pt x="318" y="604"/>
                  </a:lnTo>
                  <a:lnTo>
                    <a:pt x="315" y="604"/>
                  </a:lnTo>
                  <a:lnTo>
                    <a:pt x="310" y="604"/>
                  </a:lnTo>
                  <a:lnTo>
                    <a:pt x="302" y="609"/>
                  </a:lnTo>
                  <a:lnTo>
                    <a:pt x="299" y="618"/>
                  </a:lnTo>
                  <a:lnTo>
                    <a:pt x="299" y="620"/>
                  </a:lnTo>
                  <a:lnTo>
                    <a:pt x="299" y="623"/>
                  </a:lnTo>
                  <a:lnTo>
                    <a:pt x="299" y="623"/>
                  </a:lnTo>
                  <a:lnTo>
                    <a:pt x="302" y="623"/>
                  </a:lnTo>
                  <a:lnTo>
                    <a:pt x="302" y="629"/>
                  </a:lnTo>
                  <a:lnTo>
                    <a:pt x="302" y="634"/>
                  </a:lnTo>
                  <a:lnTo>
                    <a:pt x="310" y="639"/>
                  </a:lnTo>
                  <a:lnTo>
                    <a:pt x="313" y="642"/>
                  </a:lnTo>
                  <a:lnTo>
                    <a:pt x="313" y="648"/>
                  </a:lnTo>
                  <a:lnTo>
                    <a:pt x="313" y="648"/>
                  </a:lnTo>
                  <a:lnTo>
                    <a:pt x="310" y="650"/>
                  </a:lnTo>
                  <a:lnTo>
                    <a:pt x="302" y="653"/>
                  </a:lnTo>
                  <a:lnTo>
                    <a:pt x="296" y="653"/>
                  </a:lnTo>
                  <a:lnTo>
                    <a:pt x="285" y="653"/>
                  </a:lnTo>
                  <a:close/>
                </a:path>
              </a:pathLst>
            </a:custGeom>
            <a:solidFill>
              <a:srgbClr val="36A1F2"/>
            </a:solidFill>
            <a:ln>
              <a:noFill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91436" tIns="45718" rIns="91436" bIns="4571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0" name="Freeform 37"/>
            <p:cNvSpPr>
              <a:spLocks/>
            </p:cNvSpPr>
            <p:nvPr/>
          </p:nvSpPr>
          <p:spPr bwMode="auto">
            <a:xfrm>
              <a:off x="3946085" y="3307289"/>
              <a:ext cx="983120" cy="716027"/>
            </a:xfrm>
            <a:custGeom>
              <a:avLst/>
              <a:gdLst/>
              <a:ahLst/>
              <a:cxnLst>
                <a:cxn ang="0">
                  <a:pos x="293" y="489"/>
                </a:cxn>
                <a:cxn ang="0">
                  <a:pos x="249" y="480"/>
                </a:cxn>
                <a:cxn ang="0">
                  <a:pos x="222" y="489"/>
                </a:cxn>
                <a:cxn ang="0">
                  <a:pos x="184" y="489"/>
                </a:cxn>
                <a:cxn ang="0">
                  <a:pos x="167" y="467"/>
                </a:cxn>
                <a:cxn ang="0">
                  <a:pos x="132" y="423"/>
                </a:cxn>
                <a:cxn ang="0">
                  <a:pos x="104" y="390"/>
                </a:cxn>
                <a:cxn ang="0">
                  <a:pos x="38" y="390"/>
                </a:cxn>
                <a:cxn ang="0">
                  <a:pos x="33" y="368"/>
                </a:cxn>
                <a:cxn ang="0">
                  <a:pos x="5" y="349"/>
                </a:cxn>
                <a:cxn ang="0">
                  <a:pos x="8" y="310"/>
                </a:cxn>
                <a:cxn ang="0">
                  <a:pos x="5" y="263"/>
                </a:cxn>
                <a:cxn ang="0">
                  <a:pos x="8" y="242"/>
                </a:cxn>
                <a:cxn ang="0">
                  <a:pos x="44" y="217"/>
                </a:cxn>
                <a:cxn ang="0">
                  <a:pos x="57" y="189"/>
                </a:cxn>
                <a:cxn ang="0">
                  <a:pos x="38" y="173"/>
                </a:cxn>
                <a:cxn ang="0">
                  <a:pos x="8" y="156"/>
                </a:cxn>
                <a:cxn ang="0">
                  <a:pos x="22" y="134"/>
                </a:cxn>
                <a:cxn ang="0">
                  <a:pos x="49" y="110"/>
                </a:cxn>
                <a:cxn ang="0">
                  <a:pos x="88" y="96"/>
                </a:cxn>
                <a:cxn ang="0">
                  <a:pos x="167" y="110"/>
                </a:cxn>
                <a:cxn ang="0">
                  <a:pos x="217" y="113"/>
                </a:cxn>
                <a:cxn ang="0">
                  <a:pos x="255" y="104"/>
                </a:cxn>
                <a:cxn ang="0">
                  <a:pos x="293" y="91"/>
                </a:cxn>
                <a:cxn ang="0">
                  <a:pos x="373" y="69"/>
                </a:cxn>
                <a:cxn ang="0">
                  <a:pos x="406" y="52"/>
                </a:cxn>
                <a:cxn ang="0">
                  <a:pos x="488" y="47"/>
                </a:cxn>
                <a:cxn ang="0">
                  <a:pos x="513" y="60"/>
                </a:cxn>
                <a:cxn ang="0">
                  <a:pos x="568" y="60"/>
                </a:cxn>
                <a:cxn ang="0">
                  <a:pos x="598" y="41"/>
                </a:cxn>
                <a:cxn ang="0">
                  <a:pos x="609" y="0"/>
                </a:cxn>
                <a:cxn ang="0">
                  <a:pos x="628" y="3"/>
                </a:cxn>
                <a:cxn ang="0">
                  <a:pos x="680" y="66"/>
                </a:cxn>
                <a:cxn ang="0">
                  <a:pos x="661" y="91"/>
                </a:cxn>
                <a:cxn ang="0">
                  <a:pos x="623" y="85"/>
                </a:cxn>
                <a:cxn ang="0">
                  <a:pos x="595" y="115"/>
                </a:cxn>
                <a:cxn ang="0">
                  <a:pos x="587" y="137"/>
                </a:cxn>
                <a:cxn ang="0">
                  <a:pos x="565" y="178"/>
                </a:cxn>
                <a:cxn ang="0">
                  <a:pos x="548" y="189"/>
                </a:cxn>
                <a:cxn ang="0">
                  <a:pos x="535" y="209"/>
                </a:cxn>
                <a:cxn ang="0">
                  <a:pos x="521" y="255"/>
                </a:cxn>
                <a:cxn ang="0">
                  <a:pos x="518" y="283"/>
                </a:cxn>
                <a:cxn ang="0">
                  <a:pos x="499" y="310"/>
                </a:cxn>
                <a:cxn ang="0">
                  <a:pos x="505" y="351"/>
                </a:cxn>
                <a:cxn ang="0">
                  <a:pos x="505" y="379"/>
                </a:cxn>
                <a:cxn ang="0">
                  <a:pos x="474" y="392"/>
                </a:cxn>
                <a:cxn ang="0">
                  <a:pos x="455" y="412"/>
                </a:cxn>
                <a:cxn ang="0">
                  <a:pos x="452" y="436"/>
                </a:cxn>
                <a:cxn ang="0">
                  <a:pos x="422" y="442"/>
                </a:cxn>
                <a:cxn ang="0">
                  <a:pos x="387" y="456"/>
                </a:cxn>
                <a:cxn ang="0">
                  <a:pos x="373" y="505"/>
                </a:cxn>
              </a:cxnLst>
              <a:rect l="0" t="0" r="r" b="b"/>
              <a:pathLst>
                <a:path w="683" h="513">
                  <a:moveTo>
                    <a:pt x="307" y="513"/>
                  </a:moveTo>
                  <a:lnTo>
                    <a:pt x="302" y="505"/>
                  </a:lnTo>
                  <a:lnTo>
                    <a:pt x="293" y="497"/>
                  </a:lnTo>
                  <a:lnTo>
                    <a:pt x="293" y="494"/>
                  </a:lnTo>
                  <a:lnTo>
                    <a:pt x="293" y="489"/>
                  </a:lnTo>
                  <a:lnTo>
                    <a:pt x="288" y="486"/>
                  </a:lnTo>
                  <a:lnTo>
                    <a:pt x="285" y="478"/>
                  </a:lnTo>
                  <a:lnTo>
                    <a:pt x="269" y="478"/>
                  </a:lnTo>
                  <a:lnTo>
                    <a:pt x="255" y="478"/>
                  </a:lnTo>
                  <a:lnTo>
                    <a:pt x="249" y="480"/>
                  </a:lnTo>
                  <a:lnTo>
                    <a:pt x="244" y="483"/>
                  </a:lnTo>
                  <a:lnTo>
                    <a:pt x="233" y="483"/>
                  </a:lnTo>
                  <a:lnTo>
                    <a:pt x="230" y="486"/>
                  </a:lnTo>
                  <a:lnTo>
                    <a:pt x="228" y="489"/>
                  </a:lnTo>
                  <a:lnTo>
                    <a:pt x="222" y="489"/>
                  </a:lnTo>
                  <a:lnTo>
                    <a:pt x="214" y="494"/>
                  </a:lnTo>
                  <a:lnTo>
                    <a:pt x="203" y="494"/>
                  </a:lnTo>
                  <a:lnTo>
                    <a:pt x="189" y="494"/>
                  </a:lnTo>
                  <a:lnTo>
                    <a:pt x="186" y="494"/>
                  </a:lnTo>
                  <a:lnTo>
                    <a:pt x="184" y="489"/>
                  </a:lnTo>
                  <a:lnTo>
                    <a:pt x="181" y="486"/>
                  </a:lnTo>
                  <a:lnTo>
                    <a:pt x="181" y="483"/>
                  </a:lnTo>
                  <a:lnTo>
                    <a:pt x="178" y="478"/>
                  </a:lnTo>
                  <a:lnTo>
                    <a:pt x="167" y="469"/>
                  </a:lnTo>
                  <a:lnTo>
                    <a:pt x="167" y="467"/>
                  </a:lnTo>
                  <a:lnTo>
                    <a:pt x="164" y="461"/>
                  </a:lnTo>
                  <a:lnTo>
                    <a:pt x="156" y="453"/>
                  </a:lnTo>
                  <a:lnTo>
                    <a:pt x="140" y="431"/>
                  </a:lnTo>
                  <a:lnTo>
                    <a:pt x="134" y="425"/>
                  </a:lnTo>
                  <a:lnTo>
                    <a:pt x="132" y="423"/>
                  </a:lnTo>
                  <a:lnTo>
                    <a:pt x="129" y="417"/>
                  </a:lnTo>
                  <a:lnTo>
                    <a:pt x="123" y="414"/>
                  </a:lnTo>
                  <a:lnTo>
                    <a:pt x="115" y="403"/>
                  </a:lnTo>
                  <a:lnTo>
                    <a:pt x="112" y="390"/>
                  </a:lnTo>
                  <a:lnTo>
                    <a:pt x="104" y="390"/>
                  </a:lnTo>
                  <a:lnTo>
                    <a:pt x="99" y="390"/>
                  </a:lnTo>
                  <a:lnTo>
                    <a:pt x="99" y="387"/>
                  </a:lnTo>
                  <a:lnTo>
                    <a:pt x="99" y="384"/>
                  </a:lnTo>
                  <a:lnTo>
                    <a:pt x="52" y="390"/>
                  </a:lnTo>
                  <a:lnTo>
                    <a:pt x="38" y="390"/>
                  </a:lnTo>
                  <a:lnTo>
                    <a:pt x="36" y="390"/>
                  </a:lnTo>
                  <a:lnTo>
                    <a:pt x="36" y="387"/>
                  </a:lnTo>
                  <a:lnTo>
                    <a:pt x="33" y="379"/>
                  </a:lnTo>
                  <a:lnTo>
                    <a:pt x="33" y="371"/>
                  </a:lnTo>
                  <a:lnTo>
                    <a:pt x="33" y="368"/>
                  </a:lnTo>
                  <a:lnTo>
                    <a:pt x="33" y="365"/>
                  </a:lnTo>
                  <a:lnTo>
                    <a:pt x="33" y="360"/>
                  </a:lnTo>
                  <a:lnTo>
                    <a:pt x="16" y="357"/>
                  </a:lnTo>
                  <a:lnTo>
                    <a:pt x="11" y="357"/>
                  </a:lnTo>
                  <a:lnTo>
                    <a:pt x="5" y="349"/>
                  </a:lnTo>
                  <a:lnTo>
                    <a:pt x="0" y="340"/>
                  </a:lnTo>
                  <a:lnTo>
                    <a:pt x="0" y="332"/>
                  </a:lnTo>
                  <a:lnTo>
                    <a:pt x="0" y="327"/>
                  </a:lnTo>
                  <a:lnTo>
                    <a:pt x="5" y="318"/>
                  </a:lnTo>
                  <a:lnTo>
                    <a:pt x="8" y="310"/>
                  </a:lnTo>
                  <a:lnTo>
                    <a:pt x="8" y="299"/>
                  </a:lnTo>
                  <a:lnTo>
                    <a:pt x="8" y="291"/>
                  </a:lnTo>
                  <a:lnTo>
                    <a:pt x="5" y="283"/>
                  </a:lnTo>
                  <a:lnTo>
                    <a:pt x="5" y="266"/>
                  </a:lnTo>
                  <a:lnTo>
                    <a:pt x="5" y="263"/>
                  </a:lnTo>
                  <a:lnTo>
                    <a:pt x="0" y="263"/>
                  </a:lnTo>
                  <a:lnTo>
                    <a:pt x="0" y="253"/>
                  </a:lnTo>
                  <a:lnTo>
                    <a:pt x="0" y="247"/>
                  </a:lnTo>
                  <a:lnTo>
                    <a:pt x="5" y="244"/>
                  </a:lnTo>
                  <a:lnTo>
                    <a:pt x="8" y="242"/>
                  </a:lnTo>
                  <a:lnTo>
                    <a:pt x="19" y="242"/>
                  </a:lnTo>
                  <a:lnTo>
                    <a:pt x="33" y="233"/>
                  </a:lnTo>
                  <a:lnTo>
                    <a:pt x="36" y="228"/>
                  </a:lnTo>
                  <a:lnTo>
                    <a:pt x="41" y="220"/>
                  </a:lnTo>
                  <a:lnTo>
                    <a:pt x="44" y="217"/>
                  </a:lnTo>
                  <a:lnTo>
                    <a:pt x="52" y="214"/>
                  </a:lnTo>
                  <a:lnTo>
                    <a:pt x="57" y="209"/>
                  </a:lnTo>
                  <a:lnTo>
                    <a:pt x="57" y="203"/>
                  </a:lnTo>
                  <a:lnTo>
                    <a:pt x="57" y="198"/>
                  </a:lnTo>
                  <a:lnTo>
                    <a:pt x="57" y="189"/>
                  </a:lnTo>
                  <a:lnTo>
                    <a:pt x="57" y="187"/>
                  </a:lnTo>
                  <a:lnTo>
                    <a:pt x="55" y="178"/>
                  </a:lnTo>
                  <a:lnTo>
                    <a:pt x="49" y="178"/>
                  </a:lnTo>
                  <a:lnTo>
                    <a:pt x="44" y="173"/>
                  </a:lnTo>
                  <a:lnTo>
                    <a:pt x="38" y="173"/>
                  </a:lnTo>
                  <a:lnTo>
                    <a:pt x="33" y="170"/>
                  </a:lnTo>
                  <a:lnTo>
                    <a:pt x="30" y="165"/>
                  </a:lnTo>
                  <a:lnTo>
                    <a:pt x="22" y="165"/>
                  </a:lnTo>
                  <a:lnTo>
                    <a:pt x="16" y="162"/>
                  </a:lnTo>
                  <a:lnTo>
                    <a:pt x="8" y="156"/>
                  </a:lnTo>
                  <a:lnTo>
                    <a:pt x="0" y="151"/>
                  </a:lnTo>
                  <a:lnTo>
                    <a:pt x="0" y="145"/>
                  </a:lnTo>
                  <a:lnTo>
                    <a:pt x="0" y="143"/>
                  </a:lnTo>
                  <a:lnTo>
                    <a:pt x="11" y="137"/>
                  </a:lnTo>
                  <a:lnTo>
                    <a:pt x="22" y="134"/>
                  </a:lnTo>
                  <a:lnTo>
                    <a:pt x="30" y="134"/>
                  </a:lnTo>
                  <a:lnTo>
                    <a:pt x="36" y="134"/>
                  </a:lnTo>
                  <a:lnTo>
                    <a:pt x="41" y="124"/>
                  </a:lnTo>
                  <a:lnTo>
                    <a:pt x="49" y="115"/>
                  </a:lnTo>
                  <a:lnTo>
                    <a:pt x="49" y="110"/>
                  </a:lnTo>
                  <a:lnTo>
                    <a:pt x="49" y="99"/>
                  </a:lnTo>
                  <a:lnTo>
                    <a:pt x="57" y="99"/>
                  </a:lnTo>
                  <a:lnTo>
                    <a:pt x="68" y="96"/>
                  </a:lnTo>
                  <a:lnTo>
                    <a:pt x="79" y="96"/>
                  </a:lnTo>
                  <a:lnTo>
                    <a:pt x="88" y="96"/>
                  </a:lnTo>
                  <a:lnTo>
                    <a:pt x="110" y="99"/>
                  </a:lnTo>
                  <a:lnTo>
                    <a:pt x="126" y="104"/>
                  </a:lnTo>
                  <a:lnTo>
                    <a:pt x="143" y="104"/>
                  </a:lnTo>
                  <a:lnTo>
                    <a:pt x="159" y="107"/>
                  </a:lnTo>
                  <a:lnTo>
                    <a:pt x="167" y="110"/>
                  </a:lnTo>
                  <a:lnTo>
                    <a:pt x="181" y="113"/>
                  </a:lnTo>
                  <a:lnTo>
                    <a:pt x="195" y="115"/>
                  </a:lnTo>
                  <a:lnTo>
                    <a:pt x="203" y="115"/>
                  </a:lnTo>
                  <a:lnTo>
                    <a:pt x="214" y="115"/>
                  </a:lnTo>
                  <a:lnTo>
                    <a:pt x="217" y="113"/>
                  </a:lnTo>
                  <a:lnTo>
                    <a:pt x="225" y="113"/>
                  </a:lnTo>
                  <a:lnTo>
                    <a:pt x="228" y="110"/>
                  </a:lnTo>
                  <a:lnTo>
                    <a:pt x="241" y="107"/>
                  </a:lnTo>
                  <a:lnTo>
                    <a:pt x="249" y="107"/>
                  </a:lnTo>
                  <a:lnTo>
                    <a:pt x="255" y="104"/>
                  </a:lnTo>
                  <a:lnTo>
                    <a:pt x="269" y="99"/>
                  </a:lnTo>
                  <a:lnTo>
                    <a:pt x="288" y="96"/>
                  </a:lnTo>
                  <a:lnTo>
                    <a:pt x="288" y="93"/>
                  </a:lnTo>
                  <a:lnTo>
                    <a:pt x="288" y="93"/>
                  </a:lnTo>
                  <a:lnTo>
                    <a:pt x="293" y="91"/>
                  </a:lnTo>
                  <a:lnTo>
                    <a:pt x="296" y="91"/>
                  </a:lnTo>
                  <a:lnTo>
                    <a:pt x="302" y="88"/>
                  </a:lnTo>
                  <a:lnTo>
                    <a:pt x="310" y="88"/>
                  </a:lnTo>
                  <a:lnTo>
                    <a:pt x="332" y="82"/>
                  </a:lnTo>
                  <a:lnTo>
                    <a:pt x="373" y="69"/>
                  </a:lnTo>
                  <a:lnTo>
                    <a:pt x="378" y="66"/>
                  </a:lnTo>
                  <a:lnTo>
                    <a:pt x="387" y="60"/>
                  </a:lnTo>
                  <a:lnTo>
                    <a:pt x="389" y="60"/>
                  </a:lnTo>
                  <a:lnTo>
                    <a:pt x="395" y="60"/>
                  </a:lnTo>
                  <a:lnTo>
                    <a:pt x="406" y="52"/>
                  </a:lnTo>
                  <a:lnTo>
                    <a:pt x="417" y="41"/>
                  </a:lnTo>
                  <a:lnTo>
                    <a:pt x="428" y="41"/>
                  </a:lnTo>
                  <a:lnTo>
                    <a:pt x="455" y="47"/>
                  </a:lnTo>
                  <a:lnTo>
                    <a:pt x="472" y="47"/>
                  </a:lnTo>
                  <a:lnTo>
                    <a:pt x="488" y="47"/>
                  </a:lnTo>
                  <a:lnTo>
                    <a:pt x="488" y="49"/>
                  </a:lnTo>
                  <a:lnTo>
                    <a:pt x="491" y="52"/>
                  </a:lnTo>
                  <a:lnTo>
                    <a:pt x="502" y="52"/>
                  </a:lnTo>
                  <a:lnTo>
                    <a:pt x="513" y="52"/>
                  </a:lnTo>
                  <a:lnTo>
                    <a:pt x="513" y="60"/>
                  </a:lnTo>
                  <a:lnTo>
                    <a:pt x="516" y="60"/>
                  </a:lnTo>
                  <a:lnTo>
                    <a:pt x="516" y="66"/>
                  </a:lnTo>
                  <a:lnTo>
                    <a:pt x="540" y="66"/>
                  </a:lnTo>
                  <a:lnTo>
                    <a:pt x="559" y="60"/>
                  </a:lnTo>
                  <a:lnTo>
                    <a:pt x="568" y="60"/>
                  </a:lnTo>
                  <a:lnTo>
                    <a:pt x="573" y="52"/>
                  </a:lnTo>
                  <a:lnTo>
                    <a:pt x="581" y="52"/>
                  </a:lnTo>
                  <a:lnTo>
                    <a:pt x="587" y="49"/>
                  </a:lnTo>
                  <a:lnTo>
                    <a:pt x="595" y="41"/>
                  </a:lnTo>
                  <a:lnTo>
                    <a:pt x="598" y="41"/>
                  </a:lnTo>
                  <a:lnTo>
                    <a:pt x="598" y="27"/>
                  </a:lnTo>
                  <a:lnTo>
                    <a:pt x="601" y="19"/>
                  </a:lnTo>
                  <a:lnTo>
                    <a:pt x="601" y="16"/>
                  </a:lnTo>
                  <a:lnTo>
                    <a:pt x="606" y="14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612" y="0"/>
                  </a:lnTo>
                  <a:lnTo>
                    <a:pt x="617" y="0"/>
                  </a:lnTo>
                  <a:lnTo>
                    <a:pt x="623" y="0"/>
                  </a:lnTo>
                  <a:lnTo>
                    <a:pt x="628" y="3"/>
                  </a:lnTo>
                  <a:lnTo>
                    <a:pt x="650" y="14"/>
                  </a:lnTo>
                  <a:lnTo>
                    <a:pt x="653" y="19"/>
                  </a:lnTo>
                  <a:lnTo>
                    <a:pt x="664" y="27"/>
                  </a:lnTo>
                  <a:lnTo>
                    <a:pt x="680" y="41"/>
                  </a:lnTo>
                  <a:lnTo>
                    <a:pt x="680" y="66"/>
                  </a:lnTo>
                  <a:lnTo>
                    <a:pt x="683" y="85"/>
                  </a:lnTo>
                  <a:lnTo>
                    <a:pt x="677" y="91"/>
                  </a:lnTo>
                  <a:lnTo>
                    <a:pt x="666" y="93"/>
                  </a:lnTo>
                  <a:lnTo>
                    <a:pt x="664" y="93"/>
                  </a:lnTo>
                  <a:lnTo>
                    <a:pt x="661" y="91"/>
                  </a:lnTo>
                  <a:lnTo>
                    <a:pt x="658" y="88"/>
                  </a:lnTo>
                  <a:lnTo>
                    <a:pt x="650" y="85"/>
                  </a:lnTo>
                  <a:lnTo>
                    <a:pt x="642" y="82"/>
                  </a:lnTo>
                  <a:lnTo>
                    <a:pt x="628" y="82"/>
                  </a:lnTo>
                  <a:lnTo>
                    <a:pt x="623" y="85"/>
                  </a:lnTo>
                  <a:lnTo>
                    <a:pt x="617" y="88"/>
                  </a:lnTo>
                  <a:lnTo>
                    <a:pt x="609" y="99"/>
                  </a:lnTo>
                  <a:lnTo>
                    <a:pt x="606" y="113"/>
                  </a:lnTo>
                  <a:lnTo>
                    <a:pt x="601" y="113"/>
                  </a:lnTo>
                  <a:lnTo>
                    <a:pt x="595" y="115"/>
                  </a:lnTo>
                  <a:lnTo>
                    <a:pt x="595" y="124"/>
                  </a:lnTo>
                  <a:lnTo>
                    <a:pt x="595" y="129"/>
                  </a:lnTo>
                  <a:lnTo>
                    <a:pt x="592" y="134"/>
                  </a:lnTo>
                  <a:lnTo>
                    <a:pt x="587" y="134"/>
                  </a:lnTo>
                  <a:lnTo>
                    <a:pt x="587" y="137"/>
                  </a:lnTo>
                  <a:lnTo>
                    <a:pt x="581" y="140"/>
                  </a:lnTo>
                  <a:lnTo>
                    <a:pt x="579" y="143"/>
                  </a:lnTo>
                  <a:lnTo>
                    <a:pt x="573" y="145"/>
                  </a:lnTo>
                  <a:lnTo>
                    <a:pt x="568" y="162"/>
                  </a:lnTo>
                  <a:lnTo>
                    <a:pt x="565" y="178"/>
                  </a:lnTo>
                  <a:lnTo>
                    <a:pt x="559" y="178"/>
                  </a:lnTo>
                  <a:lnTo>
                    <a:pt x="554" y="187"/>
                  </a:lnTo>
                  <a:lnTo>
                    <a:pt x="554" y="187"/>
                  </a:lnTo>
                  <a:lnTo>
                    <a:pt x="551" y="189"/>
                  </a:lnTo>
                  <a:lnTo>
                    <a:pt x="548" y="189"/>
                  </a:lnTo>
                  <a:lnTo>
                    <a:pt x="543" y="192"/>
                  </a:lnTo>
                  <a:lnTo>
                    <a:pt x="543" y="198"/>
                  </a:lnTo>
                  <a:lnTo>
                    <a:pt x="543" y="203"/>
                  </a:lnTo>
                  <a:lnTo>
                    <a:pt x="540" y="206"/>
                  </a:lnTo>
                  <a:lnTo>
                    <a:pt x="535" y="209"/>
                  </a:lnTo>
                  <a:lnTo>
                    <a:pt x="527" y="217"/>
                  </a:lnTo>
                  <a:lnTo>
                    <a:pt x="521" y="228"/>
                  </a:lnTo>
                  <a:lnTo>
                    <a:pt x="518" y="242"/>
                  </a:lnTo>
                  <a:lnTo>
                    <a:pt x="518" y="250"/>
                  </a:lnTo>
                  <a:lnTo>
                    <a:pt x="521" y="255"/>
                  </a:lnTo>
                  <a:lnTo>
                    <a:pt x="524" y="258"/>
                  </a:lnTo>
                  <a:lnTo>
                    <a:pt x="524" y="269"/>
                  </a:lnTo>
                  <a:lnTo>
                    <a:pt x="524" y="280"/>
                  </a:lnTo>
                  <a:lnTo>
                    <a:pt x="521" y="283"/>
                  </a:lnTo>
                  <a:lnTo>
                    <a:pt x="518" y="283"/>
                  </a:lnTo>
                  <a:lnTo>
                    <a:pt x="513" y="283"/>
                  </a:lnTo>
                  <a:lnTo>
                    <a:pt x="505" y="288"/>
                  </a:lnTo>
                  <a:lnTo>
                    <a:pt x="502" y="294"/>
                  </a:lnTo>
                  <a:lnTo>
                    <a:pt x="499" y="299"/>
                  </a:lnTo>
                  <a:lnTo>
                    <a:pt x="499" y="310"/>
                  </a:lnTo>
                  <a:lnTo>
                    <a:pt x="499" y="327"/>
                  </a:lnTo>
                  <a:lnTo>
                    <a:pt x="499" y="329"/>
                  </a:lnTo>
                  <a:lnTo>
                    <a:pt x="505" y="329"/>
                  </a:lnTo>
                  <a:lnTo>
                    <a:pt x="505" y="340"/>
                  </a:lnTo>
                  <a:lnTo>
                    <a:pt x="505" y="351"/>
                  </a:lnTo>
                  <a:lnTo>
                    <a:pt x="507" y="357"/>
                  </a:lnTo>
                  <a:lnTo>
                    <a:pt x="513" y="357"/>
                  </a:lnTo>
                  <a:lnTo>
                    <a:pt x="513" y="362"/>
                  </a:lnTo>
                  <a:lnTo>
                    <a:pt x="513" y="368"/>
                  </a:lnTo>
                  <a:lnTo>
                    <a:pt x="505" y="379"/>
                  </a:lnTo>
                  <a:lnTo>
                    <a:pt x="502" y="387"/>
                  </a:lnTo>
                  <a:lnTo>
                    <a:pt x="499" y="390"/>
                  </a:lnTo>
                  <a:lnTo>
                    <a:pt x="491" y="392"/>
                  </a:lnTo>
                  <a:lnTo>
                    <a:pt x="488" y="392"/>
                  </a:lnTo>
                  <a:lnTo>
                    <a:pt x="474" y="392"/>
                  </a:lnTo>
                  <a:lnTo>
                    <a:pt x="472" y="392"/>
                  </a:lnTo>
                  <a:lnTo>
                    <a:pt x="466" y="395"/>
                  </a:lnTo>
                  <a:lnTo>
                    <a:pt x="458" y="401"/>
                  </a:lnTo>
                  <a:lnTo>
                    <a:pt x="455" y="406"/>
                  </a:lnTo>
                  <a:lnTo>
                    <a:pt x="455" y="412"/>
                  </a:lnTo>
                  <a:lnTo>
                    <a:pt x="455" y="423"/>
                  </a:lnTo>
                  <a:lnTo>
                    <a:pt x="455" y="423"/>
                  </a:lnTo>
                  <a:lnTo>
                    <a:pt x="452" y="425"/>
                  </a:lnTo>
                  <a:lnTo>
                    <a:pt x="452" y="431"/>
                  </a:lnTo>
                  <a:lnTo>
                    <a:pt x="452" y="436"/>
                  </a:lnTo>
                  <a:lnTo>
                    <a:pt x="450" y="442"/>
                  </a:lnTo>
                  <a:lnTo>
                    <a:pt x="450" y="447"/>
                  </a:lnTo>
                  <a:lnTo>
                    <a:pt x="447" y="447"/>
                  </a:lnTo>
                  <a:lnTo>
                    <a:pt x="444" y="447"/>
                  </a:lnTo>
                  <a:lnTo>
                    <a:pt x="422" y="442"/>
                  </a:lnTo>
                  <a:lnTo>
                    <a:pt x="411" y="442"/>
                  </a:lnTo>
                  <a:lnTo>
                    <a:pt x="406" y="442"/>
                  </a:lnTo>
                  <a:lnTo>
                    <a:pt x="395" y="447"/>
                  </a:lnTo>
                  <a:lnTo>
                    <a:pt x="389" y="453"/>
                  </a:lnTo>
                  <a:lnTo>
                    <a:pt x="387" y="456"/>
                  </a:lnTo>
                  <a:lnTo>
                    <a:pt x="389" y="478"/>
                  </a:lnTo>
                  <a:lnTo>
                    <a:pt x="389" y="494"/>
                  </a:lnTo>
                  <a:lnTo>
                    <a:pt x="387" y="497"/>
                  </a:lnTo>
                  <a:lnTo>
                    <a:pt x="381" y="500"/>
                  </a:lnTo>
                  <a:lnTo>
                    <a:pt x="373" y="505"/>
                  </a:lnTo>
                  <a:lnTo>
                    <a:pt x="359" y="508"/>
                  </a:lnTo>
                  <a:lnTo>
                    <a:pt x="326" y="513"/>
                  </a:lnTo>
                  <a:lnTo>
                    <a:pt x="307" y="513"/>
                  </a:lnTo>
                  <a:close/>
                </a:path>
              </a:pathLst>
            </a:custGeom>
            <a:solidFill>
              <a:srgbClr val="EA7500"/>
            </a:solidFill>
            <a:ln>
              <a:noFill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91436" tIns="45718" rIns="91436" bIns="4571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1" name="Freeform 38"/>
            <p:cNvSpPr>
              <a:spLocks/>
            </p:cNvSpPr>
            <p:nvPr/>
          </p:nvSpPr>
          <p:spPr bwMode="auto">
            <a:xfrm>
              <a:off x="5447775" y="3151583"/>
              <a:ext cx="916693" cy="805707"/>
            </a:xfrm>
            <a:custGeom>
              <a:avLst/>
              <a:gdLst/>
              <a:ahLst/>
              <a:cxnLst>
                <a:cxn ang="0">
                  <a:pos x="269" y="563"/>
                </a:cxn>
                <a:cxn ang="0">
                  <a:pos x="225" y="565"/>
                </a:cxn>
                <a:cxn ang="0">
                  <a:pos x="176" y="574"/>
                </a:cxn>
                <a:cxn ang="0">
                  <a:pos x="157" y="538"/>
                </a:cxn>
                <a:cxn ang="0">
                  <a:pos x="129" y="546"/>
                </a:cxn>
                <a:cxn ang="0">
                  <a:pos x="110" y="574"/>
                </a:cxn>
                <a:cxn ang="0">
                  <a:pos x="69" y="563"/>
                </a:cxn>
                <a:cxn ang="0">
                  <a:pos x="58" y="538"/>
                </a:cxn>
                <a:cxn ang="0">
                  <a:pos x="39" y="516"/>
                </a:cxn>
                <a:cxn ang="0">
                  <a:pos x="17" y="456"/>
                </a:cxn>
                <a:cxn ang="0">
                  <a:pos x="3" y="417"/>
                </a:cxn>
                <a:cxn ang="0">
                  <a:pos x="3" y="384"/>
                </a:cxn>
                <a:cxn ang="0">
                  <a:pos x="28" y="365"/>
                </a:cxn>
                <a:cxn ang="0">
                  <a:pos x="102" y="348"/>
                </a:cxn>
                <a:cxn ang="0">
                  <a:pos x="110" y="299"/>
                </a:cxn>
                <a:cxn ang="0">
                  <a:pos x="93" y="272"/>
                </a:cxn>
                <a:cxn ang="0">
                  <a:pos x="66" y="263"/>
                </a:cxn>
                <a:cxn ang="0">
                  <a:pos x="85" y="230"/>
                </a:cxn>
                <a:cxn ang="0">
                  <a:pos x="110" y="198"/>
                </a:cxn>
                <a:cxn ang="0">
                  <a:pos x="132" y="167"/>
                </a:cxn>
                <a:cxn ang="0">
                  <a:pos x="159" y="134"/>
                </a:cxn>
                <a:cxn ang="0">
                  <a:pos x="184" y="63"/>
                </a:cxn>
                <a:cxn ang="0">
                  <a:pos x="181" y="38"/>
                </a:cxn>
                <a:cxn ang="0">
                  <a:pos x="220" y="25"/>
                </a:cxn>
                <a:cxn ang="0">
                  <a:pos x="294" y="5"/>
                </a:cxn>
                <a:cxn ang="0">
                  <a:pos x="307" y="14"/>
                </a:cxn>
                <a:cxn ang="0">
                  <a:pos x="346" y="0"/>
                </a:cxn>
                <a:cxn ang="0">
                  <a:pos x="395" y="30"/>
                </a:cxn>
                <a:cxn ang="0">
                  <a:pos x="456" y="25"/>
                </a:cxn>
                <a:cxn ang="0">
                  <a:pos x="488" y="25"/>
                </a:cxn>
                <a:cxn ang="0">
                  <a:pos x="532" y="33"/>
                </a:cxn>
                <a:cxn ang="0">
                  <a:pos x="579" y="30"/>
                </a:cxn>
                <a:cxn ang="0">
                  <a:pos x="595" y="30"/>
                </a:cxn>
                <a:cxn ang="0">
                  <a:pos x="634" y="41"/>
                </a:cxn>
                <a:cxn ang="0">
                  <a:pos x="623" y="66"/>
                </a:cxn>
                <a:cxn ang="0">
                  <a:pos x="601" y="85"/>
                </a:cxn>
                <a:cxn ang="0">
                  <a:pos x="606" y="112"/>
                </a:cxn>
                <a:cxn ang="0">
                  <a:pos x="598" y="140"/>
                </a:cxn>
                <a:cxn ang="0">
                  <a:pos x="604" y="176"/>
                </a:cxn>
                <a:cxn ang="0">
                  <a:pos x="593" y="198"/>
                </a:cxn>
                <a:cxn ang="0">
                  <a:pos x="579" y="219"/>
                </a:cxn>
                <a:cxn ang="0">
                  <a:pos x="563" y="269"/>
                </a:cxn>
                <a:cxn ang="0">
                  <a:pos x="582" y="296"/>
                </a:cxn>
                <a:cxn ang="0">
                  <a:pos x="604" y="357"/>
                </a:cxn>
                <a:cxn ang="0">
                  <a:pos x="595" y="409"/>
                </a:cxn>
                <a:cxn ang="0">
                  <a:pos x="598" y="477"/>
                </a:cxn>
                <a:cxn ang="0">
                  <a:pos x="601" y="499"/>
                </a:cxn>
                <a:cxn ang="0">
                  <a:pos x="568" y="505"/>
                </a:cxn>
                <a:cxn ang="0">
                  <a:pos x="541" y="527"/>
                </a:cxn>
                <a:cxn ang="0">
                  <a:pos x="521" y="538"/>
                </a:cxn>
                <a:cxn ang="0">
                  <a:pos x="499" y="546"/>
                </a:cxn>
                <a:cxn ang="0">
                  <a:pos x="478" y="565"/>
                </a:cxn>
                <a:cxn ang="0">
                  <a:pos x="428" y="552"/>
                </a:cxn>
                <a:cxn ang="0">
                  <a:pos x="406" y="521"/>
                </a:cxn>
                <a:cxn ang="0">
                  <a:pos x="362" y="527"/>
                </a:cxn>
                <a:cxn ang="0">
                  <a:pos x="313" y="565"/>
                </a:cxn>
                <a:cxn ang="0">
                  <a:pos x="286" y="579"/>
                </a:cxn>
              </a:cxnLst>
              <a:rect l="0" t="0" r="r" b="b"/>
              <a:pathLst>
                <a:path w="634" h="579">
                  <a:moveTo>
                    <a:pt x="286" y="579"/>
                  </a:moveTo>
                  <a:lnTo>
                    <a:pt x="283" y="574"/>
                  </a:lnTo>
                  <a:lnTo>
                    <a:pt x="283" y="568"/>
                  </a:lnTo>
                  <a:lnTo>
                    <a:pt x="275" y="565"/>
                  </a:lnTo>
                  <a:lnTo>
                    <a:pt x="269" y="563"/>
                  </a:lnTo>
                  <a:lnTo>
                    <a:pt x="253" y="563"/>
                  </a:lnTo>
                  <a:lnTo>
                    <a:pt x="236" y="563"/>
                  </a:lnTo>
                  <a:lnTo>
                    <a:pt x="236" y="565"/>
                  </a:lnTo>
                  <a:lnTo>
                    <a:pt x="233" y="565"/>
                  </a:lnTo>
                  <a:lnTo>
                    <a:pt x="225" y="565"/>
                  </a:lnTo>
                  <a:lnTo>
                    <a:pt x="214" y="565"/>
                  </a:lnTo>
                  <a:lnTo>
                    <a:pt x="203" y="571"/>
                  </a:lnTo>
                  <a:lnTo>
                    <a:pt x="195" y="574"/>
                  </a:lnTo>
                  <a:lnTo>
                    <a:pt x="184" y="574"/>
                  </a:lnTo>
                  <a:lnTo>
                    <a:pt x="176" y="574"/>
                  </a:lnTo>
                  <a:lnTo>
                    <a:pt x="176" y="563"/>
                  </a:lnTo>
                  <a:lnTo>
                    <a:pt x="176" y="552"/>
                  </a:lnTo>
                  <a:lnTo>
                    <a:pt x="173" y="541"/>
                  </a:lnTo>
                  <a:lnTo>
                    <a:pt x="173" y="538"/>
                  </a:lnTo>
                  <a:lnTo>
                    <a:pt x="157" y="538"/>
                  </a:lnTo>
                  <a:lnTo>
                    <a:pt x="148" y="538"/>
                  </a:lnTo>
                  <a:lnTo>
                    <a:pt x="140" y="538"/>
                  </a:lnTo>
                  <a:lnTo>
                    <a:pt x="132" y="541"/>
                  </a:lnTo>
                  <a:lnTo>
                    <a:pt x="132" y="543"/>
                  </a:lnTo>
                  <a:lnTo>
                    <a:pt x="129" y="546"/>
                  </a:lnTo>
                  <a:lnTo>
                    <a:pt x="124" y="546"/>
                  </a:lnTo>
                  <a:lnTo>
                    <a:pt x="118" y="552"/>
                  </a:lnTo>
                  <a:lnTo>
                    <a:pt x="115" y="563"/>
                  </a:lnTo>
                  <a:lnTo>
                    <a:pt x="113" y="574"/>
                  </a:lnTo>
                  <a:lnTo>
                    <a:pt x="110" y="574"/>
                  </a:lnTo>
                  <a:lnTo>
                    <a:pt x="99" y="574"/>
                  </a:lnTo>
                  <a:lnTo>
                    <a:pt x="93" y="574"/>
                  </a:lnTo>
                  <a:lnTo>
                    <a:pt x="85" y="568"/>
                  </a:lnTo>
                  <a:lnTo>
                    <a:pt x="77" y="563"/>
                  </a:lnTo>
                  <a:lnTo>
                    <a:pt x="69" y="563"/>
                  </a:lnTo>
                  <a:lnTo>
                    <a:pt x="63" y="557"/>
                  </a:lnTo>
                  <a:lnTo>
                    <a:pt x="63" y="554"/>
                  </a:lnTo>
                  <a:lnTo>
                    <a:pt x="58" y="552"/>
                  </a:lnTo>
                  <a:lnTo>
                    <a:pt x="58" y="546"/>
                  </a:lnTo>
                  <a:lnTo>
                    <a:pt x="58" y="538"/>
                  </a:lnTo>
                  <a:lnTo>
                    <a:pt x="50" y="538"/>
                  </a:lnTo>
                  <a:lnTo>
                    <a:pt x="41" y="532"/>
                  </a:lnTo>
                  <a:lnTo>
                    <a:pt x="41" y="527"/>
                  </a:lnTo>
                  <a:lnTo>
                    <a:pt x="39" y="527"/>
                  </a:lnTo>
                  <a:lnTo>
                    <a:pt x="39" y="516"/>
                  </a:lnTo>
                  <a:lnTo>
                    <a:pt x="39" y="502"/>
                  </a:lnTo>
                  <a:lnTo>
                    <a:pt x="30" y="497"/>
                  </a:lnTo>
                  <a:lnTo>
                    <a:pt x="25" y="488"/>
                  </a:lnTo>
                  <a:lnTo>
                    <a:pt x="19" y="472"/>
                  </a:lnTo>
                  <a:lnTo>
                    <a:pt x="17" y="456"/>
                  </a:lnTo>
                  <a:lnTo>
                    <a:pt x="11" y="453"/>
                  </a:lnTo>
                  <a:lnTo>
                    <a:pt x="6" y="445"/>
                  </a:lnTo>
                  <a:lnTo>
                    <a:pt x="6" y="436"/>
                  </a:lnTo>
                  <a:lnTo>
                    <a:pt x="6" y="428"/>
                  </a:lnTo>
                  <a:lnTo>
                    <a:pt x="3" y="417"/>
                  </a:lnTo>
                  <a:lnTo>
                    <a:pt x="0" y="406"/>
                  </a:lnTo>
                  <a:lnTo>
                    <a:pt x="0" y="401"/>
                  </a:lnTo>
                  <a:lnTo>
                    <a:pt x="0" y="390"/>
                  </a:lnTo>
                  <a:lnTo>
                    <a:pt x="0" y="387"/>
                  </a:lnTo>
                  <a:lnTo>
                    <a:pt x="3" y="384"/>
                  </a:lnTo>
                  <a:lnTo>
                    <a:pt x="8" y="384"/>
                  </a:lnTo>
                  <a:lnTo>
                    <a:pt x="11" y="381"/>
                  </a:lnTo>
                  <a:lnTo>
                    <a:pt x="17" y="376"/>
                  </a:lnTo>
                  <a:lnTo>
                    <a:pt x="25" y="368"/>
                  </a:lnTo>
                  <a:lnTo>
                    <a:pt x="28" y="365"/>
                  </a:lnTo>
                  <a:lnTo>
                    <a:pt x="30" y="362"/>
                  </a:lnTo>
                  <a:lnTo>
                    <a:pt x="63" y="357"/>
                  </a:lnTo>
                  <a:lnTo>
                    <a:pt x="93" y="357"/>
                  </a:lnTo>
                  <a:lnTo>
                    <a:pt x="99" y="351"/>
                  </a:lnTo>
                  <a:lnTo>
                    <a:pt x="102" y="348"/>
                  </a:lnTo>
                  <a:lnTo>
                    <a:pt x="107" y="338"/>
                  </a:lnTo>
                  <a:lnTo>
                    <a:pt x="113" y="329"/>
                  </a:lnTo>
                  <a:lnTo>
                    <a:pt x="113" y="318"/>
                  </a:lnTo>
                  <a:lnTo>
                    <a:pt x="113" y="305"/>
                  </a:lnTo>
                  <a:lnTo>
                    <a:pt x="110" y="299"/>
                  </a:lnTo>
                  <a:lnTo>
                    <a:pt x="107" y="299"/>
                  </a:lnTo>
                  <a:lnTo>
                    <a:pt x="104" y="296"/>
                  </a:lnTo>
                  <a:lnTo>
                    <a:pt x="102" y="294"/>
                  </a:lnTo>
                  <a:lnTo>
                    <a:pt x="96" y="283"/>
                  </a:lnTo>
                  <a:lnTo>
                    <a:pt x="93" y="272"/>
                  </a:lnTo>
                  <a:lnTo>
                    <a:pt x="88" y="269"/>
                  </a:lnTo>
                  <a:lnTo>
                    <a:pt x="85" y="266"/>
                  </a:lnTo>
                  <a:lnTo>
                    <a:pt x="74" y="263"/>
                  </a:lnTo>
                  <a:lnTo>
                    <a:pt x="69" y="263"/>
                  </a:lnTo>
                  <a:lnTo>
                    <a:pt x="66" y="263"/>
                  </a:lnTo>
                  <a:lnTo>
                    <a:pt x="63" y="252"/>
                  </a:lnTo>
                  <a:lnTo>
                    <a:pt x="58" y="244"/>
                  </a:lnTo>
                  <a:lnTo>
                    <a:pt x="69" y="241"/>
                  </a:lnTo>
                  <a:lnTo>
                    <a:pt x="77" y="236"/>
                  </a:lnTo>
                  <a:lnTo>
                    <a:pt x="85" y="230"/>
                  </a:lnTo>
                  <a:lnTo>
                    <a:pt x="88" y="228"/>
                  </a:lnTo>
                  <a:lnTo>
                    <a:pt x="96" y="219"/>
                  </a:lnTo>
                  <a:lnTo>
                    <a:pt x="104" y="209"/>
                  </a:lnTo>
                  <a:lnTo>
                    <a:pt x="107" y="206"/>
                  </a:lnTo>
                  <a:lnTo>
                    <a:pt x="110" y="198"/>
                  </a:lnTo>
                  <a:lnTo>
                    <a:pt x="110" y="189"/>
                  </a:lnTo>
                  <a:lnTo>
                    <a:pt x="113" y="178"/>
                  </a:lnTo>
                  <a:lnTo>
                    <a:pt x="118" y="173"/>
                  </a:lnTo>
                  <a:lnTo>
                    <a:pt x="124" y="170"/>
                  </a:lnTo>
                  <a:lnTo>
                    <a:pt x="132" y="167"/>
                  </a:lnTo>
                  <a:lnTo>
                    <a:pt x="137" y="167"/>
                  </a:lnTo>
                  <a:lnTo>
                    <a:pt x="140" y="159"/>
                  </a:lnTo>
                  <a:lnTo>
                    <a:pt x="146" y="151"/>
                  </a:lnTo>
                  <a:lnTo>
                    <a:pt x="151" y="145"/>
                  </a:lnTo>
                  <a:lnTo>
                    <a:pt x="159" y="134"/>
                  </a:lnTo>
                  <a:lnTo>
                    <a:pt x="165" y="126"/>
                  </a:lnTo>
                  <a:lnTo>
                    <a:pt x="168" y="104"/>
                  </a:lnTo>
                  <a:lnTo>
                    <a:pt x="173" y="85"/>
                  </a:lnTo>
                  <a:lnTo>
                    <a:pt x="184" y="74"/>
                  </a:lnTo>
                  <a:lnTo>
                    <a:pt x="184" y="63"/>
                  </a:lnTo>
                  <a:lnTo>
                    <a:pt x="184" y="60"/>
                  </a:lnTo>
                  <a:lnTo>
                    <a:pt x="181" y="55"/>
                  </a:lnTo>
                  <a:lnTo>
                    <a:pt x="176" y="47"/>
                  </a:lnTo>
                  <a:lnTo>
                    <a:pt x="176" y="44"/>
                  </a:lnTo>
                  <a:lnTo>
                    <a:pt x="181" y="38"/>
                  </a:lnTo>
                  <a:lnTo>
                    <a:pt x="181" y="38"/>
                  </a:lnTo>
                  <a:lnTo>
                    <a:pt x="184" y="36"/>
                  </a:lnTo>
                  <a:lnTo>
                    <a:pt x="195" y="33"/>
                  </a:lnTo>
                  <a:lnTo>
                    <a:pt x="211" y="33"/>
                  </a:lnTo>
                  <a:lnTo>
                    <a:pt x="220" y="25"/>
                  </a:lnTo>
                  <a:lnTo>
                    <a:pt x="225" y="14"/>
                  </a:lnTo>
                  <a:lnTo>
                    <a:pt x="239" y="11"/>
                  </a:lnTo>
                  <a:lnTo>
                    <a:pt x="250" y="8"/>
                  </a:lnTo>
                  <a:lnTo>
                    <a:pt x="269" y="8"/>
                  </a:lnTo>
                  <a:lnTo>
                    <a:pt x="294" y="5"/>
                  </a:lnTo>
                  <a:lnTo>
                    <a:pt x="294" y="8"/>
                  </a:lnTo>
                  <a:lnTo>
                    <a:pt x="296" y="11"/>
                  </a:lnTo>
                  <a:lnTo>
                    <a:pt x="299" y="11"/>
                  </a:lnTo>
                  <a:lnTo>
                    <a:pt x="302" y="14"/>
                  </a:lnTo>
                  <a:lnTo>
                    <a:pt x="307" y="14"/>
                  </a:lnTo>
                  <a:lnTo>
                    <a:pt x="316" y="14"/>
                  </a:lnTo>
                  <a:lnTo>
                    <a:pt x="327" y="11"/>
                  </a:lnTo>
                  <a:lnTo>
                    <a:pt x="332" y="8"/>
                  </a:lnTo>
                  <a:lnTo>
                    <a:pt x="338" y="5"/>
                  </a:lnTo>
                  <a:lnTo>
                    <a:pt x="346" y="0"/>
                  </a:lnTo>
                  <a:lnTo>
                    <a:pt x="362" y="0"/>
                  </a:lnTo>
                  <a:lnTo>
                    <a:pt x="379" y="0"/>
                  </a:lnTo>
                  <a:lnTo>
                    <a:pt x="382" y="11"/>
                  </a:lnTo>
                  <a:lnTo>
                    <a:pt x="384" y="19"/>
                  </a:lnTo>
                  <a:lnTo>
                    <a:pt x="395" y="30"/>
                  </a:lnTo>
                  <a:lnTo>
                    <a:pt x="401" y="33"/>
                  </a:lnTo>
                  <a:lnTo>
                    <a:pt x="417" y="33"/>
                  </a:lnTo>
                  <a:lnTo>
                    <a:pt x="439" y="36"/>
                  </a:lnTo>
                  <a:lnTo>
                    <a:pt x="445" y="30"/>
                  </a:lnTo>
                  <a:lnTo>
                    <a:pt x="456" y="25"/>
                  </a:lnTo>
                  <a:lnTo>
                    <a:pt x="458" y="19"/>
                  </a:lnTo>
                  <a:lnTo>
                    <a:pt x="461" y="19"/>
                  </a:lnTo>
                  <a:lnTo>
                    <a:pt x="472" y="19"/>
                  </a:lnTo>
                  <a:lnTo>
                    <a:pt x="478" y="19"/>
                  </a:lnTo>
                  <a:lnTo>
                    <a:pt x="488" y="25"/>
                  </a:lnTo>
                  <a:lnTo>
                    <a:pt x="494" y="27"/>
                  </a:lnTo>
                  <a:lnTo>
                    <a:pt x="502" y="30"/>
                  </a:lnTo>
                  <a:lnTo>
                    <a:pt x="519" y="30"/>
                  </a:lnTo>
                  <a:lnTo>
                    <a:pt x="521" y="30"/>
                  </a:lnTo>
                  <a:lnTo>
                    <a:pt x="532" y="33"/>
                  </a:lnTo>
                  <a:lnTo>
                    <a:pt x="549" y="36"/>
                  </a:lnTo>
                  <a:lnTo>
                    <a:pt x="563" y="36"/>
                  </a:lnTo>
                  <a:lnTo>
                    <a:pt x="576" y="33"/>
                  </a:lnTo>
                  <a:lnTo>
                    <a:pt x="576" y="30"/>
                  </a:lnTo>
                  <a:lnTo>
                    <a:pt x="579" y="30"/>
                  </a:lnTo>
                  <a:lnTo>
                    <a:pt x="582" y="25"/>
                  </a:lnTo>
                  <a:lnTo>
                    <a:pt x="582" y="19"/>
                  </a:lnTo>
                  <a:lnTo>
                    <a:pt x="590" y="19"/>
                  </a:lnTo>
                  <a:lnTo>
                    <a:pt x="593" y="19"/>
                  </a:lnTo>
                  <a:lnTo>
                    <a:pt x="595" y="30"/>
                  </a:lnTo>
                  <a:lnTo>
                    <a:pt x="598" y="36"/>
                  </a:lnTo>
                  <a:lnTo>
                    <a:pt x="598" y="38"/>
                  </a:lnTo>
                  <a:lnTo>
                    <a:pt x="601" y="38"/>
                  </a:lnTo>
                  <a:lnTo>
                    <a:pt x="626" y="38"/>
                  </a:lnTo>
                  <a:lnTo>
                    <a:pt x="634" y="41"/>
                  </a:lnTo>
                  <a:lnTo>
                    <a:pt x="634" y="44"/>
                  </a:lnTo>
                  <a:lnTo>
                    <a:pt x="634" y="47"/>
                  </a:lnTo>
                  <a:lnTo>
                    <a:pt x="626" y="52"/>
                  </a:lnTo>
                  <a:lnTo>
                    <a:pt x="623" y="60"/>
                  </a:lnTo>
                  <a:lnTo>
                    <a:pt x="623" y="66"/>
                  </a:lnTo>
                  <a:lnTo>
                    <a:pt x="623" y="74"/>
                  </a:lnTo>
                  <a:lnTo>
                    <a:pt x="620" y="80"/>
                  </a:lnTo>
                  <a:lnTo>
                    <a:pt x="609" y="80"/>
                  </a:lnTo>
                  <a:lnTo>
                    <a:pt x="604" y="82"/>
                  </a:lnTo>
                  <a:lnTo>
                    <a:pt x="601" y="85"/>
                  </a:lnTo>
                  <a:lnTo>
                    <a:pt x="598" y="85"/>
                  </a:lnTo>
                  <a:lnTo>
                    <a:pt x="598" y="93"/>
                  </a:lnTo>
                  <a:lnTo>
                    <a:pt x="598" y="104"/>
                  </a:lnTo>
                  <a:lnTo>
                    <a:pt x="604" y="107"/>
                  </a:lnTo>
                  <a:lnTo>
                    <a:pt x="606" y="112"/>
                  </a:lnTo>
                  <a:lnTo>
                    <a:pt x="606" y="121"/>
                  </a:lnTo>
                  <a:lnTo>
                    <a:pt x="606" y="123"/>
                  </a:lnTo>
                  <a:lnTo>
                    <a:pt x="604" y="129"/>
                  </a:lnTo>
                  <a:lnTo>
                    <a:pt x="598" y="134"/>
                  </a:lnTo>
                  <a:lnTo>
                    <a:pt x="598" y="140"/>
                  </a:lnTo>
                  <a:lnTo>
                    <a:pt x="598" y="143"/>
                  </a:lnTo>
                  <a:lnTo>
                    <a:pt x="604" y="148"/>
                  </a:lnTo>
                  <a:lnTo>
                    <a:pt x="606" y="154"/>
                  </a:lnTo>
                  <a:lnTo>
                    <a:pt x="606" y="167"/>
                  </a:lnTo>
                  <a:lnTo>
                    <a:pt x="604" y="176"/>
                  </a:lnTo>
                  <a:lnTo>
                    <a:pt x="595" y="181"/>
                  </a:lnTo>
                  <a:lnTo>
                    <a:pt x="587" y="189"/>
                  </a:lnTo>
                  <a:lnTo>
                    <a:pt x="590" y="192"/>
                  </a:lnTo>
                  <a:lnTo>
                    <a:pt x="593" y="198"/>
                  </a:lnTo>
                  <a:lnTo>
                    <a:pt x="593" y="198"/>
                  </a:lnTo>
                  <a:lnTo>
                    <a:pt x="593" y="200"/>
                  </a:lnTo>
                  <a:lnTo>
                    <a:pt x="587" y="206"/>
                  </a:lnTo>
                  <a:lnTo>
                    <a:pt x="579" y="214"/>
                  </a:lnTo>
                  <a:lnTo>
                    <a:pt x="579" y="217"/>
                  </a:lnTo>
                  <a:lnTo>
                    <a:pt x="579" y="219"/>
                  </a:lnTo>
                  <a:lnTo>
                    <a:pt x="571" y="225"/>
                  </a:lnTo>
                  <a:lnTo>
                    <a:pt x="563" y="230"/>
                  </a:lnTo>
                  <a:lnTo>
                    <a:pt x="563" y="247"/>
                  </a:lnTo>
                  <a:lnTo>
                    <a:pt x="563" y="263"/>
                  </a:lnTo>
                  <a:lnTo>
                    <a:pt x="563" y="269"/>
                  </a:lnTo>
                  <a:lnTo>
                    <a:pt x="563" y="277"/>
                  </a:lnTo>
                  <a:lnTo>
                    <a:pt x="568" y="283"/>
                  </a:lnTo>
                  <a:lnTo>
                    <a:pt x="574" y="288"/>
                  </a:lnTo>
                  <a:lnTo>
                    <a:pt x="579" y="291"/>
                  </a:lnTo>
                  <a:lnTo>
                    <a:pt x="582" y="296"/>
                  </a:lnTo>
                  <a:lnTo>
                    <a:pt x="593" y="318"/>
                  </a:lnTo>
                  <a:lnTo>
                    <a:pt x="598" y="329"/>
                  </a:lnTo>
                  <a:lnTo>
                    <a:pt x="601" y="340"/>
                  </a:lnTo>
                  <a:lnTo>
                    <a:pt x="601" y="354"/>
                  </a:lnTo>
                  <a:lnTo>
                    <a:pt x="604" y="357"/>
                  </a:lnTo>
                  <a:lnTo>
                    <a:pt x="604" y="357"/>
                  </a:lnTo>
                  <a:lnTo>
                    <a:pt x="604" y="365"/>
                  </a:lnTo>
                  <a:lnTo>
                    <a:pt x="598" y="381"/>
                  </a:lnTo>
                  <a:lnTo>
                    <a:pt x="598" y="384"/>
                  </a:lnTo>
                  <a:lnTo>
                    <a:pt x="595" y="409"/>
                  </a:lnTo>
                  <a:lnTo>
                    <a:pt x="593" y="436"/>
                  </a:lnTo>
                  <a:lnTo>
                    <a:pt x="595" y="442"/>
                  </a:lnTo>
                  <a:lnTo>
                    <a:pt x="598" y="456"/>
                  </a:lnTo>
                  <a:lnTo>
                    <a:pt x="598" y="469"/>
                  </a:lnTo>
                  <a:lnTo>
                    <a:pt x="598" y="477"/>
                  </a:lnTo>
                  <a:lnTo>
                    <a:pt x="598" y="480"/>
                  </a:lnTo>
                  <a:lnTo>
                    <a:pt x="601" y="486"/>
                  </a:lnTo>
                  <a:lnTo>
                    <a:pt x="604" y="491"/>
                  </a:lnTo>
                  <a:lnTo>
                    <a:pt x="604" y="497"/>
                  </a:lnTo>
                  <a:lnTo>
                    <a:pt x="601" y="499"/>
                  </a:lnTo>
                  <a:lnTo>
                    <a:pt x="595" y="499"/>
                  </a:lnTo>
                  <a:lnTo>
                    <a:pt x="587" y="499"/>
                  </a:lnTo>
                  <a:lnTo>
                    <a:pt x="579" y="499"/>
                  </a:lnTo>
                  <a:lnTo>
                    <a:pt x="574" y="502"/>
                  </a:lnTo>
                  <a:lnTo>
                    <a:pt x="568" y="505"/>
                  </a:lnTo>
                  <a:lnTo>
                    <a:pt x="563" y="510"/>
                  </a:lnTo>
                  <a:lnTo>
                    <a:pt x="557" y="513"/>
                  </a:lnTo>
                  <a:lnTo>
                    <a:pt x="554" y="519"/>
                  </a:lnTo>
                  <a:lnTo>
                    <a:pt x="546" y="527"/>
                  </a:lnTo>
                  <a:lnTo>
                    <a:pt x="541" y="527"/>
                  </a:lnTo>
                  <a:lnTo>
                    <a:pt x="532" y="532"/>
                  </a:lnTo>
                  <a:lnTo>
                    <a:pt x="530" y="532"/>
                  </a:lnTo>
                  <a:lnTo>
                    <a:pt x="527" y="532"/>
                  </a:lnTo>
                  <a:lnTo>
                    <a:pt x="521" y="538"/>
                  </a:lnTo>
                  <a:lnTo>
                    <a:pt x="521" y="538"/>
                  </a:lnTo>
                  <a:lnTo>
                    <a:pt x="519" y="541"/>
                  </a:lnTo>
                  <a:lnTo>
                    <a:pt x="513" y="541"/>
                  </a:lnTo>
                  <a:lnTo>
                    <a:pt x="508" y="543"/>
                  </a:lnTo>
                  <a:lnTo>
                    <a:pt x="502" y="546"/>
                  </a:lnTo>
                  <a:lnTo>
                    <a:pt x="499" y="546"/>
                  </a:lnTo>
                  <a:lnTo>
                    <a:pt x="499" y="552"/>
                  </a:lnTo>
                  <a:lnTo>
                    <a:pt x="497" y="557"/>
                  </a:lnTo>
                  <a:lnTo>
                    <a:pt x="491" y="563"/>
                  </a:lnTo>
                  <a:lnTo>
                    <a:pt x="488" y="565"/>
                  </a:lnTo>
                  <a:lnTo>
                    <a:pt x="478" y="565"/>
                  </a:lnTo>
                  <a:lnTo>
                    <a:pt x="472" y="565"/>
                  </a:lnTo>
                  <a:lnTo>
                    <a:pt x="458" y="563"/>
                  </a:lnTo>
                  <a:lnTo>
                    <a:pt x="442" y="563"/>
                  </a:lnTo>
                  <a:lnTo>
                    <a:pt x="439" y="557"/>
                  </a:lnTo>
                  <a:lnTo>
                    <a:pt x="428" y="552"/>
                  </a:lnTo>
                  <a:lnTo>
                    <a:pt x="417" y="546"/>
                  </a:lnTo>
                  <a:lnTo>
                    <a:pt x="409" y="538"/>
                  </a:lnTo>
                  <a:lnTo>
                    <a:pt x="409" y="532"/>
                  </a:lnTo>
                  <a:lnTo>
                    <a:pt x="409" y="524"/>
                  </a:lnTo>
                  <a:lnTo>
                    <a:pt x="406" y="521"/>
                  </a:lnTo>
                  <a:lnTo>
                    <a:pt x="401" y="516"/>
                  </a:lnTo>
                  <a:lnTo>
                    <a:pt x="390" y="516"/>
                  </a:lnTo>
                  <a:lnTo>
                    <a:pt x="379" y="516"/>
                  </a:lnTo>
                  <a:lnTo>
                    <a:pt x="373" y="521"/>
                  </a:lnTo>
                  <a:lnTo>
                    <a:pt x="362" y="527"/>
                  </a:lnTo>
                  <a:lnTo>
                    <a:pt x="349" y="541"/>
                  </a:lnTo>
                  <a:lnTo>
                    <a:pt x="332" y="554"/>
                  </a:lnTo>
                  <a:lnTo>
                    <a:pt x="327" y="563"/>
                  </a:lnTo>
                  <a:lnTo>
                    <a:pt x="321" y="563"/>
                  </a:lnTo>
                  <a:lnTo>
                    <a:pt x="313" y="565"/>
                  </a:lnTo>
                  <a:lnTo>
                    <a:pt x="302" y="568"/>
                  </a:lnTo>
                  <a:lnTo>
                    <a:pt x="299" y="574"/>
                  </a:lnTo>
                  <a:lnTo>
                    <a:pt x="296" y="579"/>
                  </a:lnTo>
                  <a:lnTo>
                    <a:pt x="291" y="579"/>
                  </a:lnTo>
                  <a:lnTo>
                    <a:pt x="286" y="579"/>
                  </a:lnTo>
                  <a:close/>
                </a:path>
              </a:pathLst>
            </a:custGeom>
            <a:solidFill>
              <a:srgbClr val="36A1F2"/>
            </a:solidFill>
            <a:ln>
              <a:noFill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91436" tIns="45718" rIns="91436" bIns="4571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2" name="Freeform 39"/>
            <p:cNvSpPr>
              <a:spLocks/>
            </p:cNvSpPr>
            <p:nvPr/>
          </p:nvSpPr>
          <p:spPr bwMode="auto">
            <a:xfrm>
              <a:off x="2171262" y="3195712"/>
              <a:ext cx="619431" cy="741649"/>
            </a:xfrm>
            <a:custGeom>
              <a:avLst/>
              <a:gdLst/>
              <a:ahLst/>
              <a:cxnLst>
                <a:cxn ang="0">
                  <a:pos x="151" y="529"/>
                </a:cxn>
                <a:cxn ang="0">
                  <a:pos x="137" y="502"/>
                </a:cxn>
                <a:cxn ang="0">
                  <a:pos x="137" y="485"/>
                </a:cxn>
                <a:cxn ang="0">
                  <a:pos x="135" y="461"/>
                </a:cxn>
                <a:cxn ang="0">
                  <a:pos x="94" y="447"/>
                </a:cxn>
                <a:cxn ang="0">
                  <a:pos x="74" y="433"/>
                </a:cxn>
                <a:cxn ang="0">
                  <a:pos x="85" y="378"/>
                </a:cxn>
                <a:cxn ang="0">
                  <a:pos x="77" y="354"/>
                </a:cxn>
                <a:cxn ang="0">
                  <a:pos x="63" y="324"/>
                </a:cxn>
                <a:cxn ang="0">
                  <a:pos x="39" y="282"/>
                </a:cxn>
                <a:cxn ang="0">
                  <a:pos x="9" y="263"/>
                </a:cxn>
                <a:cxn ang="0">
                  <a:pos x="0" y="238"/>
                </a:cxn>
                <a:cxn ang="0">
                  <a:pos x="11" y="227"/>
                </a:cxn>
                <a:cxn ang="0">
                  <a:pos x="28" y="195"/>
                </a:cxn>
                <a:cxn ang="0">
                  <a:pos x="36" y="186"/>
                </a:cxn>
                <a:cxn ang="0">
                  <a:pos x="83" y="175"/>
                </a:cxn>
                <a:cxn ang="0">
                  <a:pos x="99" y="156"/>
                </a:cxn>
                <a:cxn ang="0">
                  <a:pos x="99" y="120"/>
                </a:cxn>
                <a:cxn ang="0">
                  <a:pos x="85" y="107"/>
                </a:cxn>
                <a:cxn ang="0">
                  <a:pos x="74" y="101"/>
                </a:cxn>
                <a:cxn ang="0">
                  <a:pos x="74" y="87"/>
                </a:cxn>
                <a:cxn ang="0">
                  <a:pos x="105" y="85"/>
                </a:cxn>
                <a:cxn ang="0">
                  <a:pos x="107" y="68"/>
                </a:cxn>
                <a:cxn ang="0">
                  <a:pos x="91" y="46"/>
                </a:cxn>
                <a:cxn ang="0">
                  <a:pos x="85" y="38"/>
                </a:cxn>
                <a:cxn ang="0">
                  <a:pos x="94" y="30"/>
                </a:cxn>
                <a:cxn ang="0">
                  <a:pos x="121" y="19"/>
                </a:cxn>
                <a:cxn ang="0">
                  <a:pos x="132" y="0"/>
                </a:cxn>
                <a:cxn ang="0">
                  <a:pos x="151" y="5"/>
                </a:cxn>
                <a:cxn ang="0">
                  <a:pos x="176" y="11"/>
                </a:cxn>
                <a:cxn ang="0">
                  <a:pos x="209" y="16"/>
                </a:cxn>
                <a:cxn ang="0">
                  <a:pos x="228" y="38"/>
                </a:cxn>
                <a:cxn ang="0">
                  <a:pos x="220" y="52"/>
                </a:cxn>
                <a:cxn ang="0">
                  <a:pos x="220" y="101"/>
                </a:cxn>
                <a:cxn ang="0">
                  <a:pos x="236" y="131"/>
                </a:cxn>
                <a:cxn ang="0">
                  <a:pos x="253" y="148"/>
                </a:cxn>
                <a:cxn ang="0">
                  <a:pos x="264" y="159"/>
                </a:cxn>
                <a:cxn ang="0">
                  <a:pos x="291" y="186"/>
                </a:cxn>
                <a:cxn ang="0">
                  <a:pos x="305" y="197"/>
                </a:cxn>
                <a:cxn ang="0">
                  <a:pos x="316" y="214"/>
                </a:cxn>
                <a:cxn ang="0">
                  <a:pos x="332" y="241"/>
                </a:cxn>
                <a:cxn ang="0">
                  <a:pos x="349" y="291"/>
                </a:cxn>
                <a:cxn ang="0">
                  <a:pos x="362" y="324"/>
                </a:cxn>
                <a:cxn ang="0">
                  <a:pos x="371" y="343"/>
                </a:cxn>
                <a:cxn ang="0">
                  <a:pos x="398" y="345"/>
                </a:cxn>
                <a:cxn ang="0">
                  <a:pos x="431" y="392"/>
                </a:cxn>
                <a:cxn ang="0">
                  <a:pos x="425" y="414"/>
                </a:cxn>
                <a:cxn ang="0">
                  <a:pos x="420" y="422"/>
                </a:cxn>
                <a:cxn ang="0">
                  <a:pos x="409" y="417"/>
                </a:cxn>
                <a:cxn ang="0">
                  <a:pos x="365" y="422"/>
                </a:cxn>
                <a:cxn ang="0">
                  <a:pos x="349" y="431"/>
                </a:cxn>
                <a:cxn ang="0">
                  <a:pos x="318" y="458"/>
                </a:cxn>
                <a:cxn ang="0">
                  <a:pos x="297" y="466"/>
                </a:cxn>
                <a:cxn ang="0">
                  <a:pos x="272" y="477"/>
                </a:cxn>
                <a:cxn ang="0">
                  <a:pos x="231" y="499"/>
                </a:cxn>
                <a:cxn ang="0">
                  <a:pos x="203" y="516"/>
                </a:cxn>
                <a:cxn ang="0">
                  <a:pos x="176" y="532"/>
                </a:cxn>
              </a:cxnLst>
              <a:rect l="0" t="0" r="r" b="b"/>
              <a:pathLst>
                <a:path w="431" h="532">
                  <a:moveTo>
                    <a:pt x="165" y="532"/>
                  </a:moveTo>
                  <a:lnTo>
                    <a:pt x="162" y="529"/>
                  </a:lnTo>
                  <a:lnTo>
                    <a:pt x="151" y="529"/>
                  </a:lnTo>
                  <a:lnTo>
                    <a:pt x="146" y="518"/>
                  </a:lnTo>
                  <a:lnTo>
                    <a:pt x="137" y="513"/>
                  </a:lnTo>
                  <a:lnTo>
                    <a:pt x="137" y="502"/>
                  </a:lnTo>
                  <a:lnTo>
                    <a:pt x="137" y="491"/>
                  </a:lnTo>
                  <a:lnTo>
                    <a:pt x="137" y="488"/>
                  </a:lnTo>
                  <a:lnTo>
                    <a:pt x="137" y="485"/>
                  </a:lnTo>
                  <a:lnTo>
                    <a:pt x="137" y="483"/>
                  </a:lnTo>
                  <a:lnTo>
                    <a:pt x="137" y="472"/>
                  </a:lnTo>
                  <a:lnTo>
                    <a:pt x="135" y="461"/>
                  </a:lnTo>
                  <a:lnTo>
                    <a:pt x="124" y="458"/>
                  </a:lnTo>
                  <a:lnTo>
                    <a:pt x="118" y="453"/>
                  </a:lnTo>
                  <a:lnTo>
                    <a:pt x="94" y="447"/>
                  </a:lnTo>
                  <a:lnTo>
                    <a:pt x="74" y="442"/>
                  </a:lnTo>
                  <a:lnTo>
                    <a:pt x="74" y="439"/>
                  </a:lnTo>
                  <a:lnTo>
                    <a:pt x="74" y="433"/>
                  </a:lnTo>
                  <a:lnTo>
                    <a:pt x="80" y="417"/>
                  </a:lnTo>
                  <a:lnTo>
                    <a:pt x="85" y="387"/>
                  </a:lnTo>
                  <a:lnTo>
                    <a:pt x="85" y="378"/>
                  </a:lnTo>
                  <a:lnTo>
                    <a:pt x="85" y="373"/>
                  </a:lnTo>
                  <a:lnTo>
                    <a:pt x="83" y="367"/>
                  </a:lnTo>
                  <a:lnTo>
                    <a:pt x="77" y="354"/>
                  </a:lnTo>
                  <a:lnTo>
                    <a:pt x="72" y="343"/>
                  </a:lnTo>
                  <a:lnTo>
                    <a:pt x="66" y="337"/>
                  </a:lnTo>
                  <a:lnTo>
                    <a:pt x="63" y="324"/>
                  </a:lnTo>
                  <a:lnTo>
                    <a:pt x="63" y="315"/>
                  </a:lnTo>
                  <a:lnTo>
                    <a:pt x="50" y="296"/>
                  </a:lnTo>
                  <a:lnTo>
                    <a:pt x="39" y="282"/>
                  </a:lnTo>
                  <a:lnTo>
                    <a:pt x="30" y="280"/>
                  </a:lnTo>
                  <a:lnTo>
                    <a:pt x="11" y="269"/>
                  </a:lnTo>
                  <a:lnTo>
                    <a:pt x="9" y="263"/>
                  </a:lnTo>
                  <a:lnTo>
                    <a:pt x="0" y="258"/>
                  </a:lnTo>
                  <a:lnTo>
                    <a:pt x="0" y="247"/>
                  </a:lnTo>
                  <a:lnTo>
                    <a:pt x="0" y="238"/>
                  </a:lnTo>
                  <a:lnTo>
                    <a:pt x="6" y="238"/>
                  </a:lnTo>
                  <a:lnTo>
                    <a:pt x="9" y="236"/>
                  </a:lnTo>
                  <a:lnTo>
                    <a:pt x="11" y="227"/>
                  </a:lnTo>
                  <a:lnTo>
                    <a:pt x="11" y="216"/>
                  </a:lnTo>
                  <a:lnTo>
                    <a:pt x="22" y="205"/>
                  </a:lnTo>
                  <a:lnTo>
                    <a:pt x="28" y="195"/>
                  </a:lnTo>
                  <a:lnTo>
                    <a:pt x="28" y="192"/>
                  </a:lnTo>
                  <a:lnTo>
                    <a:pt x="30" y="186"/>
                  </a:lnTo>
                  <a:lnTo>
                    <a:pt x="36" y="186"/>
                  </a:lnTo>
                  <a:lnTo>
                    <a:pt x="41" y="178"/>
                  </a:lnTo>
                  <a:lnTo>
                    <a:pt x="72" y="175"/>
                  </a:lnTo>
                  <a:lnTo>
                    <a:pt x="83" y="175"/>
                  </a:lnTo>
                  <a:lnTo>
                    <a:pt x="91" y="164"/>
                  </a:lnTo>
                  <a:lnTo>
                    <a:pt x="99" y="159"/>
                  </a:lnTo>
                  <a:lnTo>
                    <a:pt x="99" y="156"/>
                  </a:lnTo>
                  <a:lnTo>
                    <a:pt x="99" y="153"/>
                  </a:lnTo>
                  <a:lnTo>
                    <a:pt x="99" y="134"/>
                  </a:lnTo>
                  <a:lnTo>
                    <a:pt x="99" y="120"/>
                  </a:lnTo>
                  <a:lnTo>
                    <a:pt x="94" y="112"/>
                  </a:lnTo>
                  <a:lnTo>
                    <a:pt x="94" y="107"/>
                  </a:lnTo>
                  <a:lnTo>
                    <a:pt x="85" y="107"/>
                  </a:lnTo>
                  <a:lnTo>
                    <a:pt x="80" y="104"/>
                  </a:lnTo>
                  <a:lnTo>
                    <a:pt x="77" y="101"/>
                  </a:lnTo>
                  <a:lnTo>
                    <a:pt x="74" y="101"/>
                  </a:lnTo>
                  <a:lnTo>
                    <a:pt x="72" y="96"/>
                  </a:lnTo>
                  <a:lnTo>
                    <a:pt x="72" y="90"/>
                  </a:lnTo>
                  <a:lnTo>
                    <a:pt x="74" y="87"/>
                  </a:lnTo>
                  <a:lnTo>
                    <a:pt x="80" y="85"/>
                  </a:lnTo>
                  <a:lnTo>
                    <a:pt x="91" y="85"/>
                  </a:lnTo>
                  <a:lnTo>
                    <a:pt x="105" y="85"/>
                  </a:lnTo>
                  <a:lnTo>
                    <a:pt x="105" y="82"/>
                  </a:lnTo>
                  <a:lnTo>
                    <a:pt x="107" y="79"/>
                  </a:lnTo>
                  <a:lnTo>
                    <a:pt x="107" y="68"/>
                  </a:lnTo>
                  <a:lnTo>
                    <a:pt x="105" y="60"/>
                  </a:lnTo>
                  <a:lnTo>
                    <a:pt x="94" y="52"/>
                  </a:lnTo>
                  <a:lnTo>
                    <a:pt x="91" y="46"/>
                  </a:lnTo>
                  <a:lnTo>
                    <a:pt x="88" y="46"/>
                  </a:lnTo>
                  <a:lnTo>
                    <a:pt x="83" y="46"/>
                  </a:lnTo>
                  <a:lnTo>
                    <a:pt x="85" y="38"/>
                  </a:lnTo>
                  <a:lnTo>
                    <a:pt x="88" y="33"/>
                  </a:lnTo>
                  <a:lnTo>
                    <a:pt x="91" y="33"/>
                  </a:lnTo>
                  <a:lnTo>
                    <a:pt x="94" y="30"/>
                  </a:lnTo>
                  <a:lnTo>
                    <a:pt x="107" y="30"/>
                  </a:lnTo>
                  <a:lnTo>
                    <a:pt x="118" y="24"/>
                  </a:lnTo>
                  <a:lnTo>
                    <a:pt x="121" y="19"/>
                  </a:lnTo>
                  <a:lnTo>
                    <a:pt x="121" y="16"/>
                  </a:lnTo>
                  <a:lnTo>
                    <a:pt x="124" y="11"/>
                  </a:lnTo>
                  <a:lnTo>
                    <a:pt x="132" y="0"/>
                  </a:lnTo>
                  <a:lnTo>
                    <a:pt x="137" y="0"/>
                  </a:lnTo>
                  <a:lnTo>
                    <a:pt x="146" y="0"/>
                  </a:lnTo>
                  <a:lnTo>
                    <a:pt x="151" y="5"/>
                  </a:lnTo>
                  <a:lnTo>
                    <a:pt x="159" y="5"/>
                  </a:lnTo>
                  <a:lnTo>
                    <a:pt x="168" y="5"/>
                  </a:lnTo>
                  <a:lnTo>
                    <a:pt x="176" y="11"/>
                  </a:lnTo>
                  <a:lnTo>
                    <a:pt x="184" y="13"/>
                  </a:lnTo>
                  <a:lnTo>
                    <a:pt x="190" y="16"/>
                  </a:lnTo>
                  <a:lnTo>
                    <a:pt x="209" y="16"/>
                  </a:lnTo>
                  <a:lnTo>
                    <a:pt x="228" y="16"/>
                  </a:lnTo>
                  <a:lnTo>
                    <a:pt x="228" y="30"/>
                  </a:lnTo>
                  <a:lnTo>
                    <a:pt x="228" y="38"/>
                  </a:lnTo>
                  <a:lnTo>
                    <a:pt x="225" y="41"/>
                  </a:lnTo>
                  <a:lnTo>
                    <a:pt x="220" y="46"/>
                  </a:lnTo>
                  <a:lnTo>
                    <a:pt x="220" y="52"/>
                  </a:lnTo>
                  <a:lnTo>
                    <a:pt x="220" y="60"/>
                  </a:lnTo>
                  <a:lnTo>
                    <a:pt x="220" y="79"/>
                  </a:lnTo>
                  <a:lnTo>
                    <a:pt x="220" y="101"/>
                  </a:lnTo>
                  <a:lnTo>
                    <a:pt x="225" y="112"/>
                  </a:lnTo>
                  <a:lnTo>
                    <a:pt x="228" y="120"/>
                  </a:lnTo>
                  <a:lnTo>
                    <a:pt x="236" y="131"/>
                  </a:lnTo>
                  <a:lnTo>
                    <a:pt x="247" y="137"/>
                  </a:lnTo>
                  <a:lnTo>
                    <a:pt x="250" y="145"/>
                  </a:lnTo>
                  <a:lnTo>
                    <a:pt x="253" y="148"/>
                  </a:lnTo>
                  <a:lnTo>
                    <a:pt x="255" y="151"/>
                  </a:lnTo>
                  <a:lnTo>
                    <a:pt x="261" y="156"/>
                  </a:lnTo>
                  <a:lnTo>
                    <a:pt x="264" y="159"/>
                  </a:lnTo>
                  <a:lnTo>
                    <a:pt x="266" y="164"/>
                  </a:lnTo>
                  <a:lnTo>
                    <a:pt x="280" y="175"/>
                  </a:lnTo>
                  <a:lnTo>
                    <a:pt x="291" y="186"/>
                  </a:lnTo>
                  <a:lnTo>
                    <a:pt x="297" y="192"/>
                  </a:lnTo>
                  <a:lnTo>
                    <a:pt x="299" y="195"/>
                  </a:lnTo>
                  <a:lnTo>
                    <a:pt x="305" y="197"/>
                  </a:lnTo>
                  <a:lnTo>
                    <a:pt x="308" y="205"/>
                  </a:lnTo>
                  <a:lnTo>
                    <a:pt x="313" y="208"/>
                  </a:lnTo>
                  <a:lnTo>
                    <a:pt x="316" y="214"/>
                  </a:lnTo>
                  <a:lnTo>
                    <a:pt x="321" y="219"/>
                  </a:lnTo>
                  <a:lnTo>
                    <a:pt x="332" y="230"/>
                  </a:lnTo>
                  <a:lnTo>
                    <a:pt x="332" y="241"/>
                  </a:lnTo>
                  <a:lnTo>
                    <a:pt x="332" y="249"/>
                  </a:lnTo>
                  <a:lnTo>
                    <a:pt x="343" y="269"/>
                  </a:lnTo>
                  <a:lnTo>
                    <a:pt x="349" y="291"/>
                  </a:lnTo>
                  <a:lnTo>
                    <a:pt x="357" y="304"/>
                  </a:lnTo>
                  <a:lnTo>
                    <a:pt x="360" y="324"/>
                  </a:lnTo>
                  <a:lnTo>
                    <a:pt x="362" y="324"/>
                  </a:lnTo>
                  <a:lnTo>
                    <a:pt x="365" y="332"/>
                  </a:lnTo>
                  <a:lnTo>
                    <a:pt x="365" y="340"/>
                  </a:lnTo>
                  <a:lnTo>
                    <a:pt x="371" y="343"/>
                  </a:lnTo>
                  <a:lnTo>
                    <a:pt x="376" y="343"/>
                  </a:lnTo>
                  <a:lnTo>
                    <a:pt x="387" y="345"/>
                  </a:lnTo>
                  <a:lnTo>
                    <a:pt x="398" y="345"/>
                  </a:lnTo>
                  <a:lnTo>
                    <a:pt x="417" y="362"/>
                  </a:lnTo>
                  <a:lnTo>
                    <a:pt x="428" y="378"/>
                  </a:lnTo>
                  <a:lnTo>
                    <a:pt x="431" y="392"/>
                  </a:lnTo>
                  <a:lnTo>
                    <a:pt x="431" y="409"/>
                  </a:lnTo>
                  <a:lnTo>
                    <a:pt x="428" y="411"/>
                  </a:lnTo>
                  <a:lnTo>
                    <a:pt x="425" y="414"/>
                  </a:lnTo>
                  <a:lnTo>
                    <a:pt x="425" y="417"/>
                  </a:lnTo>
                  <a:lnTo>
                    <a:pt x="423" y="422"/>
                  </a:lnTo>
                  <a:lnTo>
                    <a:pt x="420" y="422"/>
                  </a:lnTo>
                  <a:lnTo>
                    <a:pt x="417" y="422"/>
                  </a:lnTo>
                  <a:lnTo>
                    <a:pt x="414" y="420"/>
                  </a:lnTo>
                  <a:lnTo>
                    <a:pt x="409" y="417"/>
                  </a:lnTo>
                  <a:lnTo>
                    <a:pt x="398" y="417"/>
                  </a:lnTo>
                  <a:lnTo>
                    <a:pt x="379" y="417"/>
                  </a:lnTo>
                  <a:lnTo>
                    <a:pt x="365" y="422"/>
                  </a:lnTo>
                  <a:lnTo>
                    <a:pt x="357" y="428"/>
                  </a:lnTo>
                  <a:lnTo>
                    <a:pt x="351" y="431"/>
                  </a:lnTo>
                  <a:lnTo>
                    <a:pt x="349" y="431"/>
                  </a:lnTo>
                  <a:lnTo>
                    <a:pt x="338" y="439"/>
                  </a:lnTo>
                  <a:lnTo>
                    <a:pt x="332" y="450"/>
                  </a:lnTo>
                  <a:lnTo>
                    <a:pt x="318" y="458"/>
                  </a:lnTo>
                  <a:lnTo>
                    <a:pt x="313" y="463"/>
                  </a:lnTo>
                  <a:lnTo>
                    <a:pt x="305" y="463"/>
                  </a:lnTo>
                  <a:lnTo>
                    <a:pt x="297" y="466"/>
                  </a:lnTo>
                  <a:lnTo>
                    <a:pt x="291" y="472"/>
                  </a:lnTo>
                  <a:lnTo>
                    <a:pt x="286" y="474"/>
                  </a:lnTo>
                  <a:lnTo>
                    <a:pt x="272" y="477"/>
                  </a:lnTo>
                  <a:lnTo>
                    <a:pt x="255" y="480"/>
                  </a:lnTo>
                  <a:lnTo>
                    <a:pt x="244" y="488"/>
                  </a:lnTo>
                  <a:lnTo>
                    <a:pt x="231" y="499"/>
                  </a:lnTo>
                  <a:lnTo>
                    <a:pt x="225" y="502"/>
                  </a:lnTo>
                  <a:lnTo>
                    <a:pt x="217" y="507"/>
                  </a:lnTo>
                  <a:lnTo>
                    <a:pt x="203" y="516"/>
                  </a:lnTo>
                  <a:lnTo>
                    <a:pt x="190" y="529"/>
                  </a:lnTo>
                  <a:lnTo>
                    <a:pt x="184" y="529"/>
                  </a:lnTo>
                  <a:lnTo>
                    <a:pt x="176" y="532"/>
                  </a:lnTo>
                  <a:lnTo>
                    <a:pt x="173" y="532"/>
                  </a:lnTo>
                  <a:lnTo>
                    <a:pt x="165" y="532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91436" tIns="45718" rIns="91436" bIns="4571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3" name="Freeform 40"/>
            <p:cNvSpPr>
              <a:spLocks/>
            </p:cNvSpPr>
            <p:nvPr/>
          </p:nvSpPr>
          <p:spPr bwMode="auto">
            <a:xfrm>
              <a:off x="4688846" y="2821328"/>
              <a:ext cx="1192366" cy="1047704"/>
            </a:xfrm>
            <a:custGeom>
              <a:avLst/>
              <a:gdLst/>
              <a:ahLst/>
              <a:cxnLst>
                <a:cxn ang="0">
                  <a:pos x="420" y="736"/>
                </a:cxn>
                <a:cxn ang="0">
                  <a:pos x="395" y="714"/>
                </a:cxn>
                <a:cxn ang="0">
                  <a:pos x="439" y="697"/>
                </a:cxn>
                <a:cxn ang="0">
                  <a:pos x="439" y="634"/>
                </a:cxn>
                <a:cxn ang="0">
                  <a:pos x="428" y="563"/>
                </a:cxn>
                <a:cxn ang="0">
                  <a:pos x="401" y="546"/>
                </a:cxn>
                <a:cxn ang="0">
                  <a:pos x="351" y="557"/>
                </a:cxn>
                <a:cxn ang="0">
                  <a:pos x="269" y="541"/>
                </a:cxn>
                <a:cxn ang="0">
                  <a:pos x="219" y="552"/>
                </a:cxn>
                <a:cxn ang="0">
                  <a:pos x="195" y="563"/>
                </a:cxn>
                <a:cxn ang="0">
                  <a:pos x="162" y="571"/>
                </a:cxn>
                <a:cxn ang="0">
                  <a:pos x="115" y="601"/>
                </a:cxn>
                <a:cxn ang="0">
                  <a:pos x="74" y="612"/>
                </a:cxn>
                <a:cxn ang="0">
                  <a:pos x="49" y="590"/>
                </a:cxn>
                <a:cxn ang="0">
                  <a:pos x="0" y="566"/>
                </a:cxn>
                <a:cxn ang="0">
                  <a:pos x="36" y="508"/>
                </a:cxn>
                <a:cxn ang="0">
                  <a:pos x="69" y="461"/>
                </a:cxn>
                <a:cxn ang="0">
                  <a:pos x="107" y="417"/>
                </a:cxn>
                <a:cxn ang="0">
                  <a:pos x="132" y="426"/>
                </a:cxn>
                <a:cxn ang="0">
                  <a:pos x="162" y="390"/>
                </a:cxn>
                <a:cxn ang="0">
                  <a:pos x="156" y="349"/>
                </a:cxn>
                <a:cxn ang="0">
                  <a:pos x="200" y="327"/>
                </a:cxn>
                <a:cxn ang="0">
                  <a:pos x="244" y="321"/>
                </a:cxn>
                <a:cxn ang="0">
                  <a:pos x="335" y="327"/>
                </a:cxn>
                <a:cxn ang="0">
                  <a:pos x="395" y="277"/>
                </a:cxn>
                <a:cxn ang="0">
                  <a:pos x="406" y="239"/>
                </a:cxn>
                <a:cxn ang="0">
                  <a:pos x="439" y="211"/>
                </a:cxn>
                <a:cxn ang="0">
                  <a:pos x="450" y="154"/>
                </a:cxn>
                <a:cxn ang="0">
                  <a:pos x="483" y="140"/>
                </a:cxn>
                <a:cxn ang="0">
                  <a:pos x="518" y="110"/>
                </a:cxn>
                <a:cxn ang="0">
                  <a:pos x="565" y="82"/>
                </a:cxn>
                <a:cxn ang="0">
                  <a:pos x="606" y="36"/>
                </a:cxn>
                <a:cxn ang="0">
                  <a:pos x="672" y="36"/>
                </a:cxn>
                <a:cxn ang="0">
                  <a:pos x="727" y="28"/>
                </a:cxn>
                <a:cxn ang="0">
                  <a:pos x="765" y="3"/>
                </a:cxn>
                <a:cxn ang="0">
                  <a:pos x="790" y="11"/>
                </a:cxn>
                <a:cxn ang="0">
                  <a:pos x="782" y="44"/>
                </a:cxn>
                <a:cxn ang="0">
                  <a:pos x="793" y="88"/>
                </a:cxn>
                <a:cxn ang="0">
                  <a:pos x="823" y="121"/>
                </a:cxn>
                <a:cxn ang="0">
                  <a:pos x="815" y="154"/>
                </a:cxn>
                <a:cxn ang="0">
                  <a:pos x="735" y="168"/>
                </a:cxn>
                <a:cxn ang="0">
                  <a:pos x="727" y="225"/>
                </a:cxn>
                <a:cxn ang="0">
                  <a:pos x="738" y="250"/>
                </a:cxn>
                <a:cxn ang="0">
                  <a:pos x="708" y="264"/>
                </a:cxn>
                <a:cxn ang="0">
                  <a:pos x="708" y="302"/>
                </a:cxn>
                <a:cxn ang="0">
                  <a:pos x="689" y="338"/>
                </a:cxn>
                <a:cxn ang="0">
                  <a:pos x="661" y="390"/>
                </a:cxn>
                <a:cxn ang="0">
                  <a:pos x="620" y="456"/>
                </a:cxn>
                <a:cxn ang="0">
                  <a:pos x="582" y="469"/>
                </a:cxn>
                <a:cxn ang="0">
                  <a:pos x="587" y="502"/>
                </a:cxn>
                <a:cxn ang="0">
                  <a:pos x="628" y="541"/>
                </a:cxn>
                <a:cxn ang="0">
                  <a:pos x="634" y="574"/>
                </a:cxn>
                <a:cxn ang="0">
                  <a:pos x="587" y="590"/>
                </a:cxn>
                <a:cxn ang="0">
                  <a:pos x="521" y="615"/>
                </a:cxn>
                <a:cxn ang="0">
                  <a:pos x="521" y="656"/>
                </a:cxn>
                <a:cxn ang="0">
                  <a:pos x="532" y="703"/>
                </a:cxn>
                <a:cxn ang="0">
                  <a:pos x="538" y="736"/>
                </a:cxn>
                <a:cxn ang="0">
                  <a:pos x="491" y="752"/>
                </a:cxn>
              </a:cxnLst>
              <a:rect l="0" t="0" r="r" b="b"/>
              <a:pathLst>
                <a:path w="826" h="752">
                  <a:moveTo>
                    <a:pt x="469" y="752"/>
                  </a:moveTo>
                  <a:lnTo>
                    <a:pt x="464" y="749"/>
                  </a:lnTo>
                  <a:lnTo>
                    <a:pt x="450" y="741"/>
                  </a:lnTo>
                  <a:lnTo>
                    <a:pt x="436" y="741"/>
                  </a:lnTo>
                  <a:lnTo>
                    <a:pt x="422" y="738"/>
                  </a:lnTo>
                  <a:lnTo>
                    <a:pt x="420" y="736"/>
                  </a:lnTo>
                  <a:lnTo>
                    <a:pt x="414" y="733"/>
                  </a:lnTo>
                  <a:lnTo>
                    <a:pt x="406" y="730"/>
                  </a:lnTo>
                  <a:lnTo>
                    <a:pt x="403" y="727"/>
                  </a:lnTo>
                  <a:lnTo>
                    <a:pt x="398" y="725"/>
                  </a:lnTo>
                  <a:lnTo>
                    <a:pt x="395" y="714"/>
                  </a:lnTo>
                  <a:lnTo>
                    <a:pt x="395" y="714"/>
                  </a:lnTo>
                  <a:lnTo>
                    <a:pt x="395" y="711"/>
                  </a:lnTo>
                  <a:lnTo>
                    <a:pt x="395" y="708"/>
                  </a:lnTo>
                  <a:lnTo>
                    <a:pt x="398" y="706"/>
                  </a:lnTo>
                  <a:lnTo>
                    <a:pt x="420" y="703"/>
                  </a:lnTo>
                  <a:lnTo>
                    <a:pt x="436" y="703"/>
                  </a:lnTo>
                  <a:lnTo>
                    <a:pt x="439" y="697"/>
                  </a:lnTo>
                  <a:lnTo>
                    <a:pt x="444" y="692"/>
                  </a:lnTo>
                  <a:lnTo>
                    <a:pt x="442" y="692"/>
                  </a:lnTo>
                  <a:lnTo>
                    <a:pt x="439" y="692"/>
                  </a:lnTo>
                  <a:lnTo>
                    <a:pt x="442" y="662"/>
                  </a:lnTo>
                  <a:lnTo>
                    <a:pt x="442" y="634"/>
                  </a:lnTo>
                  <a:lnTo>
                    <a:pt x="439" y="634"/>
                  </a:lnTo>
                  <a:lnTo>
                    <a:pt x="442" y="615"/>
                  </a:lnTo>
                  <a:lnTo>
                    <a:pt x="444" y="596"/>
                  </a:lnTo>
                  <a:lnTo>
                    <a:pt x="439" y="590"/>
                  </a:lnTo>
                  <a:lnTo>
                    <a:pt x="431" y="585"/>
                  </a:lnTo>
                  <a:lnTo>
                    <a:pt x="428" y="574"/>
                  </a:lnTo>
                  <a:lnTo>
                    <a:pt x="428" y="563"/>
                  </a:lnTo>
                  <a:lnTo>
                    <a:pt x="420" y="557"/>
                  </a:lnTo>
                  <a:lnTo>
                    <a:pt x="414" y="555"/>
                  </a:lnTo>
                  <a:lnTo>
                    <a:pt x="412" y="552"/>
                  </a:lnTo>
                  <a:lnTo>
                    <a:pt x="406" y="546"/>
                  </a:lnTo>
                  <a:lnTo>
                    <a:pt x="403" y="546"/>
                  </a:lnTo>
                  <a:lnTo>
                    <a:pt x="401" y="546"/>
                  </a:lnTo>
                  <a:lnTo>
                    <a:pt x="395" y="549"/>
                  </a:lnTo>
                  <a:lnTo>
                    <a:pt x="390" y="552"/>
                  </a:lnTo>
                  <a:lnTo>
                    <a:pt x="384" y="555"/>
                  </a:lnTo>
                  <a:lnTo>
                    <a:pt x="381" y="557"/>
                  </a:lnTo>
                  <a:lnTo>
                    <a:pt x="368" y="557"/>
                  </a:lnTo>
                  <a:lnTo>
                    <a:pt x="351" y="557"/>
                  </a:lnTo>
                  <a:lnTo>
                    <a:pt x="351" y="555"/>
                  </a:lnTo>
                  <a:lnTo>
                    <a:pt x="324" y="552"/>
                  </a:lnTo>
                  <a:lnTo>
                    <a:pt x="299" y="549"/>
                  </a:lnTo>
                  <a:lnTo>
                    <a:pt x="294" y="544"/>
                  </a:lnTo>
                  <a:lnTo>
                    <a:pt x="288" y="538"/>
                  </a:lnTo>
                  <a:lnTo>
                    <a:pt x="269" y="541"/>
                  </a:lnTo>
                  <a:lnTo>
                    <a:pt x="244" y="541"/>
                  </a:lnTo>
                  <a:lnTo>
                    <a:pt x="244" y="544"/>
                  </a:lnTo>
                  <a:lnTo>
                    <a:pt x="241" y="544"/>
                  </a:lnTo>
                  <a:lnTo>
                    <a:pt x="225" y="544"/>
                  </a:lnTo>
                  <a:lnTo>
                    <a:pt x="219" y="544"/>
                  </a:lnTo>
                  <a:lnTo>
                    <a:pt x="219" y="552"/>
                  </a:lnTo>
                  <a:lnTo>
                    <a:pt x="219" y="557"/>
                  </a:lnTo>
                  <a:lnTo>
                    <a:pt x="211" y="557"/>
                  </a:lnTo>
                  <a:lnTo>
                    <a:pt x="206" y="566"/>
                  </a:lnTo>
                  <a:lnTo>
                    <a:pt x="200" y="566"/>
                  </a:lnTo>
                  <a:lnTo>
                    <a:pt x="200" y="566"/>
                  </a:lnTo>
                  <a:lnTo>
                    <a:pt x="195" y="563"/>
                  </a:lnTo>
                  <a:lnTo>
                    <a:pt x="189" y="563"/>
                  </a:lnTo>
                  <a:lnTo>
                    <a:pt x="187" y="566"/>
                  </a:lnTo>
                  <a:lnTo>
                    <a:pt x="178" y="566"/>
                  </a:lnTo>
                  <a:lnTo>
                    <a:pt x="178" y="563"/>
                  </a:lnTo>
                  <a:lnTo>
                    <a:pt x="173" y="563"/>
                  </a:lnTo>
                  <a:lnTo>
                    <a:pt x="162" y="571"/>
                  </a:lnTo>
                  <a:lnTo>
                    <a:pt x="151" y="577"/>
                  </a:lnTo>
                  <a:lnTo>
                    <a:pt x="140" y="585"/>
                  </a:lnTo>
                  <a:lnTo>
                    <a:pt x="132" y="590"/>
                  </a:lnTo>
                  <a:lnTo>
                    <a:pt x="129" y="590"/>
                  </a:lnTo>
                  <a:lnTo>
                    <a:pt x="126" y="593"/>
                  </a:lnTo>
                  <a:lnTo>
                    <a:pt x="115" y="601"/>
                  </a:lnTo>
                  <a:lnTo>
                    <a:pt x="110" y="607"/>
                  </a:lnTo>
                  <a:lnTo>
                    <a:pt x="99" y="612"/>
                  </a:lnTo>
                  <a:lnTo>
                    <a:pt x="93" y="618"/>
                  </a:lnTo>
                  <a:lnTo>
                    <a:pt x="82" y="618"/>
                  </a:lnTo>
                  <a:lnTo>
                    <a:pt x="77" y="618"/>
                  </a:lnTo>
                  <a:lnTo>
                    <a:pt x="74" y="612"/>
                  </a:lnTo>
                  <a:lnTo>
                    <a:pt x="69" y="607"/>
                  </a:lnTo>
                  <a:lnTo>
                    <a:pt x="66" y="604"/>
                  </a:lnTo>
                  <a:lnTo>
                    <a:pt x="55" y="598"/>
                  </a:lnTo>
                  <a:lnTo>
                    <a:pt x="55" y="596"/>
                  </a:lnTo>
                  <a:lnTo>
                    <a:pt x="55" y="593"/>
                  </a:lnTo>
                  <a:lnTo>
                    <a:pt x="49" y="590"/>
                  </a:lnTo>
                  <a:lnTo>
                    <a:pt x="38" y="585"/>
                  </a:lnTo>
                  <a:lnTo>
                    <a:pt x="22" y="582"/>
                  </a:lnTo>
                  <a:lnTo>
                    <a:pt x="11" y="579"/>
                  </a:lnTo>
                  <a:lnTo>
                    <a:pt x="6" y="579"/>
                  </a:lnTo>
                  <a:lnTo>
                    <a:pt x="3" y="577"/>
                  </a:lnTo>
                  <a:lnTo>
                    <a:pt x="0" y="566"/>
                  </a:lnTo>
                  <a:lnTo>
                    <a:pt x="0" y="563"/>
                  </a:lnTo>
                  <a:lnTo>
                    <a:pt x="3" y="555"/>
                  </a:lnTo>
                  <a:lnTo>
                    <a:pt x="11" y="546"/>
                  </a:lnTo>
                  <a:lnTo>
                    <a:pt x="16" y="530"/>
                  </a:lnTo>
                  <a:lnTo>
                    <a:pt x="27" y="511"/>
                  </a:lnTo>
                  <a:lnTo>
                    <a:pt x="36" y="508"/>
                  </a:lnTo>
                  <a:lnTo>
                    <a:pt x="41" y="502"/>
                  </a:lnTo>
                  <a:lnTo>
                    <a:pt x="47" y="494"/>
                  </a:lnTo>
                  <a:lnTo>
                    <a:pt x="49" y="491"/>
                  </a:lnTo>
                  <a:lnTo>
                    <a:pt x="55" y="486"/>
                  </a:lnTo>
                  <a:lnTo>
                    <a:pt x="60" y="480"/>
                  </a:lnTo>
                  <a:lnTo>
                    <a:pt x="69" y="461"/>
                  </a:lnTo>
                  <a:lnTo>
                    <a:pt x="82" y="445"/>
                  </a:lnTo>
                  <a:lnTo>
                    <a:pt x="85" y="437"/>
                  </a:lnTo>
                  <a:lnTo>
                    <a:pt x="91" y="426"/>
                  </a:lnTo>
                  <a:lnTo>
                    <a:pt x="93" y="423"/>
                  </a:lnTo>
                  <a:lnTo>
                    <a:pt x="96" y="417"/>
                  </a:lnTo>
                  <a:lnTo>
                    <a:pt x="107" y="417"/>
                  </a:lnTo>
                  <a:lnTo>
                    <a:pt x="115" y="417"/>
                  </a:lnTo>
                  <a:lnTo>
                    <a:pt x="121" y="420"/>
                  </a:lnTo>
                  <a:lnTo>
                    <a:pt x="129" y="423"/>
                  </a:lnTo>
                  <a:lnTo>
                    <a:pt x="129" y="426"/>
                  </a:lnTo>
                  <a:lnTo>
                    <a:pt x="132" y="426"/>
                  </a:lnTo>
                  <a:lnTo>
                    <a:pt x="132" y="426"/>
                  </a:lnTo>
                  <a:lnTo>
                    <a:pt x="134" y="428"/>
                  </a:lnTo>
                  <a:lnTo>
                    <a:pt x="151" y="423"/>
                  </a:lnTo>
                  <a:lnTo>
                    <a:pt x="162" y="417"/>
                  </a:lnTo>
                  <a:lnTo>
                    <a:pt x="162" y="417"/>
                  </a:lnTo>
                  <a:lnTo>
                    <a:pt x="165" y="412"/>
                  </a:lnTo>
                  <a:lnTo>
                    <a:pt x="162" y="390"/>
                  </a:lnTo>
                  <a:lnTo>
                    <a:pt x="162" y="362"/>
                  </a:lnTo>
                  <a:lnTo>
                    <a:pt x="162" y="360"/>
                  </a:lnTo>
                  <a:lnTo>
                    <a:pt x="162" y="357"/>
                  </a:lnTo>
                  <a:lnTo>
                    <a:pt x="159" y="354"/>
                  </a:lnTo>
                  <a:lnTo>
                    <a:pt x="156" y="351"/>
                  </a:lnTo>
                  <a:lnTo>
                    <a:pt x="156" y="349"/>
                  </a:lnTo>
                  <a:lnTo>
                    <a:pt x="156" y="346"/>
                  </a:lnTo>
                  <a:lnTo>
                    <a:pt x="165" y="340"/>
                  </a:lnTo>
                  <a:lnTo>
                    <a:pt x="178" y="335"/>
                  </a:lnTo>
                  <a:lnTo>
                    <a:pt x="187" y="332"/>
                  </a:lnTo>
                  <a:lnTo>
                    <a:pt x="189" y="329"/>
                  </a:lnTo>
                  <a:lnTo>
                    <a:pt x="200" y="327"/>
                  </a:lnTo>
                  <a:lnTo>
                    <a:pt x="203" y="324"/>
                  </a:lnTo>
                  <a:lnTo>
                    <a:pt x="211" y="321"/>
                  </a:lnTo>
                  <a:lnTo>
                    <a:pt x="217" y="313"/>
                  </a:lnTo>
                  <a:lnTo>
                    <a:pt x="222" y="313"/>
                  </a:lnTo>
                  <a:lnTo>
                    <a:pt x="230" y="313"/>
                  </a:lnTo>
                  <a:lnTo>
                    <a:pt x="244" y="321"/>
                  </a:lnTo>
                  <a:lnTo>
                    <a:pt x="255" y="327"/>
                  </a:lnTo>
                  <a:lnTo>
                    <a:pt x="274" y="329"/>
                  </a:lnTo>
                  <a:lnTo>
                    <a:pt x="296" y="332"/>
                  </a:lnTo>
                  <a:lnTo>
                    <a:pt x="310" y="332"/>
                  </a:lnTo>
                  <a:lnTo>
                    <a:pt x="318" y="332"/>
                  </a:lnTo>
                  <a:lnTo>
                    <a:pt x="335" y="327"/>
                  </a:lnTo>
                  <a:lnTo>
                    <a:pt x="351" y="324"/>
                  </a:lnTo>
                  <a:lnTo>
                    <a:pt x="357" y="319"/>
                  </a:lnTo>
                  <a:lnTo>
                    <a:pt x="370" y="308"/>
                  </a:lnTo>
                  <a:lnTo>
                    <a:pt x="379" y="294"/>
                  </a:lnTo>
                  <a:lnTo>
                    <a:pt x="395" y="283"/>
                  </a:lnTo>
                  <a:lnTo>
                    <a:pt x="395" y="277"/>
                  </a:lnTo>
                  <a:lnTo>
                    <a:pt x="395" y="275"/>
                  </a:lnTo>
                  <a:lnTo>
                    <a:pt x="398" y="272"/>
                  </a:lnTo>
                  <a:lnTo>
                    <a:pt x="401" y="269"/>
                  </a:lnTo>
                  <a:lnTo>
                    <a:pt x="403" y="258"/>
                  </a:lnTo>
                  <a:lnTo>
                    <a:pt x="403" y="242"/>
                  </a:lnTo>
                  <a:lnTo>
                    <a:pt x="406" y="239"/>
                  </a:lnTo>
                  <a:lnTo>
                    <a:pt x="406" y="233"/>
                  </a:lnTo>
                  <a:lnTo>
                    <a:pt x="406" y="228"/>
                  </a:lnTo>
                  <a:lnTo>
                    <a:pt x="414" y="225"/>
                  </a:lnTo>
                  <a:lnTo>
                    <a:pt x="420" y="222"/>
                  </a:lnTo>
                  <a:lnTo>
                    <a:pt x="433" y="214"/>
                  </a:lnTo>
                  <a:lnTo>
                    <a:pt x="439" y="211"/>
                  </a:lnTo>
                  <a:lnTo>
                    <a:pt x="439" y="203"/>
                  </a:lnTo>
                  <a:lnTo>
                    <a:pt x="442" y="195"/>
                  </a:lnTo>
                  <a:lnTo>
                    <a:pt x="442" y="176"/>
                  </a:lnTo>
                  <a:lnTo>
                    <a:pt x="442" y="159"/>
                  </a:lnTo>
                  <a:lnTo>
                    <a:pt x="447" y="157"/>
                  </a:lnTo>
                  <a:lnTo>
                    <a:pt x="450" y="154"/>
                  </a:lnTo>
                  <a:lnTo>
                    <a:pt x="461" y="154"/>
                  </a:lnTo>
                  <a:lnTo>
                    <a:pt x="466" y="151"/>
                  </a:lnTo>
                  <a:lnTo>
                    <a:pt x="469" y="148"/>
                  </a:lnTo>
                  <a:lnTo>
                    <a:pt x="472" y="148"/>
                  </a:lnTo>
                  <a:lnTo>
                    <a:pt x="477" y="146"/>
                  </a:lnTo>
                  <a:lnTo>
                    <a:pt x="483" y="140"/>
                  </a:lnTo>
                  <a:lnTo>
                    <a:pt x="497" y="140"/>
                  </a:lnTo>
                  <a:lnTo>
                    <a:pt x="510" y="137"/>
                  </a:lnTo>
                  <a:lnTo>
                    <a:pt x="513" y="135"/>
                  </a:lnTo>
                  <a:lnTo>
                    <a:pt x="516" y="132"/>
                  </a:lnTo>
                  <a:lnTo>
                    <a:pt x="518" y="121"/>
                  </a:lnTo>
                  <a:lnTo>
                    <a:pt x="518" y="110"/>
                  </a:lnTo>
                  <a:lnTo>
                    <a:pt x="524" y="107"/>
                  </a:lnTo>
                  <a:lnTo>
                    <a:pt x="529" y="99"/>
                  </a:lnTo>
                  <a:lnTo>
                    <a:pt x="543" y="93"/>
                  </a:lnTo>
                  <a:lnTo>
                    <a:pt x="560" y="88"/>
                  </a:lnTo>
                  <a:lnTo>
                    <a:pt x="562" y="85"/>
                  </a:lnTo>
                  <a:lnTo>
                    <a:pt x="565" y="82"/>
                  </a:lnTo>
                  <a:lnTo>
                    <a:pt x="568" y="60"/>
                  </a:lnTo>
                  <a:lnTo>
                    <a:pt x="568" y="50"/>
                  </a:lnTo>
                  <a:lnTo>
                    <a:pt x="576" y="47"/>
                  </a:lnTo>
                  <a:lnTo>
                    <a:pt x="579" y="41"/>
                  </a:lnTo>
                  <a:lnTo>
                    <a:pt x="595" y="36"/>
                  </a:lnTo>
                  <a:lnTo>
                    <a:pt x="606" y="36"/>
                  </a:lnTo>
                  <a:lnTo>
                    <a:pt x="634" y="36"/>
                  </a:lnTo>
                  <a:lnTo>
                    <a:pt x="661" y="36"/>
                  </a:lnTo>
                  <a:lnTo>
                    <a:pt x="661" y="33"/>
                  </a:lnTo>
                  <a:lnTo>
                    <a:pt x="669" y="33"/>
                  </a:lnTo>
                  <a:lnTo>
                    <a:pt x="672" y="33"/>
                  </a:lnTo>
                  <a:lnTo>
                    <a:pt x="672" y="36"/>
                  </a:lnTo>
                  <a:lnTo>
                    <a:pt x="689" y="36"/>
                  </a:lnTo>
                  <a:lnTo>
                    <a:pt x="700" y="36"/>
                  </a:lnTo>
                  <a:lnTo>
                    <a:pt x="713" y="33"/>
                  </a:lnTo>
                  <a:lnTo>
                    <a:pt x="727" y="33"/>
                  </a:lnTo>
                  <a:lnTo>
                    <a:pt x="727" y="30"/>
                  </a:lnTo>
                  <a:lnTo>
                    <a:pt x="727" y="28"/>
                  </a:lnTo>
                  <a:lnTo>
                    <a:pt x="727" y="25"/>
                  </a:lnTo>
                  <a:lnTo>
                    <a:pt x="732" y="22"/>
                  </a:lnTo>
                  <a:lnTo>
                    <a:pt x="741" y="14"/>
                  </a:lnTo>
                  <a:lnTo>
                    <a:pt x="749" y="8"/>
                  </a:lnTo>
                  <a:lnTo>
                    <a:pt x="757" y="6"/>
                  </a:lnTo>
                  <a:lnTo>
                    <a:pt x="765" y="3"/>
                  </a:lnTo>
                  <a:lnTo>
                    <a:pt x="774" y="0"/>
                  </a:lnTo>
                  <a:lnTo>
                    <a:pt x="793" y="0"/>
                  </a:lnTo>
                  <a:lnTo>
                    <a:pt x="796" y="3"/>
                  </a:lnTo>
                  <a:lnTo>
                    <a:pt x="798" y="6"/>
                  </a:lnTo>
                  <a:lnTo>
                    <a:pt x="796" y="8"/>
                  </a:lnTo>
                  <a:lnTo>
                    <a:pt x="790" y="11"/>
                  </a:lnTo>
                  <a:lnTo>
                    <a:pt x="785" y="11"/>
                  </a:lnTo>
                  <a:lnTo>
                    <a:pt x="782" y="14"/>
                  </a:lnTo>
                  <a:lnTo>
                    <a:pt x="785" y="25"/>
                  </a:lnTo>
                  <a:lnTo>
                    <a:pt x="782" y="33"/>
                  </a:lnTo>
                  <a:lnTo>
                    <a:pt x="782" y="36"/>
                  </a:lnTo>
                  <a:lnTo>
                    <a:pt x="782" y="44"/>
                  </a:lnTo>
                  <a:lnTo>
                    <a:pt x="782" y="47"/>
                  </a:lnTo>
                  <a:lnTo>
                    <a:pt x="785" y="60"/>
                  </a:lnTo>
                  <a:lnTo>
                    <a:pt x="796" y="71"/>
                  </a:lnTo>
                  <a:lnTo>
                    <a:pt x="796" y="77"/>
                  </a:lnTo>
                  <a:lnTo>
                    <a:pt x="796" y="82"/>
                  </a:lnTo>
                  <a:lnTo>
                    <a:pt x="793" y="88"/>
                  </a:lnTo>
                  <a:lnTo>
                    <a:pt x="785" y="99"/>
                  </a:lnTo>
                  <a:lnTo>
                    <a:pt x="785" y="102"/>
                  </a:lnTo>
                  <a:lnTo>
                    <a:pt x="785" y="107"/>
                  </a:lnTo>
                  <a:lnTo>
                    <a:pt x="809" y="110"/>
                  </a:lnTo>
                  <a:lnTo>
                    <a:pt x="818" y="113"/>
                  </a:lnTo>
                  <a:lnTo>
                    <a:pt x="823" y="121"/>
                  </a:lnTo>
                  <a:lnTo>
                    <a:pt x="826" y="126"/>
                  </a:lnTo>
                  <a:lnTo>
                    <a:pt x="826" y="132"/>
                  </a:lnTo>
                  <a:lnTo>
                    <a:pt x="826" y="140"/>
                  </a:lnTo>
                  <a:lnTo>
                    <a:pt x="826" y="146"/>
                  </a:lnTo>
                  <a:lnTo>
                    <a:pt x="826" y="148"/>
                  </a:lnTo>
                  <a:lnTo>
                    <a:pt x="815" y="154"/>
                  </a:lnTo>
                  <a:lnTo>
                    <a:pt x="801" y="159"/>
                  </a:lnTo>
                  <a:lnTo>
                    <a:pt x="782" y="162"/>
                  </a:lnTo>
                  <a:lnTo>
                    <a:pt x="765" y="165"/>
                  </a:lnTo>
                  <a:lnTo>
                    <a:pt x="754" y="165"/>
                  </a:lnTo>
                  <a:lnTo>
                    <a:pt x="743" y="165"/>
                  </a:lnTo>
                  <a:lnTo>
                    <a:pt x="735" y="168"/>
                  </a:lnTo>
                  <a:lnTo>
                    <a:pt x="727" y="173"/>
                  </a:lnTo>
                  <a:lnTo>
                    <a:pt x="727" y="190"/>
                  </a:lnTo>
                  <a:lnTo>
                    <a:pt x="721" y="203"/>
                  </a:lnTo>
                  <a:lnTo>
                    <a:pt x="721" y="214"/>
                  </a:lnTo>
                  <a:lnTo>
                    <a:pt x="721" y="222"/>
                  </a:lnTo>
                  <a:lnTo>
                    <a:pt x="727" y="225"/>
                  </a:lnTo>
                  <a:lnTo>
                    <a:pt x="727" y="231"/>
                  </a:lnTo>
                  <a:lnTo>
                    <a:pt x="727" y="239"/>
                  </a:lnTo>
                  <a:lnTo>
                    <a:pt x="732" y="242"/>
                  </a:lnTo>
                  <a:lnTo>
                    <a:pt x="735" y="244"/>
                  </a:lnTo>
                  <a:lnTo>
                    <a:pt x="738" y="247"/>
                  </a:lnTo>
                  <a:lnTo>
                    <a:pt x="738" y="250"/>
                  </a:lnTo>
                  <a:lnTo>
                    <a:pt x="738" y="258"/>
                  </a:lnTo>
                  <a:lnTo>
                    <a:pt x="735" y="258"/>
                  </a:lnTo>
                  <a:lnTo>
                    <a:pt x="732" y="258"/>
                  </a:lnTo>
                  <a:lnTo>
                    <a:pt x="721" y="258"/>
                  </a:lnTo>
                  <a:lnTo>
                    <a:pt x="713" y="258"/>
                  </a:lnTo>
                  <a:lnTo>
                    <a:pt x="708" y="264"/>
                  </a:lnTo>
                  <a:lnTo>
                    <a:pt x="705" y="266"/>
                  </a:lnTo>
                  <a:lnTo>
                    <a:pt x="700" y="275"/>
                  </a:lnTo>
                  <a:lnTo>
                    <a:pt x="700" y="288"/>
                  </a:lnTo>
                  <a:lnTo>
                    <a:pt x="705" y="288"/>
                  </a:lnTo>
                  <a:lnTo>
                    <a:pt x="708" y="294"/>
                  </a:lnTo>
                  <a:lnTo>
                    <a:pt x="708" y="302"/>
                  </a:lnTo>
                  <a:lnTo>
                    <a:pt x="708" y="308"/>
                  </a:lnTo>
                  <a:lnTo>
                    <a:pt x="700" y="313"/>
                  </a:lnTo>
                  <a:lnTo>
                    <a:pt x="697" y="313"/>
                  </a:lnTo>
                  <a:lnTo>
                    <a:pt x="691" y="321"/>
                  </a:lnTo>
                  <a:lnTo>
                    <a:pt x="689" y="329"/>
                  </a:lnTo>
                  <a:lnTo>
                    <a:pt x="689" y="338"/>
                  </a:lnTo>
                  <a:lnTo>
                    <a:pt x="689" y="349"/>
                  </a:lnTo>
                  <a:lnTo>
                    <a:pt x="680" y="365"/>
                  </a:lnTo>
                  <a:lnTo>
                    <a:pt x="672" y="376"/>
                  </a:lnTo>
                  <a:lnTo>
                    <a:pt x="669" y="382"/>
                  </a:lnTo>
                  <a:lnTo>
                    <a:pt x="661" y="384"/>
                  </a:lnTo>
                  <a:lnTo>
                    <a:pt x="661" y="390"/>
                  </a:lnTo>
                  <a:lnTo>
                    <a:pt x="656" y="393"/>
                  </a:lnTo>
                  <a:lnTo>
                    <a:pt x="647" y="398"/>
                  </a:lnTo>
                  <a:lnTo>
                    <a:pt x="636" y="401"/>
                  </a:lnTo>
                  <a:lnTo>
                    <a:pt x="634" y="423"/>
                  </a:lnTo>
                  <a:lnTo>
                    <a:pt x="631" y="445"/>
                  </a:lnTo>
                  <a:lnTo>
                    <a:pt x="620" y="456"/>
                  </a:lnTo>
                  <a:lnTo>
                    <a:pt x="612" y="461"/>
                  </a:lnTo>
                  <a:lnTo>
                    <a:pt x="606" y="461"/>
                  </a:lnTo>
                  <a:lnTo>
                    <a:pt x="598" y="464"/>
                  </a:lnTo>
                  <a:lnTo>
                    <a:pt x="598" y="467"/>
                  </a:lnTo>
                  <a:lnTo>
                    <a:pt x="590" y="469"/>
                  </a:lnTo>
                  <a:lnTo>
                    <a:pt x="582" y="469"/>
                  </a:lnTo>
                  <a:lnTo>
                    <a:pt x="579" y="475"/>
                  </a:lnTo>
                  <a:lnTo>
                    <a:pt x="579" y="491"/>
                  </a:lnTo>
                  <a:lnTo>
                    <a:pt x="579" y="497"/>
                  </a:lnTo>
                  <a:lnTo>
                    <a:pt x="582" y="497"/>
                  </a:lnTo>
                  <a:lnTo>
                    <a:pt x="587" y="502"/>
                  </a:lnTo>
                  <a:lnTo>
                    <a:pt x="587" y="502"/>
                  </a:lnTo>
                  <a:lnTo>
                    <a:pt x="590" y="513"/>
                  </a:lnTo>
                  <a:lnTo>
                    <a:pt x="598" y="516"/>
                  </a:lnTo>
                  <a:lnTo>
                    <a:pt x="609" y="522"/>
                  </a:lnTo>
                  <a:lnTo>
                    <a:pt x="612" y="530"/>
                  </a:lnTo>
                  <a:lnTo>
                    <a:pt x="617" y="535"/>
                  </a:lnTo>
                  <a:lnTo>
                    <a:pt x="628" y="541"/>
                  </a:lnTo>
                  <a:lnTo>
                    <a:pt x="639" y="544"/>
                  </a:lnTo>
                  <a:lnTo>
                    <a:pt x="639" y="552"/>
                  </a:lnTo>
                  <a:lnTo>
                    <a:pt x="639" y="557"/>
                  </a:lnTo>
                  <a:lnTo>
                    <a:pt x="636" y="557"/>
                  </a:lnTo>
                  <a:lnTo>
                    <a:pt x="634" y="566"/>
                  </a:lnTo>
                  <a:lnTo>
                    <a:pt x="634" y="574"/>
                  </a:lnTo>
                  <a:lnTo>
                    <a:pt x="628" y="577"/>
                  </a:lnTo>
                  <a:lnTo>
                    <a:pt x="623" y="585"/>
                  </a:lnTo>
                  <a:lnTo>
                    <a:pt x="604" y="585"/>
                  </a:lnTo>
                  <a:lnTo>
                    <a:pt x="590" y="587"/>
                  </a:lnTo>
                  <a:lnTo>
                    <a:pt x="587" y="587"/>
                  </a:lnTo>
                  <a:lnTo>
                    <a:pt x="587" y="590"/>
                  </a:lnTo>
                  <a:lnTo>
                    <a:pt x="562" y="593"/>
                  </a:lnTo>
                  <a:lnTo>
                    <a:pt x="557" y="596"/>
                  </a:lnTo>
                  <a:lnTo>
                    <a:pt x="554" y="596"/>
                  </a:lnTo>
                  <a:lnTo>
                    <a:pt x="551" y="596"/>
                  </a:lnTo>
                  <a:lnTo>
                    <a:pt x="538" y="607"/>
                  </a:lnTo>
                  <a:lnTo>
                    <a:pt x="521" y="615"/>
                  </a:lnTo>
                  <a:lnTo>
                    <a:pt x="521" y="623"/>
                  </a:lnTo>
                  <a:lnTo>
                    <a:pt x="516" y="634"/>
                  </a:lnTo>
                  <a:lnTo>
                    <a:pt x="518" y="640"/>
                  </a:lnTo>
                  <a:lnTo>
                    <a:pt x="521" y="640"/>
                  </a:lnTo>
                  <a:lnTo>
                    <a:pt x="521" y="648"/>
                  </a:lnTo>
                  <a:lnTo>
                    <a:pt x="521" y="656"/>
                  </a:lnTo>
                  <a:lnTo>
                    <a:pt x="524" y="664"/>
                  </a:lnTo>
                  <a:lnTo>
                    <a:pt x="527" y="667"/>
                  </a:lnTo>
                  <a:lnTo>
                    <a:pt x="529" y="675"/>
                  </a:lnTo>
                  <a:lnTo>
                    <a:pt x="532" y="684"/>
                  </a:lnTo>
                  <a:lnTo>
                    <a:pt x="532" y="695"/>
                  </a:lnTo>
                  <a:lnTo>
                    <a:pt x="532" y="703"/>
                  </a:lnTo>
                  <a:lnTo>
                    <a:pt x="538" y="706"/>
                  </a:lnTo>
                  <a:lnTo>
                    <a:pt x="543" y="714"/>
                  </a:lnTo>
                  <a:lnTo>
                    <a:pt x="543" y="719"/>
                  </a:lnTo>
                  <a:lnTo>
                    <a:pt x="543" y="727"/>
                  </a:lnTo>
                  <a:lnTo>
                    <a:pt x="540" y="730"/>
                  </a:lnTo>
                  <a:lnTo>
                    <a:pt x="538" y="736"/>
                  </a:lnTo>
                  <a:lnTo>
                    <a:pt x="535" y="736"/>
                  </a:lnTo>
                  <a:lnTo>
                    <a:pt x="529" y="738"/>
                  </a:lnTo>
                  <a:lnTo>
                    <a:pt x="513" y="741"/>
                  </a:lnTo>
                  <a:lnTo>
                    <a:pt x="497" y="747"/>
                  </a:lnTo>
                  <a:lnTo>
                    <a:pt x="494" y="747"/>
                  </a:lnTo>
                  <a:lnTo>
                    <a:pt x="491" y="752"/>
                  </a:lnTo>
                  <a:lnTo>
                    <a:pt x="480" y="752"/>
                  </a:lnTo>
                  <a:lnTo>
                    <a:pt x="469" y="752"/>
                  </a:lnTo>
                  <a:close/>
                </a:path>
              </a:pathLst>
            </a:custGeom>
            <a:solidFill>
              <a:srgbClr val="36A1F2"/>
            </a:solidFill>
            <a:ln>
              <a:noFill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91436" tIns="45718" rIns="91436" bIns="4571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4" name="Freeform 41"/>
            <p:cNvSpPr>
              <a:spLocks/>
            </p:cNvSpPr>
            <p:nvPr/>
          </p:nvSpPr>
          <p:spPr bwMode="auto">
            <a:xfrm>
              <a:off x="1390744" y="3293934"/>
              <a:ext cx="920015" cy="582216"/>
            </a:xfrm>
            <a:custGeom>
              <a:avLst/>
              <a:gdLst/>
              <a:ahLst/>
              <a:cxnLst>
                <a:cxn ang="0">
                  <a:pos x="349" y="408"/>
                </a:cxn>
                <a:cxn ang="0">
                  <a:pos x="330" y="392"/>
                </a:cxn>
                <a:cxn ang="0">
                  <a:pos x="316" y="362"/>
                </a:cxn>
                <a:cxn ang="0">
                  <a:pos x="277" y="337"/>
                </a:cxn>
                <a:cxn ang="0">
                  <a:pos x="269" y="315"/>
                </a:cxn>
                <a:cxn ang="0">
                  <a:pos x="239" y="315"/>
                </a:cxn>
                <a:cxn ang="0">
                  <a:pos x="181" y="321"/>
                </a:cxn>
                <a:cxn ang="0">
                  <a:pos x="113" y="334"/>
                </a:cxn>
                <a:cxn ang="0">
                  <a:pos x="64" y="301"/>
                </a:cxn>
                <a:cxn ang="0">
                  <a:pos x="33" y="285"/>
                </a:cxn>
                <a:cxn ang="0">
                  <a:pos x="28" y="255"/>
                </a:cxn>
                <a:cxn ang="0">
                  <a:pos x="6" y="214"/>
                </a:cxn>
                <a:cxn ang="0">
                  <a:pos x="0" y="186"/>
                </a:cxn>
                <a:cxn ang="0">
                  <a:pos x="14" y="164"/>
                </a:cxn>
                <a:cxn ang="0">
                  <a:pos x="36" y="161"/>
                </a:cxn>
                <a:cxn ang="0">
                  <a:pos x="64" y="164"/>
                </a:cxn>
                <a:cxn ang="0">
                  <a:pos x="85" y="159"/>
                </a:cxn>
                <a:cxn ang="0">
                  <a:pos x="116" y="153"/>
                </a:cxn>
                <a:cxn ang="0">
                  <a:pos x="181" y="142"/>
                </a:cxn>
                <a:cxn ang="0">
                  <a:pos x="250" y="123"/>
                </a:cxn>
                <a:cxn ang="0">
                  <a:pos x="277" y="115"/>
                </a:cxn>
                <a:cxn ang="0">
                  <a:pos x="299" y="104"/>
                </a:cxn>
                <a:cxn ang="0">
                  <a:pos x="313" y="90"/>
                </a:cxn>
                <a:cxn ang="0">
                  <a:pos x="308" y="71"/>
                </a:cxn>
                <a:cxn ang="0">
                  <a:pos x="327" y="57"/>
                </a:cxn>
                <a:cxn ang="0">
                  <a:pos x="330" y="43"/>
                </a:cxn>
                <a:cxn ang="0">
                  <a:pos x="319" y="38"/>
                </a:cxn>
                <a:cxn ang="0">
                  <a:pos x="319" y="11"/>
                </a:cxn>
                <a:cxn ang="0">
                  <a:pos x="387" y="2"/>
                </a:cxn>
                <a:cxn ang="0">
                  <a:pos x="398" y="16"/>
                </a:cxn>
                <a:cxn ang="0">
                  <a:pos x="445" y="24"/>
                </a:cxn>
                <a:cxn ang="0">
                  <a:pos x="448" y="74"/>
                </a:cxn>
                <a:cxn ang="0">
                  <a:pos x="472" y="87"/>
                </a:cxn>
                <a:cxn ang="0">
                  <a:pos x="505" y="109"/>
                </a:cxn>
                <a:cxn ang="0">
                  <a:pos x="513" y="123"/>
                </a:cxn>
                <a:cxn ang="0">
                  <a:pos x="541" y="172"/>
                </a:cxn>
                <a:cxn ang="0">
                  <a:pos x="549" y="208"/>
                </a:cxn>
                <a:cxn ang="0">
                  <a:pos x="555" y="219"/>
                </a:cxn>
                <a:cxn ang="0">
                  <a:pos x="607" y="282"/>
                </a:cxn>
                <a:cxn ang="0">
                  <a:pos x="623" y="312"/>
                </a:cxn>
                <a:cxn ang="0">
                  <a:pos x="637" y="323"/>
                </a:cxn>
                <a:cxn ang="0">
                  <a:pos x="626" y="356"/>
                </a:cxn>
                <a:cxn ang="0">
                  <a:pos x="618" y="384"/>
                </a:cxn>
                <a:cxn ang="0">
                  <a:pos x="601" y="381"/>
                </a:cxn>
                <a:cxn ang="0">
                  <a:pos x="563" y="367"/>
                </a:cxn>
                <a:cxn ang="0">
                  <a:pos x="533" y="362"/>
                </a:cxn>
                <a:cxn ang="0">
                  <a:pos x="508" y="362"/>
                </a:cxn>
                <a:cxn ang="0">
                  <a:pos x="491" y="384"/>
                </a:cxn>
                <a:cxn ang="0">
                  <a:pos x="453" y="414"/>
                </a:cxn>
                <a:cxn ang="0">
                  <a:pos x="423" y="414"/>
                </a:cxn>
                <a:cxn ang="0">
                  <a:pos x="395" y="414"/>
                </a:cxn>
              </a:cxnLst>
              <a:rect l="0" t="0" r="r" b="b"/>
              <a:pathLst>
                <a:path w="637" h="417">
                  <a:moveTo>
                    <a:pt x="363" y="417"/>
                  </a:moveTo>
                  <a:lnTo>
                    <a:pt x="357" y="414"/>
                  </a:lnTo>
                  <a:lnTo>
                    <a:pt x="349" y="411"/>
                  </a:lnTo>
                  <a:lnTo>
                    <a:pt x="349" y="408"/>
                  </a:lnTo>
                  <a:lnTo>
                    <a:pt x="346" y="408"/>
                  </a:lnTo>
                  <a:lnTo>
                    <a:pt x="341" y="406"/>
                  </a:lnTo>
                  <a:lnTo>
                    <a:pt x="335" y="406"/>
                  </a:lnTo>
                  <a:lnTo>
                    <a:pt x="330" y="392"/>
                  </a:lnTo>
                  <a:lnTo>
                    <a:pt x="319" y="381"/>
                  </a:lnTo>
                  <a:lnTo>
                    <a:pt x="319" y="376"/>
                  </a:lnTo>
                  <a:lnTo>
                    <a:pt x="319" y="367"/>
                  </a:lnTo>
                  <a:lnTo>
                    <a:pt x="316" y="362"/>
                  </a:lnTo>
                  <a:lnTo>
                    <a:pt x="308" y="356"/>
                  </a:lnTo>
                  <a:lnTo>
                    <a:pt x="302" y="354"/>
                  </a:lnTo>
                  <a:lnTo>
                    <a:pt x="294" y="345"/>
                  </a:lnTo>
                  <a:lnTo>
                    <a:pt x="277" y="337"/>
                  </a:lnTo>
                  <a:lnTo>
                    <a:pt x="275" y="332"/>
                  </a:lnTo>
                  <a:lnTo>
                    <a:pt x="272" y="321"/>
                  </a:lnTo>
                  <a:lnTo>
                    <a:pt x="272" y="315"/>
                  </a:lnTo>
                  <a:lnTo>
                    <a:pt x="269" y="315"/>
                  </a:lnTo>
                  <a:lnTo>
                    <a:pt x="266" y="312"/>
                  </a:lnTo>
                  <a:lnTo>
                    <a:pt x="256" y="312"/>
                  </a:lnTo>
                  <a:lnTo>
                    <a:pt x="247" y="312"/>
                  </a:lnTo>
                  <a:lnTo>
                    <a:pt x="239" y="315"/>
                  </a:lnTo>
                  <a:lnTo>
                    <a:pt x="231" y="318"/>
                  </a:lnTo>
                  <a:lnTo>
                    <a:pt x="217" y="315"/>
                  </a:lnTo>
                  <a:lnTo>
                    <a:pt x="206" y="315"/>
                  </a:lnTo>
                  <a:lnTo>
                    <a:pt x="181" y="321"/>
                  </a:lnTo>
                  <a:lnTo>
                    <a:pt x="154" y="332"/>
                  </a:lnTo>
                  <a:lnTo>
                    <a:pt x="129" y="332"/>
                  </a:lnTo>
                  <a:lnTo>
                    <a:pt x="124" y="334"/>
                  </a:lnTo>
                  <a:lnTo>
                    <a:pt x="113" y="334"/>
                  </a:lnTo>
                  <a:lnTo>
                    <a:pt x="102" y="334"/>
                  </a:lnTo>
                  <a:lnTo>
                    <a:pt x="99" y="326"/>
                  </a:lnTo>
                  <a:lnTo>
                    <a:pt x="85" y="315"/>
                  </a:lnTo>
                  <a:lnTo>
                    <a:pt x="64" y="301"/>
                  </a:lnTo>
                  <a:lnTo>
                    <a:pt x="53" y="299"/>
                  </a:lnTo>
                  <a:lnTo>
                    <a:pt x="44" y="299"/>
                  </a:lnTo>
                  <a:lnTo>
                    <a:pt x="33" y="299"/>
                  </a:lnTo>
                  <a:lnTo>
                    <a:pt x="33" y="285"/>
                  </a:lnTo>
                  <a:lnTo>
                    <a:pt x="31" y="269"/>
                  </a:lnTo>
                  <a:lnTo>
                    <a:pt x="31" y="266"/>
                  </a:lnTo>
                  <a:lnTo>
                    <a:pt x="31" y="260"/>
                  </a:lnTo>
                  <a:lnTo>
                    <a:pt x="28" y="255"/>
                  </a:lnTo>
                  <a:lnTo>
                    <a:pt x="20" y="252"/>
                  </a:lnTo>
                  <a:lnTo>
                    <a:pt x="17" y="241"/>
                  </a:lnTo>
                  <a:lnTo>
                    <a:pt x="11" y="230"/>
                  </a:lnTo>
                  <a:lnTo>
                    <a:pt x="6" y="214"/>
                  </a:lnTo>
                  <a:lnTo>
                    <a:pt x="3" y="194"/>
                  </a:lnTo>
                  <a:lnTo>
                    <a:pt x="0" y="194"/>
                  </a:lnTo>
                  <a:lnTo>
                    <a:pt x="0" y="194"/>
                  </a:lnTo>
                  <a:lnTo>
                    <a:pt x="0" y="186"/>
                  </a:lnTo>
                  <a:lnTo>
                    <a:pt x="0" y="178"/>
                  </a:lnTo>
                  <a:lnTo>
                    <a:pt x="3" y="178"/>
                  </a:lnTo>
                  <a:lnTo>
                    <a:pt x="6" y="175"/>
                  </a:lnTo>
                  <a:lnTo>
                    <a:pt x="14" y="164"/>
                  </a:lnTo>
                  <a:lnTo>
                    <a:pt x="20" y="156"/>
                  </a:lnTo>
                  <a:lnTo>
                    <a:pt x="22" y="156"/>
                  </a:lnTo>
                  <a:lnTo>
                    <a:pt x="31" y="156"/>
                  </a:lnTo>
                  <a:lnTo>
                    <a:pt x="36" y="161"/>
                  </a:lnTo>
                  <a:lnTo>
                    <a:pt x="47" y="167"/>
                  </a:lnTo>
                  <a:lnTo>
                    <a:pt x="53" y="167"/>
                  </a:lnTo>
                  <a:lnTo>
                    <a:pt x="55" y="167"/>
                  </a:lnTo>
                  <a:lnTo>
                    <a:pt x="64" y="164"/>
                  </a:lnTo>
                  <a:lnTo>
                    <a:pt x="69" y="164"/>
                  </a:lnTo>
                  <a:lnTo>
                    <a:pt x="72" y="161"/>
                  </a:lnTo>
                  <a:lnTo>
                    <a:pt x="74" y="159"/>
                  </a:lnTo>
                  <a:lnTo>
                    <a:pt x="85" y="159"/>
                  </a:lnTo>
                  <a:lnTo>
                    <a:pt x="96" y="159"/>
                  </a:lnTo>
                  <a:lnTo>
                    <a:pt x="99" y="161"/>
                  </a:lnTo>
                  <a:lnTo>
                    <a:pt x="113" y="161"/>
                  </a:lnTo>
                  <a:lnTo>
                    <a:pt x="116" y="153"/>
                  </a:lnTo>
                  <a:lnTo>
                    <a:pt x="124" y="150"/>
                  </a:lnTo>
                  <a:lnTo>
                    <a:pt x="138" y="148"/>
                  </a:lnTo>
                  <a:lnTo>
                    <a:pt x="140" y="142"/>
                  </a:lnTo>
                  <a:lnTo>
                    <a:pt x="181" y="142"/>
                  </a:lnTo>
                  <a:lnTo>
                    <a:pt x="206" y="140"/>
                  </a:lnTo>
                  <a:lnTo>
                    <a:pt x="223" y="134"/>
                  </a:lnTo>
                  <a:lnTo>
                    <a:pt x="234" y="123"/>
                  </a:lnTo>
                  <a:lnTo>
                    <a:pt x="250" y="123"/>
                  </a:lnTo>
                  <a:lnTo>
                    <a:pt x="266" y="123"/>
                  </a:lnTo>
                  <a:lnTo>
                    <a:pt x="272" y="123"/>
                  </a:lnTo>
                  <a:lnTo>
                    <a:pt x="275" y="118"/>
                  </a:lnTo>
                  <a:lnTo>
                    <a:pt x="277" y="115"/>
                  </a:lnTo>
                  <a:lnTo>
                    <a:pt x="288" y="112"/>
                  </a:lnTo>
                  <a:lnTo>
                    <a:pt x="291" y="109"/>
                  </a:lnTo>
                  <a:lnTo>
                    <a:pt x="294" y="104"/>
                  </a:lnTo>
                  <a:lnTo>
                    <a:pt x="299" y="104"/>
                  </a:lnTo>
                  <a:lnTo>
                    <a:pt x="302" y="104"/>
                  </a:lnTo>
                  <a:lnTo>
                    <a:pt x="305" y="101"/>
                  </a:lnTo>
                  <a:lnTo>
                    <a:pt x="313" y="96"/>
                  </a:lnTo>
                  <a:lnTo>
                    <a:pt x="313" y="90"/>
                  </a:lnTo>
                  <a:lnTo>
                    <a:pt x="316" y="85"/>
                  </a:lnTo>
                  <a:lnTo>
                    <a:pt x="313" y="82"/>
                  </a:lnTo>
                  <a:lnTo>
                    <a:pt x="308" y="76"/>
                  </a:lnTo>
                  <a:lnTo>
                    <a:pt x="308" y="71"/>
                  </a:lnTo>
                  <a:lnTo>
                    <a:pt x="308" y="68"/>
                  </a:lnTo>
                  <a:lnTo>
                    <a:pt x="316" y="65"/>
                  </a:lnTo>
                  <a:lnTo>
                    <a:pt x="319" y="57"/>
                  </a:lnTo>
                  <a:lnTo>
                    <a:pt x="327" y="57"/>
                  </a:lnTo>
                  <a:lnTo>
                    <a:pt x="332" y="52"/>
                  </a:lnTo>
                  <a:lnTo>
                    <a:pt x="332" y="49"/>
                  </a:lnTo>
                  <a:lnTo>
                    <a:pt x="332" y="46"/>
                  </a:lnTo>
                  <a:lnTo>
                    <a:pt x="330" y="43"/>
                  </a:lnTo>
                  <a:lnTo>
                    <a:pt x="330" y="43"/>
                  </a:lnTo>
                  <a:lnTo>
                    <a:pt x="321" y="43"/>
                  </a:lnTo>
                  <a:lnTo>
                    <a:pt x="319" y="41"/>
                  </a:lnTo>
                  <a:lnTo>
                    <a:pt x="319" y="38"/>
                  </a:lnTo>
                  <a:lnTo>
                    <a:pt x="319" y="32"/>
                  </a:lnTo>
                  <a:lnTo>
                    <a:pt x="319" y="30"/>
                  </a:lnTo>
                  <a:lnTo>
                    <a:pt x="319" y="21"/>
                  </a:lnTo>
                  <a:lnTo>
                    <a:pt x="319" y="11"/>
                  </a:lnTo>
                  <a:lnTo>
                    <a:pt x="327" y="5"/>
                  </a:lnTo>
                  <a:lnTo>
                    <a:pt x="341" y="0"/>
                  </a:lnTo>
                  <a:lnTo>
                    <a:pt x="363" y="2"/>
                  </a:lnTo>
                  <a:lnTo>
                    <a:pt x="387" y="2"/>
                  </a:lnTo>
                  <a:lnTo>
                    <a:pt x="390" y="5"/>
                  </a:lnTo>
                  <a:lnTo>
                    <a:pt x="393" y="5"/>
                  </a:lnTo>
                  <a:lnTo>
                    <a:pt x="395" y="11"/>
                  </a:lnTo>
                  <a:lnTo>
                    <a:pt x="398" y="16"/>
                  </a:lnTo>
                  <a:lnTo>
                    <a:pt x="401" y="16"/>
                  </a:lnTo>
                  <a:lnTo>
                    <a:pt x="401" y="19"/>
                  </a:lnTo>
                  <a:lnTo>
                    <a:pt x="426" y="21"/>
                  </a:lnTo>
                  <a:lnTo>
                    <a:pt x="445" y="24"/>
                  </a:lnTo>
                  <a:lnTo>
                    <a:pt x="445" y="32"/>
                  </a:lnTo>
                  <a:lnTo>
                    <a:pt x="448" y="41"/>
                  </a:lnTo>
                  <a:lnTo>
                    <a:pt x="448" y="57"/>
                  </a:lnTo>
                  <a:lnTo>
                    <a:pt x="448" y="74"/>
                  </a:lnTo>
                  <a:lnTo>
                    <a:pt x="459" y="79"/>
                  </a:lnTo>
                  <a:lnTo>
                    <a:pt x="469" y="82"/>
                  </a:lnTo>
                  <a:lnTo>
                    <a:pt x="469" y="85"/>
                  </a:lnTo>
                  <a:lnTo>
                    <a:pt x="472" y="87"/>
                  </a:lnTo>
                  <a:lnTo>
                    <a:pt x="480" y="90"/>
                  </a:lnTo>
                  <a:lnTo>
                    <a:pt x="491" y="96"/>
                  </a:lnTo>
                  <a:lnTo>
                    <a:pt x="497" y="104"/>
                  </a:lnTo>
                  <a:lnTo>
                    <a:pt x="505" y="109"/>
                  </a:lnTo>
                  <a:lnTo>
                    <a:pt x="508" y="115"/>
                  </a:lnTo>
                  <a:lnTo>
                    <a:pt x="508" y="118"/>
                  </a:lnTo>
                  <a:lnTo>
                    <a:pt x="511" y="120"/>
                  </a:lnTo>
                  <a:lnTo>
                    <a:pt x="513" y="123"/>
                  </a:lnTo>
                  <a:lnTo>
                    <a:pt x="527" y="129"/>
                  </a:lnTo>
                  <a:lnTo>
                    <a:pt x="541" y="129"/>
                  </a:lnTo>
                  <a:lnTo>
                    <a:pt x="541" y="150"/>
                  </a:lnTo>
                  <a:lnTo>
                    <a:pt x="541" y="172"/>
                  </a:lnTo>
                  <a:lnTo>
                    <a:pt x="546" y="178"/>
                  </a:lnTo>
                  <a:lnTo>
                    <a:pt x="549" y="183"/>
                  </a:lnTo>
                  <a:lnTo>
                    <a:pt x="549" y="194"/>
                  </a:lnTo>
                  <a:lnTo>
                    <a:pt x="549" y="208"/>
                  </a:lnTo>
                  <a:lnTo>
                    <a:pt x="552" y="214"/>
                  </a:lnTo>
                  <a:lnTo>
                    <a:pt x="555" y="214"/>
                  </a:lnTo>
                  <a:lnTo>
                    <a:pt x="555" y="214"/>
                  </a:lnTo>
                  <a:lnTo>
                    <a:pt x="555" y="219"/>
                  </a:lnTo>
                  <a:lnTo>
                    <a:pt x="579" y="233"/>
                  </a:lnTo>
                  <a:lnTo>
                    <a:pt x="604" y="252"/>
                  </a:lnTo>
                  <a:lnTo>
                    <a:pt x="607" y="269"/>
                  </a:lnTo>
                  <a:lnTo>
                    <a:pt x="607" y="282"/>
                  </a:lnTo>
                  <a:lnTo>
                    <a:pt x="615" y="288"/>
                  </a:lnTo>
                  <a:lnTo>
                    <a:pt x="623" y="299"/>
                  </a:lnTo>
                  <a:lnTo>
                    <a:pt x="623" y="301"/>
                  </a:lnTo>
                  <a:lnTo>
                    <a:pt x="623" y="312"/>
                  </a:lnTo>
                  <a:lnTo>
                    <a:pt x="631" y="312"/>
                  </a:lnTo>
                  <a:lnTo>
                    <a:pt x="637" y="315"/>
                  </a:lnTo>
                  <a:lnTo>
                    <a:pt x="637" y="321"/>
                  </a:lnTo>
                  <a:lnTo>
                    <a:pt x="637" y="323"/>
                  </a:lnTo>
                  <a:lnTo>
                    <a:pt x="634" y="323"/>
                  </a:lnTo>
                  <a:lnTo>
                    <a:pt x="634" y="326"/>
                  </a:lnTo>
                  <a:lnTo>
                    <a:pt x="631" y="345"/>
                  </a:lnTo>
                  <a:lnTo>
                    <a:pt x="626" y="356"/>
                  </a:lnTo>
                  <a:lnTo>
                    <a:pt x="623" y="362"/>
                  </a:lnTo>
                  <a:lnTo>
                    <a:pt x="623" y="378"/>
                  </a:lnTo>
                  <a:lnTo>
                    <a:pt x="620" y="381"/>
                  </a:lnTo>
                  <a:lnTo>
                    <a:pt x="618" y="384"/>
                  </a:lnTo>
                  <a:lnTo>
                    <a:pt x="615" y="384"/>
                  </a:lnTo>
                  <a:lnTo>
                    <a:pt x="612" y="384"/>
                  </a:lnTo>
                  <a:lnTo>
                    <a:pt x="607" y="381"/>
                  </a:lnTo>
                  <a:lnTo>
                    <a:pt x="601" y="381"/>
                  </a:lnTo>
                  <a:lnTo>
                    <a:pt x="593" y="381"/>
                  </a:lnTo>
                  <a:lnTo>
                    <a:pt x="587" y="376"/>
                  </a:lnTo>
                  <a:lnTo>
                    <a:pt x="582" y="373"/>
                  </a:lnTo>
                  <a:lnTo>
                    <a:pt x="563" y="367"/>
                  </a:lnTo>
                  <a:lnTo>
                    <a:pt x="555" y="365"/>
                  </a:lnTo>
                  <a:lnTo>
                    <a:pt x="546" y="362"/>
                  </a:lnTo>
                  <a:lnTo>
                    <a:pt x="535" y="362"/>
                  </a:lnTo>
                  <a:lnTo>
                    <a:pt x="533" y="362"/>
                  </a:lnTo>
                  <a:lnTo>
                    <a:pt x="527" y="362"/>
                  </a:lnTo>
                  <a:lnTo>
                    <a:pt x="522" y="362"/>
                  </a:lnTo>
                  <a:lnTo>
                    <a:pt x="513" y="362"/>
                  </a:lnTo>
                  <a:lnTo>
                    <a:pt x="508" y="362"/>
                  </a:lnTo>
                  <a:lnTo>
                    <a:pt x="497" y="365"/>
                  </a:lnTo>
                  <a:lnTo>
                    <a:pt x="497" y="367"/>
                  </a:lnTo>
                  <a:lnTo>
                    <a:pt x="497" y="373"/>
                  </a:lnTo>
                  <a:lnTo>
                    <a:pt x="491" y="384"/>
                  </a:lnTo>
                  <a:lnTo>
                    <a:pt x="486" y="398"/>
                  </a:lnTo>
                  <a:lnTo>
                    <a:pt x="475" y="406"/>
                  </a:lnTo>
                  <a:lnTo>
                    <a:pt x="467" y="411"/>
                  </a:lnTo>
                  <a:lnTo>
                    <a:pt x="453" y="414"/>
                  </a:lnTo>
                  <a:lnTo>
                    <a:pt x="445" y="417"/>
                  </a:lnTo>
                  <a:lnTo>
                    <a:pt x="439" y="417"/>
                  </a:lnTo>
                  <a:lnTo>
                    <a:pt x="431" y="417"/>
                  </a:lnTo>
                  <a:lnTo>
                    <a:pt x="423" y="414"/>
                  </a:lnTo>
                  <a:lnTo>
                    <a:pt x="412" y="411"/>
                  </a:lnTo>
                  <a:lnTo>
                    <a:pt x="406" y="411"/>
                  </a:lnTo>
                  <a:lnTo>
                    <a:pt x="398" y="411"/>
                  </a:lnTo>
                  <a:lnTo>
                    <a:pt x="395" y="414"/>
                  </a:lnTo>
                  <a:lnTo>
                    <a:pt x="390" y="417"/>
                  </a:lnTo>
                  <a:lnTo>
                    <a:pt x="376" y="417"/>
                  </a:lnTo>
                  <a:lnTo>
                    <a:pt x="363" y="417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91436" tIns="45718" rIns="91436" bIns="4571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5" name="Freeform 42"/>
            <p:cNvSpPr>
              <a:spLocks/>
            </p:cNvSpPr>
            <p:nvPr/>
          </p:nvSpPr>
          <p:spPr bwMode="auto">
            <a:xfrm>
              <a:off x="2503396" y="2770081"/>
              <a:ext cx="973157" cy="804284"/>
            </a:xfrm>
            <a:custGeom>
              <a:avLst/>
              <a:gdLst/>
              <a:ahLst/>
              <a:cxnLst>
                <a:cxn ang="0">
                  <a:pos x="200" y="549"/>
                </a:cxn>
                <a:cxn ang="0">
                  <a:pos x="162" y="519"/>
                </a:cxn>
                <a:cxn ang="0">
                  <a:pos x="126" y="492"/>
                </a:cxn>
                <a:cxn ang="0">
                  <a:pos x="113" y="461"/>
                </a:cxn>
                <a:cxn ang="0">
                  <a:pos x="102" y="434"/>
                </a:cxn>
                <a:cxn ang="0">
                  <a:pos x="85" y="384"/>
                </a:cxn>
                <a:cxn ang="0">
                  <a:pos x="69" y="354"/>
                </a:cxn>
                <a:cxn ang="0">
                  <a:pos x="41" y="269"/>
                </a:cxn>
                <a:cxn ang="0">
                  <a:pos x="22" y="239"/>
                </a:cxn>
                <a:cxn ang="0">
                  <a:pos x="8" y="165"/>
                </a:cxn>
                <a:cxn ang="0">
                  <a:pos x="0" y="91"/>
                </a:cxn>
                <a:cxn ang="0">
                  <a:pos x="25" y="72"/>
                </a:cxn>
                <a:cxn ang="0">
                  <a:pos x="11" y="44"/>
                </a:cxn>
                <a:cxn ang="0">
                  <a:pos x="41" y="14"/>
                </a:cxn>
                <a:cxn ang="0">
                  <a:pos x="58" y="33"/>
                </a:cxn>
                <a:cxn ang="0">
                  <a:pos x="121" y="72"/>
                </a:cxn>
                <a:cxn ang="0">
                  <a:pos x="140" y="19"/>
                </a:cxn>
                <a:cxn ang="0">
                  <a:pos x="176" y="0"/>
                </a:cxn>
                <a:cxn ang="0">
                  <a:pos x="236" y="28"/>
                </a:cxn>
                <a:cxn ang="0">
                  <a:pos x="272" y="58"/>
                </a:cxn>
                <a:cxn ang="0">
                  <a:pos x="299" y="99"/>
                </a:cxn>
                <a:cxn ang="0">
                  <a:pos x="327" y="137"/>
                </a:cxn>
                <a:cxn ang="0">
                  <a:pos x="360" y="165"/>
                </a:cxn>
                <a:cxn ang="0">
                  <a:pos x="428" y="190"/>
                </a:cxn>
                <a:cxn ang="0">
                  <a:pos x="535" y="176"/>
                </a:cxn>
                <a:cxn ang="0">
                  <a:pos x="568" y="187"/>
                </a:cxn>
                <a:cxn ang="0">
                  <a:pos x="601" y="217"/>
                </a:cxn>
                <a:cxn ang="0">
                  <a:pos x="637" y="234"/>
                </a:cxn>
                <a:cxn ang="0">
                  <a:pos x="656" y="294"/>
                </a:cxn>
                <a:cxn ang="0">
                  <a:pos x="675" y="332"/>
                </a:cxn>
                <a:cxn ang="0">
                  <a:pos x="659" y="343"/>
                </a:cxn>
                <a:cxn ang="0">
                  <a:pos x="650" y="382"/>
                </a:cxn>
                <a:cxn ang="0">
                  <a:pos x="664" y="420"/>
                </a:cxn>
                <a:cxn ang="0">
                  <a:pos x="667" y="472"/>
                </a:cxn>
                <a:cxn ang="0">
                  <a:pos x="606" y="461"/>
                </a:cxn>
                <a:cxn ang="0">
                  <a:pos x="582" y="439"/>
                </a:cxn>
                <a:cxn ang="0">
                  <a:pos x="541" y="412"/>
                </a:cxn>
                <a:cxn ang="0">
                  <a:pos x="445" y="439"/>
                </a:cxn>
                <a:cxn ang="0">
                  <a:pos x="395" y="453"/>
                </a:cxn>
                <a:cxn ang="0">
                  <a:pos x="324" y="445"/>
                </a:cxn>
                <a:cxn ang="0">
                  <a:pos x="299" y="395"/>
                </a:cxn>
                <a:cxn ang="0">
                  <a:pos x="272" y="354"/>
                </a:cxn>
                <a:cxn ang="0">
                  <a:pos x="250" y="308"/>
                </a:cxn>
                <a:cxn ang="0">
                  <a:pos x="255" y="261"/>
                </a:cxn>
                <a:cxn ang="0">
                  <a:pos x="200" y="283"/>
                </a:cxn>
                <a:cxn ang="0">
                  <a:pos x="195" y="327"/>
                </a:cxn>
                <a:cxn ang="0">
                  <a:pos x="211" y="368"/>
                </a:cxn>
                <a:cxn ang="0">
                  <a:pos x="206" y="406"/>
                </a:cxn>
                <a:cxn ang="0">
                  <a:pos x="217" y="445"/>
                </a:cxn>
                <a:cxn ang="0">
                  <a:pos x="228" y="494"/>
                </a:cxn>
                <a:cxn ang="0">
                  <a:pos x="274" y="494"/>
                </a:cxn>
                <a:cxn ang="0">
                  <a:pos x="294" y="516"/>
                </a:cxn>
                <a:cxn ang="0">
                  <a:pos x="280" y="571"/>
                </a:cxn>
              </a:cxnLst>
              <a:rect l="0" t="0" r="r" b="b"/>
              <a:pathLst>
                <a:path w="675" h="577">
                  <a:moveTo>
                    <a:pt x="236" y="577"/>
                  </a:moveTo>
                  <a:lnTo>
                    <a:pt x="233" y="577"/>
                  </a:lnTo>
                  <a:lnTo>
                    <a:pt x="220" y="571"/>
                  </a:lnTo>
                  <a:lnTo>
                    <a:pt x="206" y="566"/>
                  </a:lnTo>
                  <a:lnTo>
                    <a:pt x="200" y="563"/>
                  </a:lnTo>
                  <a:lnTo>
                    <a:pt x="200" y="549"/>
                  </a:lnTo>
                  <a:lnTo>
                    <a:pt x="198" y="538"/>
                  </a:lnTo>
                  <a:lnTo>
                    <a:pt x="195" y="533"/>
                  </a:lnTo>
                  <a:lnTo>
                    <a:pt x="189" y="530"/>
                  </a:lnTo>
                  <a:lnTo>
                    <a:pt x="178" y="530"/>
                  </a:lnTo>
                  <a:lnTo>
                    <a:pt x="167" y="530"/>
                  </a:lnTo>
                  <a:lnTo>
                    <a:pt x="162" y="519"/>
                  </a:lnTo>
                  <a:lnTo>
                    <a:pt x="162" y="511"/>
                  </a:lnTo>
                  <a:lnTo>
                    <a:pt x="159" y="503"/>
                  </a:lnTo>
                  <a:lnTo>
                    <a:pt x="154" y="500"/>
                  </a:lnTo>
                  <a:lnTo>
                    <a:pt x="146" y="500"/>
                  </a:lnTo>
                  <a:lnTo>
                    <a:pt x="137" y="497"/>
                  </a:lnTo>
                  <a:lnTo>
                    <a:pt x="126" y="492"/>
                  </a:lnTo>
                  <a:lnTo>
                    <a:pt x="124" y="492"/>
                  </a:lnTo>
                  <a:lnTo>
                    <a:pt x="121" y="486"/>
                  </a:lnTo>
                  <a:lnTo>
                    <a:pt x="118" y="481"/>
                  </a:lnTo>
                  <a:lnTo>
                    <a:pt x="118" y="472"/>
                  </a:lnTo>
                  <a:lnTo>
                    <a:pt x="115" y="461"/>
                  </a:lnTo>
                  <a:lnTo>
                    <a:pt x="113" y="461"/>
                  </a:lnTo>
                  <a:lnTo>
                    <a:pt x="110" y="453"/>
                  </a:lnTo>
                  <a:lnTo>
                    <a:pt x="110" y="448"/>
                  </a:lnTo>
                  <a:lnTo>
                    <a:pt x="107" y="445"/>
                  </a:lnTo>
                  <a:lnTo>
                    <a:pt x="104" y="445"/>
                  </a:lnTo>
                  <a:lnTo>
                    <a:pt x="104" y="439"/>
                  </a:lnTo>
                  <a:lnTo>
                    <a:pt x="102" y="434"/>
                  </a:lnTo>
                  <a:lnTo>
                    <a:pt x="96" y="431"/>
                  </a:lnTo>
                  <a:lnTo>
                    <a:pt x="96" y="428"/>
                  </a:lnTo>
                  <a:lnTo>
                    <a:pt x="91" y="420"/>
                  </a:lnTo>
                  <a:lnTo>
                    <a:pt x="88" y="420"/>
                  </a:lnTo>
                  <a:lnTo>
                    <a:pt x="88" y="401"/>
                  </a:lnTo>
                  <a:lnTo>
                    <a:pt x="85" y="384"/>
                  </a:lnTo>
                  <a:lnTo>
                    <a:pt x="85" y="379"/>
                  </a:lnTo>
                  <a:lnTo>
                    <a:pt x="82" y="368"/>
                  </a:lnTo>
                  <a:lnTo>
                    <a:pt x="74" y="365"/>
                  </a:lnTo>
                  <a:lnTo>
                    <a:pt x="69" y="357"/>
                  </a:lnTo>
                  <a:lnTo>
                    <a:pt x="69" y="357"/>
                  </a:lnTo>
                  <a:lnTo>
                    <a:pt x="69" y="354"/>
                  </a:lnTo>
                  <a:lnTo>
                    <a:pt x="58" y="343"/>
                  </a:lnTo>
                  <a:lnTo>
                    <a:pt x="52" y="335"/>
                  </a:lnTo>
                  <a:lnTo>
                    <a:pt x="52" y="308"/>
                  </a:lnTo>
                  <a:lnTo>
                    <a:pt x="50" y="283"/>
                  </a:lnTo>
                  <a:lnTo>
                    <a:pt x="44" y="277"/>
                  </a:lnTo>
                  <a:lnTo>
                    <a:pt x="41" y="269"/>
                  </a:lnTo>
                  <a:lnTo>
                    <a:pt x="41" y="261"/>
                  </a:lnTo>
                  <a:lnTo>
                    <a:pt x="36" y="255"/>
                  </a:lnTo>
                  <a:lnTo>
                    <a:pt x="30" y="250"/>
                  </a:lnTo>
                  <a:lnTo>
                    <a:pt x="25" y="247"/>
                  </a:lnTo>
                  <a:lnTo>
                    <a:pt x="22" y="242"/>
                  </a:lnTo>
                  <a:lnTo>
                    <a:pt x="22" y="239"/>
                  </a:lnTo>
                  <a:lnTo>
                    <a:pt x="22" y="212"/>
                  </a:lnTo>
                  <a:lnTo>
                    <a:pt x="22" y="184"/>
                  </a:lnTo>
                  <a:lnTo>
                    <a:pt x="19" y="176"/>
                  </a:lnTo>
                  <a:lnTo>
                    <a:pt x="17" y="176"/>
                  </a:lnTo>
                  <a:lnTo>
                    <a:pt x="11" y="170"/>
                  </a:lnTo>
                  <a:lnTo>
                    <a:pt x="8" y="165"/>
                  </a:lnTo>
                  <a:lnTo>
                    <a:pt x="8" y="154"/>
                  </a:lnTo>
                  <a:lnTo>
                    <a:pt x="8" y="137"/>
                  </a:lnTo>
                  <a:lnTo>
                    <a:pt x="3" y="113"/>
                  </a:lnTo>
                  <a:lnTo>
                    <a:pt x="0" y="99"/>
                  </a:lnTo>
                  <a:lnTo>
                    <a:pt x="0" y="94"/>
                  </a:lnTo>
                  <a:lnTo>
                    <a:pt x="0" y="91"/>
                  </a:lnTo>
                  <a:lnTo>
                    <a:pt x="0" y="85"/>
                  </a:lnTo>
                  <a:lnTo>
                    <a:pt x="3" y="80"/>
                  </a:lnTo>
                  <a:lnTo>
                    <a:pt x="8" y="80"/>
                  </a:lnTo>
                  <a:lnTo>
                    <a:pt x="11" y="80"/>
                  </a:lnTo>
                  <a:lnTo>
                    <a:pt x="19" y="77"/>
                  </a:lnTo>
                  <a:lnTo>
                    <a:pt x="25" y="72"/>
                  </a:lnTo>
                  <a:lnTo>
                    <a:pt x="25" y="66"/>
                  </a:lnTo>
                  <a:lnTo>
                    <a:pt x="25" y="58"/>
                  </a:lnTo>
                  <a:lnTo>
                    <a:pt x="19" y="55"/>
                  </a:lnTo>
                  <a:lnTo>
                    <a:pt x="17" y="52"/>
                  </a:lnTo>
                  <a:lnTo>
                    <a:pt x="17" y="50"/>
                  </a:lnTo>
                  <a:lnTo>
                    <a:pt x="11" y="44"/>
                  </a:lnTo>
                  <a:lnTo>
                    <a:pt x="25" y="36"/>
                  </a:lnTo>
                  <a:lnTo>
                    <a:pt x="30" y="25"/>
                  </a:lnTo>
                  <a:lnTo>
                    <a:pt x="36" y="17"/>
                  </a:lnTo>
                  <a:lnTo>
                    <a:pt x="39" y="14"/>
                  </a:lnTo>
                  <a:lnTo>
                    <a:pt x="41" y="14"/>
                  </a:lnTo>
                  <a:lnTo>
                    <a:pt x="41" y="14"/>
                  </a:lnTo>
                  <a:lnTo>
                    <a:pt x="44" y="14"/>
                  </a:lnTo>
                  <a:lnTo>
                    <a:pt x="52" y="19"/>
                  </a:lnTo>
                  <a:lnTo>
                    <a:pt x="52" y="25"/>
                  </a:lnTo>
                  <a:lnTo>
                    <a:pt x="55" y="30"/>
                  </a:lnTo>
                  <a:lnTo>
                    <a:pt x="55" y="30"/>
                  </a:lnTo>
                  <a:lnTo>
                    <a:pt x="58" y="33"/>
                  </a:lnTo>
                  <a:lnTo>
                    <a:pt x="58" y="50"/>
                  </a:lnTo>
                  <a:lnTo>
                    <a:pt x="58" y="58"/>
                  </a:lnTo>
                  <a:lnTo>
                    <a:pt x="82" y="66"/>
                  </a:lnTo>
                  <a:lnTo>
                    <a:pt x="102" y="77"/>
                  </a:lnTo>
                  <a:lnTo>
                    <a:pt x="113" y="77"/>
                  </a:lnTo>
                  <a:lnTo>
                    <a:pt x="121" y="72"/>
                  </a:lnTo>
                  <a:lnTo>
                    <a:pt x="124" y="69"/>
                  </a:lnTo>
                  <a:lnTo>
                    <a:pt x="132" y="66"/>
                  </a:lnTo>
                  <a:lnTo>
                    <a:pt x="132" y="47"/>
                  </a:lnTo>
                  <a:lnTo>
                    <a:pt x="132" y="30"/>
                  </a:lnTo>
                  <a:lnTo>
                    <a:pt x="135" y="25"/>
                  </a:lnTo>
                  <a:lnTo>
                    <a:pt x="140" y="19"/>
                  </a:lnTo>
                  <a:lnTo>
                    <a:pt x="146" y="19"/>
                  </a:lnTo>
                  <a:lnTo>
                    <a:pt x="151" y="17"/>
                  </a:lnTo>
                  <a:lnTo>
                    <a:pt x="162" y="8"/>
                  </a:lnTo>
                  <a:lnTo>
                    <a:pt x="167" y="3"/>
                  </a:lnTo>
                  <a:lnTo>
                    <a:pt x="170" y="0"/>
                  </a:lnTo>
                  <a:lnTo>
                    <a:pt x="176" y="0"/>
                  </a:lnTo>
                  <a:lnTo>
                    <a:pt x="192" y="0"/>
                  </a:lnTo>
                  <a:lnTo>
                    <a:pt x="206" y="3"/>
                  </a:lnTo>
                  <a:lnTo>
                    <a:pt x="222" y="11"/>
                  </a:lnTo>
                  <a:lnTo>
                    <a:pt x="228" y="14"/>
                  </a:lnTo>
                  <a:lnTo>
                    <a:pt x="233" y="19"/>
                  </a:lnTo>
                  <a:lnTo>
                    <a:pt x="236" y="28"/>
                  </a:lnTo>
                  <a:lnTo>
                    <a:pt x="242" y="30"/>
                  </a:lnTo>
                  <a:lnTo>
                    <a:pt x="244" y="33"/>
                  </a:lnTo>
                  <a:lnTo>
                    <a:pt x="247" y="39"/>
                  </a:lnTo>
                  <a:lnTo>
                    <a:pt x="250" y="44"/>
                  </a:lnTo>
                  <a:lnTo>
                    <a:pt x="261" y="52"/>
                  </a:lnTo>
                  <a:lnTo>
                    <a:pt x="272" y="58"/>
                  </a:lnTo>
                  <a:lnTo>
                    <a:pt x="272" y="63"/>
                  </a:lnTo>
                  <a:lnTo>
                    <a:pt x="277" y="72"/>
                  </a:lnTo>
                  <a:lnTo>
                    <a:pt x="280" y="77"/>
                  </a:lnTo>
                  <a:lnTo>
                    <a:pt x="288" y="83"/>
                  </a:lnTo>
                  <a:lnTo>
                    <a:pt x="294" y="96"/>
                  </a:lnTo>
                  <a:lnTo>
                    <a:pt x="299" y="99"/>
                  </a:lnTo>
                  <a:lnTo>
                    <a:pt x="299" y="105"/>
                  </a:lnTo>
                  <a:lnTo>
                    <a:pt x="302" y="113"/>
                  </a:lnTo>
                  <a:lnTo>
                    <a:pt x="316" y="124"/>
                  </a:lnTo>
                  <a:lnTo>
                    <a:pt x="318" y="135"/>
                  </a:lnTo>
                  <a:lnTo>
                    <a:pt x="321" y="135"/>
                  </a:lnTo>
                  <a:lnTo>
                    <a:pt x="327" y="137"/>
                  </a:lnTo>
                  <a:lnTo>
                    <a:pt x="329" y="140"/>
                  </a:lnTo>
                  <a:lnTo>
                    <a:pt x="335" y="143"/>
                  </a:lnTo>
                  <a:lnTo>
                    <a:pt x="338" y="146"/>
                  </a:lnTo>
                  <a:lnTo>
                    <a:pt x="343" y="146"/>
                  </a:lnTo>
                  <a:lnTo>
                    <a:pt x="351" y="157"/>
                  </a:lnTo>
                  <a:lnTo>
                    <a:pt x="360" y="165"/>
                  </a:lnTo>
                  <a:lnTo>
                    <a:pt x="368" y="170"/>
                  </a:lnTo>
                  <a:lnTo>
                    <a:pt x="376" y="176"/>
                  </a:lnTo>
                  <a:lnTo>
                    <a:pt x="381" y="176"/>
                  </a:lnTo>
                  <a:lnTo>
                    <a:pt x="390" y="176"/>
                  </a:lnTo>
                  <a:lnTo>
                    <a:pt x="401" y="181"/>
                  </a:lnTo>
                  <a:lnTo>
                    <a:pt x="428" y="190"/>
                  </a:lnTo>
                  <a:lnTo>
                    <a:pt x="445" y="195"/>
                  </a:lnTo>
                  <a:lnTo>
                    <a:pt x="486" y="195"/>
                  </a:lnTo>
                  <a:lnTo>
                    <a:pt x="494" y="190"/>
                  </a:lnTo>
                  <a:lnTo>
                    <a:pt x="499" y="187"/>
                  </a:lnTo>
                  <a:lnTo>
                    <a:pt x="519" y="181"/>
                  </a:lnTo>
                  <a:lnTo>
                    <a:pt x="535" y="176"/>
                  </a:lnTo>
                  <a:lnTo>
                    <a:pt x="546" y="176"/>
                  </a:lnTo>
                  <a:lnTo>
                    <a:pt x="554" y="176"/>
                  </a:lnTo>
                  <a:lnTo>
                    <a:pt x="557" y="181"/>
                  </a:lnTo>
                  <a:lnTo>
                    <a:pt x="563" y="187"/>
                  </a:lnTo>
                  <a:lnTo>
                    <a:pt x="565" y="187"/>
                  </a:lnTo>
                  <a:lnTo>
                    <a:pt x="568" y="187"/>
                  </a:lnTo>
                  <a:lnTo>
                    <a:pt x="576" y="195"/>
                  </a:lnTo>
                  <a:lnTo>
                    <a:pt x="582" y="203"/>
                  </a:lnTo>
                  <a:lnTo>
                    <a:pt x="584" y="203"/>
                  </a:lnTo>
                  <a:lnTo>
                    <a:pt x="593" y="206"/>
                  </a:lnTo>
                  <a:lnTo>
                    <a:pt x="601" y="209"/>
                  </a:lnTo>
                  <a:lnTo>
                    <a:pt x="601" y="217"/>
                  </a:lnTo>
                  <a:lnTo>
                    <a:pt x="606" y="217"/>
                  </a:lnTo>
                  <a:lnTo>
                    <a:pt x="609" y="217"/>
                  </a:lnTo>
                  <a:lnTo>
                    <a:pt x="620" y="225"/>
                  </a:lnTo>
                  <a:lnTo>
                    <a:pt x="626" y="231"/>
                  </a:lnTo>
                  <a:lnTo>
                    <a:pt x="631" y="231"/>
                  </a:lnTo>
                  <a:lnTo>
                    <a:pt x="637" y="234"/>
                  </a:lnTo>
                  <a:lnTo>
                    <a:pt x="639" y="239"/>
                  </a:lnTo>
                  <a:lnTo>
                    <a:pt x="642" y="245"/>
                  </a:lnTo>
                  <a:lnTo>
                    <a:pt x="648" y="258"/>
                  </a:lnTo>
                  <a:lnTo>
                    <a:pt x="650" y="277"/>
                  </a:lnTo>
                  <a:lnTo>
                    <a:pt x="653" y="280"/>
                  </a:lnTo>
                  <a:lnTo>
                    <a:pt x="656" y="294"/>
                  </a:lnTo>
                  <a:lnTo>
                    <a:pt x="656" y="302"/>
                  </a:lnTo>
                  <a:lnTo>
                    <a:pt x="656" y="313"/>
                  </a:lnTo>
                  <a:lnTo>
                    <a:pt x="661" y="316"/>
                  </a:lnTo>
                  <a:lnTo>
                    <a:pt x="675" y="321"/>
                  </a:lnTo>
                  <a:lnTo>
                    <a:pt x="675" y="324"/>
                  </a:lnTo>
                  <a:lnTo>
                    <a:pt x="675" y="332"/>
                  </a:lnTo>
                  <a:lnTo>
                    <a:pt x="675" y="338"/>
                  </a:lnTo>
                  <a:lnTo>
                    <a:pt x="672" y="343"/>
                  </a:lnTo>
                  <a:lnTo>
                    <a:pt x="667" y="346"/>
                  </a:lnTo>
                  <a:lnTo>
                    <a:pt x="667" y="343"/>
                  </a:lnTo>
                  <a:lnTo>
                    <a:pt x="661" y="343"/>
                  </a:lnTo>
                  <a:lnTo>
                    <a:pt x="659" y="343"/>
                  </a:lnTo>
                  <a:lnTo>
                    <a:pt x="656" y="349"/>
                  </a:lnTo>
                  <a:lnTo>
                    <a:pt x="650" y="354"/>
                  </a:lnTo>
                  <a:lnTo>
                    <a:pt x="650" y="357"/>
                  </a:lnTo>
                  <a:lnTo>
                    <a:pt x="648" y="357"/>
                  </a:lnTo>
                  <a:lnTo>
                    <a:pt x="650" y="368"/>
                  </a:lnTo>
                  <a:lnTo>
                    <a:pt x="650" y="382"/>
                  </a:lnTo>
                  <a:lnTo>
                    <a:pt x="653" y="384"/>
                  </a:lnTo>
                  <a:lnTo>
                    <a:pt x="656" y="387"/>
                  </a:lnTo>
                  <a:lnTo>
                    <a:pt x="656" y="393"/>
                  </a:lnTo>
                  <a:lnTo>
                    <a:pt x="659" y="401"/>
                  </a:lnTo>
                  <a:lnTo>
                    <a:pt x="659" y="409"/>
                  </a:lnTo>
                  <a:lnTo>
                    <a:pt x="664" y="420"/>
                  </a:lnTo>
                  <a:lnTo>
                    <a:pt x="667" y="434"/>
                  </a:lnTo>
                  <a:lnTo>
                    <a:pt x="675" y="450"/>
                  </a:lnTo>
                  <a:lnTo>
                    <a:pt x="675" y="461"/>
                  </a:lnTo>
                  <a:lnTo>
                    <a:pt x="675" y="470"/>
                  </a:lnTo>
                  <a:lnTo>
                    <a:pt x="672" y="472"/>
                  </a:lnTo>
                  <a:lnTo>
                    <a:pt x="667" y="472"/>
                  </a:lnTo>
                  <a:lnTo>
                    <a:pt x="648" y="472"/>
                  </a:lnTo>
                  <a:lnTo>
                    <a:pt x="626" y="472"/>
                  </a:lnTo>
                  <a:lnTo>
                    <a:pt x="623" y="470"/>
                  </a:lnTo>
                  <a:lnTo>
                    <a:pt x="612" y="464"/>
                  </a:lnTo>
                  <a:lnTo>
                    <a:pt x="609" y="461"/>
                  </a:lnTo>
                  <a:lnTo>
                    <a:pt x="606" y="461"/>
                  </a:lnTo>
                  <a:lnTo>
                    <a:pt x="604" y="461"/>
                  </a:lnTo>
                  <a:lnTo>
                    <a:pt x="601" y="459"/>
                  </a:lnTo>
                  <a:lnTo>
                    <a:pt x="601" y="450"/>
                  </a:lnTo>
                  <a:lnTo>
                    <a:pt x="593" y="445"/>
                  </a:lnTo>
                  <a:lnTo>
                    <a:pt x="590" y="439"/>
                  </a:lnTo>
                  <a:lnTo>
                    <a:pt x="582" y="439"/>
                  </a:lnTo>
                  <a:lnTo>
                    <a:pt x="573" y="426"/>
                  </a:lnTo>
                  <a:lnTo>
                    <a:pt x="565" y="420"/>
                  </a:lnTo>
                  <a:lnTo>
                    <a:pt x="554" y="415"/>
                  </a:lnTo>
                  <a:lnTo>
                    <a:pt x="543" y="415"/>
                  </a:lnTo>
                  <a:lnTo>
                    <a:pt x="543" y="412"/>
                  </a:lnTo>
                  <a:lnTo>
                    <a:pt x="541" y="412"/>
                  </a:lnTo>
                  <a:lnTo>
                    <a:pt x="513" y="412"/>
                  </a:lnTo>
                  <a:lnTo>
                    <a:pt x="480" y="415"/>
                  </a:lnTo>
                  <a:lnTo>
                    <a:pt x="477" y="420"/>
                  </a:lnTo>
                  <a:lnTo>
                    <a:pt x="466" y="420"/>
                  </a:lnTo>
                  <a:lnTo>
                    <a:pt x="456" y="428"/>
                  </a:lnTo>
                  <a:lnTo>
                    <a:pt x="445" y="439"/>
                  </a:lnTo>
                  <a:lnTo>
                    <a:pt x="436" y="439"/>
                  </a:lnTo>
                  <a:lnTo>
                    <a:pt x="428" y="445"/>
                  </a:lnTo>
                  <a:lnTo>
                    <a:pt x="425" y="448"/>
                  </a:lnTo>
                  <a:lnTo>
                    <a:pt x="425" y="450"/>
                  </a:lnTo>
                  <a:lnTo>
                    <a:pt x="401" y="450"/>
                  </a:lnTo>
                  <a:lnTo>
                    <a:pt x="395" y="453"/>
                  </a:lnTo>
                  <a:lnTo>
                    <a:pt x="370" y="453"/>
                  </a:lnTo>
                  <a:lnTo>
                    <a:pt x="343" y="450"/>
                  </a:lnTo>
                  <a:lnTo>
                    <a:pt x="338" y="450"/>
                  </a:lnTo>
                  <a:lnTo>
                    <a:pt x="329" y="450"/>
                  </a:lnTo>
                  <a:lnTo>
                    <a:pt x="327" y="448"/>
                  </a:lnTo>
                  <a:lnTo>
                    <a:pt x="324" y="445"/>
                  </a:lnTo>
                  <a:lnTo>
                    <a:pt x="321" y="431"/>
                  </a:lnTo>
                  <a:lnTo>
                    <a:pt x="316" y="415"/>
                  </a:lnTo>
                  <a:lnTo>
                    <a:pt x="310" y="409"/>
                  </a:lnTo>
                  <a:lnTo>
                    <a:pt x="302" y="404"/>
                  </a:lnTo>
                  <a:lnTo>
                    <a:pt x="299" y="401"/>
                  </a:lnTo>
                  <a:lnTo>
                    <a:pt x="299" y="395"/>
                  </a:lnTo>
                  <a:lnTo>
                    <a:pt x="294" y="390"/>
                  </a:lnTo>
                  <a:lnTo>
                    <a:pt x="291" y="387"/>
                  </a:lnTo>
                  <a:lnTo>
                    <a:pt x="288" y="379"/>
                  </a:lnTo>
                  <a:lnTo>
                    <a:pt x="288" y="374"/>
                  </a:lnTo>
                  <a:lnTo>
                    <a:pt x="277" y="363"/>
                  </a:lnTo>
                  <a:lnTo>
                    <a:pt x="272" y="354"/>
                  </a:lnTo>
                  <a:lnTo>
                    <a:pt x="272" y="346"/>
                  </a:lnTo>
                  <a:lnTo>
                    <a:pt x="272" y="335"/>
                  </a:lnTo>
                  <a:lnTo>
                    <a:pt x="263" y="327"/>
                  </a:lnTo>
                  <a:lnTo>
                    <a:pt x="258" y="319"/>
                  </a:lnTo>
                  <a:lnTo>
                    <a:pt x="255" y="313"/>
                  </a:lnTo>
                  <a:lnTo>
                    <a:pt x="250" y="308"/>
                  </a:lnTo>
                  <a:lnTo>
                    <a:pt x="250" y="302"/>
                  </a:lnTo>
                  <a:lnTo>
                    <a:pt x="250" y="297"/>
                  </a:lnTo>
                  <a:lnTo>
                    <a:pt x="255" y="297"/>
                  </a:lnTo>
                  <a:lnTo>
                    <a:pt x="255" y="294"/>
                  </a:lnTo>
                  <a:lnTo>
                    <a:pt x="255" y="280"/>
                  </a:lnTo>
                  <a:lnTo>
                    <a:pt x="255" y="261"/>
                  </a:lnTo>
                  <a:lnTo>
                    <a:pt x="250" y="258"/>
                  </a:lnTo>
                  <a:lnTo>
                    <a:pt x="236" y="258"/>
                  </a:lnTo>
                  <a:lnTo>
                    <a:pt x="228" y="258"/>
                  </a:lnTo>
                  <a:lnTo>
                    <a:pt x="217" y="269"/>
                  </a:lnTo>
                  <a:lnTo>
                    <a:pt x="206" y="280"/>
                  </a:lnTo>
                  <a:lnTo>
                    <a:pt x="200" y="283"/>
                  </a:lnTo>
                  <a:lnTo>
                    <a:pt x="195" y="288"/>
                  </a:lnTo>
                  <a:lnTo>
                    <a:pt x="195" y="294"/>
                  </a:lnTo>
                  <a:lnTo>
                    <a:pt x="192" y="294"/>
                  </a:lnTo>
                  <a:lnTo>
                    <a:pt x="189" y="308"/>
                  </a:lnTo>
                  <a:lnTo>
                    <a:pt x="189" y="324"/>
                  </a:lnTo>
                  <a:lnTo>
                    <a:pt x="195" y="327"/>
                  </a:lnTo>
                  <a:lnTo>
                    <a:pt x="198" y="335"/>
                  </a:lnTo>
                  <a:lnTo>
                    <a:pt x="200" y="343"/>
                  </a:lnTo>
                  <a:lnTo>
                    <a:pt x="206" y="349"/>
                  </a:lnTo>
                  <a:lnTo>
                    <a:pt x="206" y="354"/>
                  </a:lnTo>
                  <a:lnTo>
                    <a:pt x="214" y="357"/>
                  </a:lnTo>
                  <a:lnTo>
                    <a:pt x="211" y="368"/>
                  </a:lnTo>
                  <a:lnTo>
                    <a:pt x="211" y="374"/>
                  </a:lnTo>
                  <a:lnTo>
                    <a:pt x="206" y="376"/>
                  </a:lnTo>
                  <a:lnTo>
                    <a:pt x="206" y="382"/>
                  </a:lnTo>
                  <a:lnTo>
                    <a:pt x="206" y="390"/>
                  </a:lnTo>
                  <a:lnTo>
                    <a:pt x="206" y="401"/>
                  </a:lnTo>
                  <a:lnTo>
                    <a:pt x="206" y="406"/>
                  </a:lnTo>
                  <a:lnTo>
                    <a:pt x="211" y="412"/>
                  </a:lnTo>
                  <a:lnTo>
                    <a:pt x="214" y="415"/>
                  </a:lnTo>
                  <a:lnTo>
                    <a:pt x="217" y="420"/>
                  </a:lnTo>
                  <a:lnTo>
                    <a:pt x="217" y="431"/>
                  </a:lnTo>
                  <a:lnTo>
                    <a:pt x="217" y="439"/>
                  </a:lnTo>
                  <a:lnTo>
                    <a:pt x="217" y="445"/>
                  </a:lnTo>
                  <a:lnTo>
                    <a:pt x="214" y="450"/>
                  </a:lnTo>
                  <a:lnTo>
                    <a:pt x="214" y="467"/>
                  </a:lnTo>
                  <a:lnTo>
                    <a:pt x="214" y="483"/>
                  </a:lnTo>
                  <a:lnTo>
                    <a:pt x="217" y="489"/>
                  </a:lnTo>
                  <a:lnTo>
                    <a:pt x="222" y="492"/>
                  </a:lnTo>
                  <a:lnTo>
                    <a:pt x="228" y="494"/>
                  </a:lnTo>
                  <a:lnTo>
                    <a:pt x="233" y="497"/>
                  </a:lnTo>
                  <a:lnTo>
                    <a:pt x="250" y="497"/>
                  </a:lnTo>
                  <a:lnTo>
                    <a:pt x="266" y="497"/>
                  </a:lnTo>
                  <a:lnTo>
                    <a:pt x="266" y="494"/>
                  </a:lnTo>
                  <a:lnTo>
                    <a:pt x="272" y="494"/>
                  </a:lnTo>
                  <a:lnTo>
                    <a:pt x="274" y="494"/>
                  </a:lnTo>
                  <a:lnTo>
                    <a:pt x="280" y="494"/>
                  </a:lnTo>
                  <a:lnTo>
                    <a:pt x="288" y="500"/>
                  </a:lnTo>
                  <a:lnTo>
                    <a:pt x="291" y="503"/>
                  </a:lnTo>
                  <a:lnTo>
                    <a:pt x="296" y="511"/>
                  </a:lnTo>
                  <a:lnTo>
                    <a:pt x="296" y="513"/>
                  </a:lnTo>
                  <a:lnTo>
                    <a:pt x="294" y="516"/>
                  </a:lnTo>
                  <a:lnTo>
                    <a:pt x="294" y="524"/>
                  </a:lnTo>
                  <a:lnTo>
                    <a:pt x="291" y="538"/>
                  </a:lnTo>
                  <a:lnTo>
                    <a:pt x="288" y="552"/>
                  </a:lnTo>
                  <a:lnTo>
                    <a:pt x="288" y="566"/>
                  </a:lnTo>
                  <a:lnTo>
                    <a:pt x="285" y="571"/>
                  </a:lnTo>
                  <a:lnTo>
                    <a:pt x="280" y="571"/>
                  </a:lnTo>
                  <a:lnTo>
                    <a:pt x="250" y="577"/>
                  </a:lnTo>
                  <a:lnTo>
                    <a:pt x="236" y="577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91436" tIns="45718" rIns="91436" bIns="4571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6" name="Freeform 43"/>
            <p:cNvSpPr>
              <a:spLocks/>
            </p:cNvSpPr>
            <p:nvPr/>
          </p:nvSpPr>
          <p:spPr bwMode="auto">
            <a:xfrm>
              <a:off x="1849090" y="2697483"/>
              <a:ext cx="641021" cy="784354"/>
            </a:xfrm>
            <a:custGeom>
              <a:avLst/>
              <a:gdLst/>
              <a:ahLst/>
              <a:cxnLst>
                <a:cxn ang="0">
                  <a:pos x="222" y="538"/>
                </a:cxn>
                <a:cxn ang="0">
                  <a:pos x="203" y="524"/>
                </a:cxn>
                <a:cxn ang="0">
                  <a:pos x="181" y="507"/>
                </a:cxn>
                <a:cxn ang="0">
                  <a:pos x="145" y="485"/>
                </a:cxn>
                <a:cxn ang="0">
                  <a:pos x="126" y="452"/>
                </a:cxn>
                <a:cxn ang="0">
                  <a:pos x="115" y="425"/>
                </a:cxn>
                <a:cxn ang="0">
                  <a:pos x="85" y="420"/>
                </a:cxn>
                <a:cxn ang="0">
                  <a:pos x="96" y="392"/>
                </a:cxn>
                <a:cxn ang="0">
                  <a:pos x="68" y="378"/>
                </a:cxn>
                <a:cxn ang="0">
                  <a:pos x="49" y="359"/>
                </a:cxn>
                <a:cxn ang="0">
                  <a:pos x="38" y="345"/>
                </a:cxn>
                <a:cxn ang="0">
                  <a:pos x="57" y="334"/>
                </a:cxn>
                <a:cxn ang="0">
                  <a:pos x="52" y="304"/>
                </a:cxn>
                <a:cxn ang="0">
                  <a:pos x="22" y="296"/>
                </a:cxn>
                <a:cxn ang="0">
                  <a:pos x="0" y="288"/>
                </a:cxn>
                <a:cxn ang="0">
                  <a:pos x="8" y="258"/>
                </a:cxn>
                <a:cxn ang="0">
                  <a:pos x="33" y="249"/>
                </a:cxn>
                <a:cxn ang="0">
                  <a:pos x="33" y="227"/>
                </a:cxn>
                <a:cxn ang="0">
                  <a:pos x="30" y="186"/>
                </a:cxn>
                <a:cxn ang="0">
                  <a:pos x="22" y="159"/>
                </a:cxn>
                <a:cxn ang="0">
                  <a:pos x="49" y="142"/>
                </a:cxn>
                <a:cxn ang="0">
                  <a:pos x="82" y="115"/>
                </a:cxn>
                <a:cxn ang="0">
                  <a:pos x="101" y="104"/>
                </a:cxn>
                <a:cxn ang="0">
                  <a:pos x="107" y="85"/>
                </a:cxn>
                <a:cxn ang="0">
                  <a:pos x="126" y="79"/>
                </a:cxn>
                <a:cxn ang="0">
                  <a:pos x="159" y="71"/>
                </a:cxn>
                <a:cxn ang="0">
                  <a:pos x="197" y="68"/>
                </a:cxn>
                <a:cxn ang="0">
                  <a:pos x="222" y="46"/>
                </a:cxn>
                <a:cxn ang="0">
                  <a:pos x="225" y="0"/>
                </a:cxn>
                <a:cxn ang="0">
                  <a:pos x="293" y="0"/>
                </a:cxn>
                <a:cxn ang="0">
                  <a:pos x="397" y="13"/>
                </a:cxn>
                <a:cxn ang="0">
                  <a:pos x="408" y="60"/>
                </a:cxn>
                <a:cxn ang="0">
                  <a:pos x="389" y="107"/>
                </a:cxn>
                <a:cxn ang="0">
                  <a:pos x="381" y="142"/>
                </a:cxn>
                <a:cxn ang="0">
                  <a:pos x="373" y="161"/>
                </a:cxn>
                <a:cxn ang="0">
                  <a:pos x="378" y="216"/>
                </a:cxn>
                <a:cxn ang="0">
                  <a:pos x="392" y="233"/>
                </a:cxn>
                <a:cxn ang="0">
                  <a:pos x="400" y="271"/>
                </a:cxn>
                <a:cxn ang="0">
                  <a:pos x="417" y="296"/>
                </a:cxn>
                <a:cxn ang="0">
                  <a:pos x="430" y="321"/>
                </a:cxn>
                <a:cxn ang="0">
                  <a:pos x="436" y="340"/>
                </a:cxn>
                <a:cxn ang="0">
                  <a:pos x="444" y="362"/>
                </a:cxn>
                <a:cxn ang="0">
                  <a:pos x="395" y="348"/>
                </a:cxn>
                <a:cxn ang="0">
                  <a:pos x="359" y="343"/>
                </a:cxn>
                <a:cxn ang="0">
                  <a:pos x="334" y="373"/>
                </a:cxn>
                <a:cxn ang="0">
                  <a:pos x="312" y="376"/>
                </a:cxn>
                <a:cxn ang="0">
                  <a:pos x="296" y="400"/>
                </a:cxn>
                <a:cxn ang="0">
                  <a:pos x="321" y="422"/>
                </a:cxn>
                <a:cxn ang="0">
                  <a:pos x="293" y="433"/>
                </a:cxn>
                <a:cxn ang="0">
                  <a:pos x="290" y="461"/>
                </a:cxn>
                <a:cxn ang="0">
                  <a:pos x="315" y="469"/>
                </a:cxn>
                <a:cxn ang="0">
                  <a:pos x="315" y="505"/>
                </a:cxn>
                <a:cxn ang="0">
                  <a:pos x="293" y="518"/>
                </a:cxn>
                <a:cxn ang="0">
                  <a:pos x="252" y="532"/>
                </a:cxn>
                <a:cxn ang="0">
                  <a:pos x="236" y="557"/>
                </a:cxn>
              </a:cxnLst>
              <a:rect l="0" t="0" r="r" b="b"/>
              <a:pathLst>
                <a:path w="444" h="562">
                  <a:moveTo>
                    <a:pt x="225" y="562"/>
                  </a:moveTo>
                  <a:lnTo>
                    <a:pt x="225" y="549"/>
                  </a:lnTo>
                  <a:lnTo>
                    <a:pt x="225" y="538"/>
                  </a:lnTo>
                  <a:lnTo>
                    <a:pt x="222" y="538"/>
                  </a:lnTo>
                  <a:lnTo>
                    <a:pt x="219" y="532"/>
                  </a:lnTo>
                  <a:lnTo>
                    <a:pt x="211" y="529"/>
                  </a:lnTo>
                  <a:lnTo>
                    <a:pt x="205" y="527"/>
                  </a:lnTo>
                  <a:lnTo>
                    <a:pt x="203" y="524"/>
                  </a:lnTo>
                  <a:lnTo>
                    <a:pt x="194" y="524"/>
                  </a:lnTo>
                  <a:lnTo>
                    <a:pt x="189" y="518"/>
                  </a:lnTo>
                  <a:lnTo>
                    <a:pt x="183" y="513"/>
                  </a:lnTo>
                  <a:lnTo>
                    <a:pt x="181" y="507"/>
                  </a:lnTo>
                  <a:lnTo>
                    <a:pt x="175" y="499"/>
                  </a:lnTo>
                  <a:lnTo>
                    <a:pt x="159" y="491"/>
                  </a:lnTo>
                  <a:lnTo>
                    <a:pt x="148" y="488"/>
                  </a:lnTo>
                  <a:lnTo>
                    <a:pt x="145" y="485"/>
                  </a:lnTo>
                  <a:lnTo>
                    <a:pt x="142" y="483"/>
                  </a:lnTo>
                  <a:lnTo>
                    <a:pt x="137" y="480"/>
                  </a:lnTo>
                  <a:lnTo>
                    <a:pt x="126" y="477"/>
                  </a:lnTo>
                  <a:lnTo>
                    <a:pt x="126" y="452"/>
                  </a:lnTo>
                  <a:lnTo>
                    <a:pt x="126" y="430"/>
                  </a:lnTo>
                  <a:lnTo>
                    <a:pt x="126" y="428"/>
                  </a:lnTo>
                  <a:lnTo>
                    <a:pt x="123" y="425"/>
                  </a:lnTo>
                  <a:lnTo>
                    <a:pt x="115" y="425"/>
                  </a:lnTo>
                  <a:lnTo>
                    <a:pt x="109" y="422"/>
                  </a:lnTo>
                  <a:lnTo>
                    <a:pt x="96" y="422"/>
                  </a:lnTo>
                  <a:lnTo>
                    <a:pt x="82" y="422"/>
                  </a:lnTo>
                  <a:lnTo>
                    <a:pt x="85" y="420"/>
                  </a:lnTo>
                  <a:lnTo>
                    <a:pt x="85" y="411"/>
                  </a:lnTo>
                  <a:lnTo>
                    <a:pt x="87" y="406"/>
                  </a:lnTo>
                  <a:lnTo>
                    <a:pt x="96" y="403"/>
                  </a:lnTo>
                  <a:lnTo>
                    <a:pt x="96" y="392"/>
                  </a:lnTo>
                  <a:lnTo>
                    <a:pt x="96" y="387"/>
                  </a:lnTo>
                  <a:lnTo>
                    <a:pt x="93" y="384"/>
                  </a:lnTo>
                  <a:lnTo>
                    <a:pt x="82" y="381"/>
                  </a:lnTo>
                  <a:lnTo>
                    <a:pt x="68" y="378"/>
                  </a:lnTo>
                  <a:lnTo>
                    <a:pt x="63" y="376"/>
                  </a:lnTo>
                  <a:lnTo>
                    <a:pt x="57" y="373"/>
                  </a:lnTo>
                  <a:lnTo>
                    <a:pt x="52" y="367"/>
                  </a:lnTo>
                  <a:lnTo>
                    <a:pt x="49" y="359"/>
                  </a:lnTo>
                  <a:lnTo>
                    <a:pt x="43" y="359"/>
                  </a:lnTo>
                  <a:lnTo>
                    <a:pt x="43" y="354"/>
                  </a:lnTo>
                  <a:lnTo>
                    <a:pt x="38" y="348"/>
                  </a:lnTo>
                  <a:lnTo>
                    <a:pt x="38" y="345"/>
                  </a:lnTo>
                  <a:lnTo>
                    <a:pt x="38" y="340"/>
                  </a:lnTo>
                  <a:lnTo>
                    <a:pt x="43" y="334"/>
                  </a:lnTo>
                  <a:lnTo>
                    <a:pt x="52" y="334"/>
                  </a:lnTo>
                  <a:lnTo>
                    <a:pt x="57" y="334"/>
                  </a:lnTo>
                  <a:lnTo>
                    <a:pt x="57" y="329"/>
                  </a:lnTo>
                  <a:lnTo>
                    <a:pt x="57" y="323"/>
                  </a:lnTo>
                  <a:lnTo>
                    <a:pt x="57" y="315"/>
                  </a:lnTo>
                  <a:lnTo>
                    <a:pt x="52" y="304"/>
                  </a:lnTo>
                  <a:lnTo>
                    <a:pt x="49" y="296"/>
                  </a:lnTo>
                  <a:lnTo>
                    <a:pt x="35" y="296"/>
                  </a:lnTo>
                  <a:lnTo>
                    <a:pt x="22" y="296"/>
                  </a:lnTo>
                  <a:lnTo>
                    <a:pt x="22" y="296"/>
                  </a:lnTo>
                  <a:lnTo>
                    <a:pt x="19" y="296"/>
                  </a:lnTo>
                  <a:lnTo>
                    <a:pt x="8" y="296"/>
                  </a:lnTo>
                  <a:lnTo>
                    <a:pt x="0" y="296"/>
                  </a:lnTo>
                  <a:lnTo>
                    <a:pt x="0" y="288"/>
                  </a:lnTo>
                  <a:lnTo>
                    <a:pt x="0" y="280"/>
                  </a:lnTo>
                  <a:lnTo>
                    <a:pt x="0" y="277"/>
                  </a:lnTo>
                  <a:lnTo>
                    <a:pt x="5" y="263"/>
                  </a:lnTo>
                  <a:lnTo>
                    <a:pt x="8" y="258"/>
                  </a:lnTo>
                  <a:lnTo>
                    <a:pt x="13" y="252"/>
                  </a:lnTo>
                  <a:lnTo>
                    <a:pt x="22" y="252"/>
                  </a:lnTo>
                  <a:lnTo>
                    <a:pt x="30" y="252"/>
                  </a:lnTo>
                  <a:lnTo>
                    <a:pt x="33" y="249"/>
                  </a:lnTo>
                  <a:lnTo>
                    <a:pt x="33" y="247"/>
                  </a:lnTo>
                  <a:lnTo>
                    <a:pt x="35" y="241"/>
                  </a:lnTo>
                  <a:lnTo>
                    <a:pt x="38" y="230"/>
                  </a:lnTo>
                  <a:lnTo>
                    <a:pt x="33" y="227"/>
                  </a:lnTo>
                  <a:lnTo>
                    <a:pt x="24" y="222"/>
                  </a:lnTo>
                  <a:lnTo>
                    <a:pt x="24" y="208"/>
                  </a:lnTo>
                  <a:lnTo>
                    <a:pt x="24" y="197"/>
                  </a:lnTo>
                  <a:lnTo>
                    <a:pt x="30" y="186"/>
                  </a:lnTo>
                  <a:lnTo>
                    <a:pt x="30" y="181"/>
                  </a:lnTo>
                  <a:lnTo>
                    <a:pt x="24" y="170"/>
                  </a:lnTo>
                  <a:lnTo>
                    <a:pt x="22" y="164"/>
                  </a:lnTo>
                  <a:lnTo>
                    <a:pt x="22" y="159"/>
                  </a:lnTo>
                  <a:lnTo>
                    <a:pt x="22" y="153"/>
                  </a:lnTo>
                  <a:lnTo>
                    <a:pt x="24" y="151"/>
                  </a:lnTo>
                  <a:lnTo>
                    <a:pt x="30" y="145"/>
                  </a:lnTo>
                  <a:lnTo>
                    <a:pt x="49" y="142"/>
                  </a:lnTo>
                  <a:lnTo>
                    <a:pt x="52" y="142"/>
                  </a:lnTo>
                  <a:lnTo>
                    <a:pt x="65" y="134"/>
                  </a:lnTo>
                  <a:lnTo>
                    <a:pt x="79" y="123"/>
                  </a:lnTo>
                  <a:lnTo>
                    <a:pt x="82" y="115"/>
                  </a:lnTo>
                  <a:lnTo>
                    <a:pt x="85" y="107"/>
                  </a:lnTo>
                  <a:lnTo>
                    <a:pt x="87" y="104"/>
                  </a:lnTo>
                  <a:lnTo>
                    <a:pt x="96" y="104"/>
                  </a:lnTo>
                  <a:lnTo>
                    <a:pt x="101" y="104"/>
                  </a:lnTo>
                  <a:lnTo>
                    <a:pt x="101" y="98"/>
                  </a:lnTo>
                  <a:lnTo>
                    <a:pt x="104" y="90"/>
                  </a:lnTo>
                  <a:lnTo>
                    <a:pt x="104" y="87"/>
                  </a:lnTo>
                  <a:lnTo>
                    <a:pt x="107" y="85"/>
                  </a:lnTo>
                  <a:lnTo>
                    <a:pt x="115" y="85"/>
                  </a:lnTo>
                  <a:lnTo>
                    <a:pt x="118" y="85"/>
                  </a:lnTo>
                  <a:lnTo>
                    <a:pt x="126" y="82"/>
                  </a:lnTo>
                  <a:lnTo>
                    <a:pt x="126" y="79"/>
                  </a:lnTo>
                  <a:lnTo>
                    <a:pt x="129" y="71"/>
                  </a:lnTo>
                  <a:lnTo>
                    <a:pt x="131" y="68"/>
                  </a:lnTo>
                  <a:lnTo>
                    <a:pt x="142" y="71"/>
                  </a:lnTo>
                  <a:lnTo>
                    <a:pt x="159" y="71"/>
                  </a:lnTo>
                  <a:lnTo>
                    <a:pt x="175" y="71"/>
                  </a:lnTo>
                  <a:lnTo>
                    <a:pt x="192" y="71"/>
                  </a:lnTo>
                  <a:lnTo>
                    <a:pt x="194" y="71"/>
                  </a:lnTo>
                  <a:lnTo>
                    <a:pt x="197" y="68"/>
                  </a:lnTo>
                  <a:lnTo>
                    <a:pt x="203" y="63"/>
                  </a:lnTo>
                  <a:lnTo>
                    <a:pt x="205" y="57"/>
                  </a:lnTo>
                  <a:lnTo>
                    <a:pt x="216" y="52"/>
                  </a:lnTo>
                  <a:lnTo>
                    <a:pt x="222" y="46"/>
                  </a:lnTo>
                  <a:lnTo>
                    <a:pt x="222" y="24"/>
                  </a:lnTo>
                  <a:lnTo>
                    <a:pt x="222" y="2"/>
                  </a:lnTo>
                  <a:lnTo>
                    <a:pt x="225" y="0"/>
                  </a:lnTo>
                  <a:lnTo>
                    <a:pt x="225" y="0"/>
                  </a:lnTo>
                  <a:lnTo>
                    <a:pt x="244" y="0"/>
                  </a:lnTo>
                  <a:lnTo>
                    <a:pt x="266" y="2"/>
                  </a:lnTo>
                  <a:lnTo>
                    <a:pt x="277" y="0"/>
                  </a:lnTo>
                  <a:lnTo>
                    <a:pt x="293" y="0"/>
                  </a:lnTo>
                  <a:lnTo>
                    <a:pt x="329" y="0"/>
                  </a:lnTo>
                  <a:lnTo>
                    <a:pt x="364" y="0"/>
                  </a:lnTo>
                  <a:lnTo>
                    <a:pt x="381" y="5"/>
                  </a:lnTo>
                  <a:lnTo>
                    <a:pt x="397" y="13"/>
                  </a:lnTo>
                  <a:lnTo>
                    <a:pt x="400" y="22"/>
                  </a:lnTo>
                  <a:lnTo>
                    <a:pt x="411" y="27"/>
                  </a:lnTo>
                  <a:lnTo>
                    <a:pt x="411" y="43"/>
                  </a:lnTo>
                  <a:lnTo>
                    <a:pt x="408" y="60"/>
                  </a:lnTo>
                  <a:lnTo>
                    <a:pt x="400" y="79"/>
                  </a:lnTo>
                  <a:lnTo>
                    <a:pt x="397" y="93"/>
                  </a:lnTo>
                  <a:lnTo>
                    <a:pt x="392" y="101"/>
                  </a:lnTo>
                  <a:lnTo>
                    <a:pt x="389" y="107"/>
                  </a:lnTo>
                  <a:lnTo>
                    <a:pt x="389" y="118"/>
                  </a:lnTo>
                  <a:lnTo>
                    <a:pt x="389" y="134"/>
                  </a:lnTo>
                  <a:lnTo>
                    <a:pt x="386" y="137"/>
                  </a:lnTo>
                  <a:lnTo>
                    <a:pt x="381" y="142"/>
                  </a:lnTo>
                  <a:lnTo>
                    <a:pt x="381" y="145"/>
                  </a:lnTo>
                  <a:lnTo>
                    <a:pt x="378" y="151"/>
                  </a:lnTo>
                  <a:lnTo>
                    <a:pt x="375" y="156"/>
                  </a:lnTo>
                  <a:lnTo>
                    <a:pt x="373" y="161"/>
                  </a:lnTo>
                  <a:lnTo>
                    <a:pt x="373" y="175"/>
                  </a:lnTo>
                  <a:lnTo>
                    <a:pt x="373" y="183"/>
                  </a:lnTo>
                  <a:lnTo>
                    <a:pt x="375" y="200"/>
                  </a:lnTo>
                  <a:lnTo>
                    <a:pt x="378" y="216"/>
                  </a:lnTo>
                  <a:lnTo>
                    <a:pt x="381" y="222"/>
                  </a:lnTo>
                  <a:lnTo>
                    <a:pt x="389" y="222"/>
                  </a:lnTo>
                  <a:lnTo>
                    <a:pt x="392" y="222"/>
                  </a:lnTo>
                  <a:lnTo>
                    <a:pt x="392" y="233"/>
                  </a:lnTo>
                  <a:lnTo>
                    <a:pt x="397" y="244"/>
                  </a:lnTo>
                  <a:lnTo>
                    <a:pt x="397" y="255"/>
                  </a:lnTo>
                  <a:lnTo>
                    <a:pt x="400" y="269"/>
                  </a:lnTo>
                  <a:lnTo>
                    <a:pt x="400" y="271"/>
                  </a:lnTo>
                  <a:lnTo>
                    <a:pt x="406" y="274"/>
                  </a:lnTo>
                  <a:lnTo>
                    <a:pt x="408" y="285"/>
                  </a:lnTo>
                  <a:lnTo>
                    <a:pt x="411" y="293"/>
                  </a:lnTo>
                  <a:lnTo>
                    <a:pt x="417" y="296"/>
                  </a:lnTo>
                  <a:lnTo>
                    <a:pt x="422" y="304"/>
                  </a:lnTo>
                  <a:lnTo>
                    <a:pt x="422" y="307"/>
                  </a:lnTo>
                  <a:lnTo>
                    <a:pt x="425" y="315"/>
                  </a:lnTo>
                  <a:lnTo>
                    <a:pt x="430" y="321"/>
                  </a:lnTo>
                  <a:lnTo>
                    <a:pt x="433" y="326"/>
                  </a:lnTo>
                  <a:lnTo>
                    <a:pt x="436" y="334"/>
                  </a:lnTo>
                  <a:lnTo>
                    <a:pt x="436" y="340"/>
                  </a:lnTo>
                  <a:lnTo>
                    <a:pt x="436" y="340"/>
                  </a:lnTo>
                  <a:lnTo>
                    <a:pt x="444" y="345"/>
                  </a:lnTo>
                  <a:lnTo>
                    <a:pt x="444" y="354"/>
                  </a:lnTo>
                  <a:lnTo>
                    <a:pt x="444" y="359"/>
                  </a:lnTo>
                  <a:lnTo>
                    <a:pt x="444" y="362"/>
                  </a:lnTo>
                  <a:lnTo>
                    <a:pt x="441" y="362"/>
                  </a:lnTo>
                  <a:lnTo>
                    <a:pt x="433" y="362"/>
                  </a:lnTo>
                  <a:lnTo>
                    <a:pt x="422" y="362"/>
                  </a:lnTo>
                  <a:lnTo>
                    <a:pt x="395" y="348"/>
                  </a:lnTo>
                  <a:lnTo>
                    <a:pt x="389" y="345"/>
                  </a:lnTo>
                  <a:lnTo>
                    <a:pt x="375" y="343"/>
                  </a:lnTo>
                  <a:lnTo>
                    <a:pt x="373" y="343"/>
                  </a:lnTo>
                  <a:lnTo>
                    <a:pt x="359" y="343"/>
                  </a:lnTo>
                  <a:lnTo>
                    <a:pt x="340" y="343"/>
                  </a:lnTo>
                  <a:lnTo>
                    <a:pt x="337" y="345"/>
                  </a:lnTo>
                  <a:lnTo>
                    <a:pt x="334" y="365"/>
                  </a:lnTo>
                  <a:lnTo>
                    <a:pt x="334" y="373"/>
                  </a:lnTo>
                  <a:lnTo>
                    <a:pt x="329" y="373"/>
                  </a:lnTo>
                  <a:lnTo>
                    <a:pt x="326" y="373"/>
                  </a:lnTo>
                  <a:lnTo>
                    <a:pt x="323" y="373"/>
                  </a:lnTo>
                  <a:lnTo>
                    <a:pt x="312" y="376"/>
                  </a:lnTo>
                  <a:lnTo>
                    <a:pt x="304" y="381"/>
                  </a:lnTo>
                  <a:lnTo>
                    <a:pt x="301" y="387"/>
                  </a:lnTo>
                  <a:lnTo>
                    <a:pt x="296" y="389"/>
                  </a:lnTo>
                  <a:lnTo>
                    <a:pt x="296" y="400"/>
                  </a:lnTo>
                  <a:lnTo>
                    <a:pt x="304" y="409"/>
                  </a:lnTo>
                  <a:lnTo>
                    <a:pt x="310" y="414"/>
                  </a:lnTo>
                  <a:lnTo>
                    <a:pt x="321" y="414"/>
                  </a:lnTo>
                  <a:lnTo>
                    <a:pt x="321" y="422"/>
                  </a:lnTo>
                  <a:lnTo>
                    <a:pt x="321" y="430"/>
                  </a:lnTo>
                  <a:lnTo>
                    <a:pt x="307" y="430"/>
                  </a:lnTo>
                  <a:lnTo>
                    <a:pt x="293" y="433"/>
                  </a:lnTo>
                  <a:lnTo>
                    <a:pt x="293" y="433"/>
                  </a:lnTo>
                  <a:lnTo>
                    <a:pt x="290" y="436"/>
                  </a:lnTo>
                  <a:lnTo>
                    <a:pt x="285" y="450"/>
                  </a:lnTo>
                  <a:lnTo>
                    <a:pt x="285" y="458"/>
                  </a:lnTo>
                  <a:lnTo>
                    <a:pt x="290" y="461"/>
                  </a:lnTo>
                  <a:lnTo>
                    <a:pt x="293" y="466"/>
                  </a:lnTo>
                  <a:lnTo>
                    <a:pt x="304" y="466"/>
                  </a:lnTo>
                  <a:lnTo>
                    <a:pt x="312" y="466"/>
                  </a:lnTo>
                  <a:lnTo>
                    <a:pt x="315" y="469"/>
                  </a:lnTo>
                  <a:lnTo>
                    <a:pt x="315" y="474"/>
                  </a:lnTo>
                  <a:lnTo>
                    <a:pt x="315" y="485"/>
                  </a:lnTo>
                  <a:lnTo>
                    <a:pt x="315" y="499"/>
                  </a:lnTo>
                  <a:lnTo>
                    <a:pt x="315" y="505"/>
                  </a:lnTo>
                  <a:lnTo>
                    <a:pt x="312" y="507"/>
                  </a:lnTo>
                  <a:lnTo>
                    <a:pt x="310" y="513"/>
                  </a:lnTo>
                  <a:lnTo>
                    <a:pt x="304" y="518"/>
                  </a:lnTo>
                  <a:lnTo>
                    <a:pt x="293" y="518"/>
                  </a:lnTo>
                  <a:lnTo>
                    <a:pt x="285" y="524"/>
                  </a:lnTo>
                  <a:lnTo>
                    <a:pt x="274" y="524"/>
                  </a:lnTo>
                  <a:lnTo>
                    <a:pt x="260" y="524"/>
                  </a:lnTo>
                  <a:lnTo>
                    <a:pt x="252" y="532"/>
                  </a:lnTo>
                  <a:lnTo>
                    <a:pt x="246" y="538"/>
                  </a:lnTo>
                  <a:lnTo>
                    <a:pt x="244" y="543"/>
                  </a:lnTo>
                  <a:lnTo>
                    <a:pt x="241" y="549"/>
                  </a:lnTo>
                  <a:lnTo>
                    <a:pt x="236" y="557"/>
                  </a:lnTo>
                  <a:lnTo>
                    <a:pt x="230" y="559"/>
                  </a:lnTo>
                  <a:lnTo>
                    <a:pt x="227" y="562"/>
                  </a:lnTo>
                  <a:lnTo>
                    <a:pt x="225" y="562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91436" tIns="45718" rIns="91436" bIns="4571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7" name="Freeform 44"/>
            <p:cNvSpPr>
              <a:spLocks/>
            </p:cNvSpPr>
            <p:nvPr/>
          </p:nvSpPr>
          <p:spPr bwMode="auto">
            <a:xfrm>
              <a:off x="3300521" y="2669012"/>
              <a:ext cx="1182401" cy="745920"/>
            </a:xfrm>
            <a:custGeom>
              <a:avLst/>
              <a:gdLst/>
              <a:ahLst/>
              <a:cxnLst>
                <a:cxn ang="0">
                  <a:pos x="104" y="480"/>
                </a:cxn>
                <a:cxn ang="0">
                  <a:pos x="93" y="452"/>
                </a:cxn>
                <a:cxn ang="0">
                  <a:pos x="115" y="417"/>
                </a:cxn>
                <a:cxn ang="0">
                  <a:pos x="118" y="384"/>
                </a:cxn>
                <a:cxn ang="0">
                  <a:pos x="90" y="378"/>
                </a:cxn>
                <a:cxn ang="0">
                  <a:pos x="90" y="340"/>
                </a:cxn>
                <a:cxn ang="0">
                  <a:pos x="79" y="313"/>
                </a:cxn>
                <a:cxn ang="0">
                  <a:pos x="41" y="274"/>
                </a:cxn>
                <a:cxn ang="0">
                  <a:pos x="5" y="252"/>
                </a:cxn>
                <a:cxn ang="0">
                  <a:pos x="5" y="219"/>
                </a:cxn>
                <a:cxn ang="0">
                  <a:pos x="33" y="244"/>
                </a:cxn>
                <a:cxn ang="0">
                  <a:pos x="71" y="227"/>
                </a:cxn>
                <a:cxn ang="0">
                  <a:pos x="96" y="200"/>
                </a:cxn>
                <a:cxn ang="0">
                  <a:pos x="123" y="181"/>
                </a:cxn>
                <a:cxn ang="0">
                  <a:pos x="178" y="205"/>
                </a:cxn>
                <a:cxn ang="0">
                  <a:pos x="244" y="208"/>
                </a:cxn>
                <a:cxn ang="0">
                  <a:pos x="274" y="183"/>
                </a:cxn>
                <a:cxn ang="0">
                  <a:pos x="269" y="145"/>
                </a:cxn>
                <a:cxn ang="0">
                  <a:pos x="310" y="107"/>
                </a:cxn>
                <a:cxn ang="0">
                  <a:pos x="321" y="148"/>
                </a:cxn>
                <a:cxn ang="0">
                  <a:pos x="312" y="173"/>
                </a:cxn>
                <a:cxn ang="0">
                  <a:pos x="332" y="205"/>
                </a:cxn>
                <a:cxn ang="0">
                  <a:pos x="362" y="173"/>
                </a:cxn>
                <a:cxn ang="0">
                  <a:pos x="408" y="181"/>
                </a:cxn>
                <a:cxn ang="0">
                  <a:pos x="425" y="153"/>
                </a:cxn>
                <a:cxn ang="0">
                  <a:pos x="483" y="134"/>
                </a:cxn>
                <a:cxn ang="0">
                  <a:pos x="535" y="107"/>
                </a:cxn>
                <a:cxn ang="0">
                  <a:pos x="576" y="74"/>
                </a:cxn>
                <a:cxn ang="0">
                  <a:pos x="606" y="60"/>
                </a:cxn>
                <a:cxn ang="0">
                  <a:pos x="592" y="44"/>
                </a:cxn>
                <a:cxn ang="0">
                  <a:pos x="557" y="16"/>
                </a:cxn>
                <a:cxn ang="0">
                  <a:pos x="620" y="22"/>
                </a:cxn>
                <a:cxn ang="0">
                  <a:pos x="686" y="13"/>
                </a:cxn>
                <a:cxn ang="0">
                  <a:pos x="710" y="35"/>
                </a:cxn>
                <a:cxn ang="0">
                  <a:pos x="738" y="74"/>
                </a:cxn>
                <a:cxn ang="0">
                  <a:pos x="760" y="93"/>
                </a:cxn>
                <a:cxn ang="0">
                  <a:pos x="776" y="129"/>
                </a:cxn>
                <a:cxn ang="0">
                  <a:pos x="776" y="148"/>
                </a:cxn>
                <a:cxn ang="0">
                  <a:pos x="809" y="205"/>
                </a:cxn>
                <a:cxn ang="0">
                  <a:pos x="809" y="263"/>
                </a:cxn>
                <a:cxn ang="0">
                  <a:pos x="814" y="315"/>
                </a:cxn>
                <a:cxn ang="0">
                  <a:pos x="820" y="362"/>
                </a:cxn>
                <a:cxn ang="0">
                  <a:pos x="790" y="384"/>
                </a:cxn>
                <a:cxn ang="0">
                  <a:pos x="773" y="400"/>
                </a:cxn>
                <a:cxn ang="0">
                  <a:pos x="738" y="425"/>
                </a:cxn>
                <a:cxn ang="0">
                  <a:pos x="669" y="444"/>
                </a:cxn>
                <a:cxn ang="0">
                  <a:pos x="622" y="414"/>
                </a:cxn>
                <a:cxn ang="0">
                  <a:pos x="543" y="422"/>
                </a:cxn>
                <a:cxn ang="0">
                  <a:pos x="422" y="461"/>
                </a:cxn>
                <a:cxn ang="0">
                  <a:pos x="354" y="442"/>
                </a:cxn>
                <a:cxn ang="0">
                  <a:pos x="280" y="422"/>
                </a:cxn>
                <a:cxn ang="0">
                  <a:pos x="197" y="425"/>
                </a:cxn>
                <a:cxn ang="0">
                  <a:pos x="186" y="469"/>
                </a:cxn>
                <a:cxn ang="0">
                  <a:pos x="162" y="518"/>
                </a:cxn>
                <a:cxn ang="0">
                  <a:pos x="120" y="535"/>
                </a:cxn>
              </a:cxnLst>
              <a:rect l="0" t="0" r="r" b="b"/>
              <a:pathLst>
                <a:path w="820" h="535">
                  <a:moveTo>
                    <a:pt x="118" y="535"/>
                  </a:moveTo>
                  <a:lnTo>
                    <a:pt x="118" y="529"/>
                  </a:lnTo>
                  <a:lnTo>
                    <a:pt x="115" y="488"/>
                  </a:lnTo>
                  <a:lnTo>
                    <a:pt x="112" y="488"/>
                  </a:lnTo>
                  <a:lnTo>
                    <a:pt x="104" y="483"/>
                  </a:lnTo>
                  <a:lnTo>
                    <a:pt x="104" y="480"/>
                  </a:lnTo>
                  <a:lnTo>
                    <a:pt x="104" y="474"/>
                  </a:lnTo>
                  <a:lnTo>
                    <a:pt x="104" y="474"/>
                  </a:lnTo>
                  <a:lnTo>
                    <a:pt x="101" y="472"/>
                  </a:lnTo>
                  <a:lnTo>
                    <a:pt x="101" y="461"/>
                  </a:lnTo>
                  <a:lnTo>
                    <a:pt x="96" y="455"/>
                  </a:lnTo>
                  <a:lnTo>
                    <a:pt x="93" y="452"/>
                  </a:lnTo>
                  <a:lnTo>
                    <a:pt x="90" y="444"/>
                  </a:lnTo>
                  <a:lnTo>
                    <a:pt x="90" y="422"/>
                  </a:lnTo>
                  <a:lnTo>
                    <a:pt x="101" y="422"/>
                  </a:lnTo>
                  <a:lnTo>
                    <a:pt x="109" y="422"/>
                  </a:lnTo>
                  <a:lnTo>
                    <a:pt x="112" y="420"/>
                  </a:lnTo>
                  <a:lnTo>
                    <a:pt x="115" y="417"/>
                  </a:lnTo>
                  <a:lnTo>
                    <a:pt x="115" y="411"/>
                  </a:lnTo>
                  <a:lnTo>
                    <a:pt x="118" y="403"/>
                  </a:lnTo>
                  <a:lnTo>
                    <a:pt x="118" y="400"/>
                  </a:lnTo>
                  <a:lnTo>
                    <a:pt x="120" y="400"/>
                  </a:lnTo>
                  <a:lnTo>
                    <a:pt x="120" y="395"/>
                  </a:lnTo>
                  <a:lnTo>
                    <a:pt x="118" y="384"/>
                  </a:lnTo>
                  <a:lnTo>
                    <a:pt x="112" y="384"/>
                  </a:lnTo>
                  <a:lnTo>
                    <a:pt x="104" y="384"/>
                  </a:lnTo>
                  <a:lnTo>
                    <a:pt x="104" y="381"/>
                  </a:lnTo>
                  <a:lnTo>
                    <a:pt x="104" y="378"/>
                  </a:lnTo>
                  <a:lnTo>
                    <a:pt x="101" y="378"/>
                  </a:lnTo>
                  <a:lnTo>
                    <a:pt x="90" y="378"/>
                  </a:lnTo>
                  <a:lnTo>
                    <a:pt x="90" y="370"/>
                  </a:lnTo>
                  <a:lnTo>
                    <a:pt x="90" y="359"/>
                  </a:lnTo>
                  <a:lnTo>
                    <a:pt x="93" y="356"/>
                  </a:lnTo>
                  <a:lnTo>
                    <a:pt x="93" y="348"/>
                  </a:lnTo>
                  <a:lnTo>
                    <a:pt x="93" y="345"/>
                  </a:lnTo>
                  <a:lnTo>
                    <a:pt x="90" y="340"/>
                  </a:lnTo>
                  <a:lnTo>
                    <a:pt x="88" y="337"/>
                  </a:lnTo>
                  <a:lnTo>
                    <a:pt x="88" y="329"/>
                  </a:lnTo>
                  <a:lnTo>
                    <a:pt x="88" y="326"/>
                  </a:lnTo>
                  <a:lnTo>
                    <a:pt x="85" y="323"/>
                  </a:lnTo>
                  <a:lnTo>
                    <a:pt x="82" y="321"/>
                  </a:lnTo>
                  <a:lnTo>
                    <a:pt x="79" y="313"/>
                  </a:lnTo>
                  <a:lnTo>
                    <a:pt x="79" y="307"/>
                  </a:lnTo>
                  <a:lnTo>
                    <a:pt x="74" y="299"/>
                  </a:lnTo>
                  <a:lnTo>
                    <a:pt x="71" y="296"/>
                  </a:lnTo>
                  <a:lnTo>
                    <a:pt x="60" y="288"/>
                  </a:lnTo>
                  <a:lnTo>
                    <a:pt x="49" y="277"/>
                  </a:lnTo>
                  <a:lnTo>
                    <a:pt x="41" y="274"/>
                  </a:lnTo>
                  <a:lnTo>
                    <a:pt x="35" y="274"/>
                  </a:lnTo>
                  <a:lnTo>
                    <a:pt x="33" y="271"/>
                  </a:lnTo>
                  <a:lnTo>
                    <a:pt x="30" y="266"/>
                  </a:lnTo>
                  <a:lnTo>
                    <a:pt x="22" y="263"/>
                  </a:lnTo>
                  <a:lnTo>
                    <a:pt x="11" y="258"/>
                  </a:lnTo>
                  <a:lnTo>
                    <a:pt x="5" y="252"/>
                  </a:lnTo>
                  <a:lnTo>
                    <a:pt x="0" y="244"/>
                  </a:lnTo>
                  <a:lnTo>
                    <a:pt x="0" y="233"/>
                  </a:lnTo>
                  <a:lnTo>
                    <a:pt x="0" y="225"/>
                  </a:lnTo>
                  <a:lnTo>
                    <a:pt x="2" y="222"/>
                  </a:lnTo>
                  <a:lnTo>
                    <a:pt x="2" y="219"/>
                  </a:lnTo>
                  <a:lnTo>
                    <a:pt x="5" y="219"/>
                  </a:lnTo>
                  <a:lnTo>
                    <a:pt x="11" y="219"/>
                  </a:lnTo>
                  <a:lnTo>
                    <a:pt x="19" y="222"/>
                  </a:lnTo>
                  <a:lnTo>
                    <a:pt x="22" y="225"/>
                  </a:lnTo>
                  <a:lnTo>
                    <a:pt x="24" y="227"/>
                  </a:lnTo>
                  <a:lnTo>
                    <a:pt x="30" y="233"/>
                  </a:lnTo>
                  <a:lnTo>
                    <a:pt x="33" y="244"/>
                  </a:lnTo>
                  <a:lnTo>
                    <a:pt x="33" y="249"/>
                  </a:lnTo>
                  <a:lnTo>
                    <a:pt x="38" y="249"/>
                  </a:lnTo>
                  <a:lnTo>
                    <a:pt x="49" y="249"/>
                  </a:lnTo>
                  <a:lnTo>
                    <a:pt x="52" y="244"/>
                  </a:lnTo>
                  <a:lnTo>
                    <a:pt x="60" y="244"/>
                  </a:lnTo>
                  <a:lnTo>
                    <a:pt x="71" y="227"/>
                  </a:lnTo>
                  <a:lnTo>
                    <a:pt x="82" y="211"/>
                  </a:lnTo>
                  <a:lnTo>
                    <a:pt x="85" y="211"/>
                  </a:lnTo>
                  <a:lnTo>
                    <a:pt x="88" y="211"/>
                  </a:lnTo>
                  <a:lnTo>
                    <a:pt x="90" y="205"/>
                  </a:lnTo>
                  <a:lnTo>
                    <a:pt x="90" y="203"/>
                  </a:lnTo>
                  <a:lnTo>
                    <a:pt x="96" y="200"/>
                  </a:lnTo>
                  <a:lnTo>
                    <a:pt x="104" y="192"/>
                  </a:lnTo>
                  <a:lnTo>
                    <a:pt x="104" y="192"/>
                  </a:lnTo>
                  <a:lnTo>
                    <a:pt x="104" y="189"/>
                  </a:lnTo>
                  <a:lnTo>
                    <a:pt x="112" y="183"/>
                  </a:lnTo>
                  <a:lnTo>
                    <a:pt x="118" y="181"/>
                  </a:lnTo>
                  <a:lnTo>
                    <a:pt x="123" y="181"/>
                  </a:lnTo>
                  <a:lnTo>
                    <a:pt x="131" y="181"/>
                  </a:lnTo>
                  <a:lnTo>
                    <a:pt x="151" y="189"/>
                  </a:lnTo>
                  <a:lnTo>
                    <a:pt x="170" y="197"/>
                  </a:lnTo>
                  <a:lnTo>
                    <a:pt x="170" y="203"/>
                  </a:lnTo>
                  <a:lnTo>
                    <a:pt x="175" y="205"/>
                  </a:lnTo>
                  <a:lnTo>
                    <a:pt x="178" y="205"/>
                  </a:lnTo>
                  <a:lnTo>
                    <a:pt x="184" y="208"/>
                  </a:lnTo>
                  <a:lnTo>
                    <a:pt x="194" y="211"/>
                  </a:lnTo>
                  <a:lnTo>
                    <a:pt x="205" y="216"/>
                  </a:lnTo>
                  <a:lnTo>
                    <a:pt x="227" y="211"/>
                  </a:lnTo>
                  <a:lnTo>
                    <a:pt x="236" y="211"/>
                  </a:lnTo>
                  <a:lnTo>
                    <a:pt x="244" y="208"/>
                  </a:lnTo>
                  <a:lnTo>
                    <a:pt x="263" y="203"/>
                  </a:lnTo>
                  <a:lnTo>
                    <a:pt x="266" y="200"/>
                  </a:lnTo>
                  <a:lnTo>
                    <a:pt x="269" y="197"/>
                  </a:lnTo>
                  <a:lnTo>
                    <a:pt x="271" y="192"/>
                  </a:lnTo>
                  <a:lnTo>
                    <a:pt x="274" y="189"/>
                  </a:lnTo>
                  <a:lnTo>
                    <a:pt x="274" y="183"/>
                  </a:lnTo>
                  <a:lnTo>
                    <a:pt x="274" y="178"/>
                  </a:lnTo>
                  <a:lnTo>
                    <a:pt x="271" y="175"/>
                  </a:lnTo>
                  <a:lnTo>
                    <a:pt x="269" y="173"/>
                  </a:lnTo>
                  <a:lnTo>
                    <a:pt x="269" y="162"/>
                  </a:lnTo>
                  <a:lnTo>
                    <a:pt x="266" y="153"/>
                  </a:lnTo>
                  <a:lnTo>
                    <a:pt x="269" y="145"/>
                  </a:lnTo>
                  <a:lnTo>
                    <a:pt x="269" y="131"/>
                  </a:lnTo>
                  <a:lnTo>
                    <a:pt x="274" y="118"/>
                  </a:lnTo>
                  <a:lnTo>
                    <a:pt x="280" y="107"/>
                  </a:lnTo>
                  <a:lnTo>
                    <a:pt x="288" y="107"/>
                  </a:lnTo>
                  <a:lnTo>
                    <a:pt x="301" y="107"/>
                  </a:lnTo>
                  <a:lnTo>
                    <a:pt x="310" y="107"/>
                  </a:lnTo>
                  <a:lnTo>
                    <a:pt x="326" y="112"/>
                  </a:lnTo>
                  <a:lnTo>
                    <a:pt x="326" y="120"/>
                  </a:lnTo>
                  <a:lnTo>
                    <a:pt x="326" y="131"/>
                  </a:lnTo>
                  <a:lnTo>
                    <a:pt x="326" y="137"/>
                  </a:lnTo>
                  <a:lnTo>
                    <a:pt x="323" y="148"/>
                  </a:lnTo>
                  <a:lnTo>
                    <a:pt x="321" y="148"/>
                  </a:lnTo>
                  <a:lnTo>
                    <a:pt x="315" y="151"/>
                  </a:lnTo>
                  <a:lnTo>
                    <a:pt x="312" y="156"/>
                  </a:lnTo>
                  <a:lnTo>
                    <a:pt x="310" y="159"/>
                  </a:lnTo>
                  <a:lnTo>
                    <a:pt x="310" y="162"/>
                  </a:lnTo>
                  <a:lnTo>
                    <a:pt x="310" y="164"/>
                  </a:lnTo>
                  <a:lnTo>
                    <a:pt x="312" y="173"/>
                  </a:lnTo>
                  <a:lnTo>
                    <a:pt x="315" y="178"/>
                  </a:lnTo>
                  <a:lnTo>
                    <a:pt x="321" y="181"/>
                  </a:lnTo>
                  <a:lnTo>
                    <a:pt x="323" y="181"/>
                  </a:lnTo>
                  <a:lnTo>
                    <a:pt x="326" y="192"/>
                  </a:lnTo>
                  <a:lnTo>
                    <a:pt x="326" y="205"/>
                  </a:lnTo>
                  <a:lnTo>
                    <a:pt x="332" y="205"/>
                  </a:lnTo>
                  <a:lnTo>
                    <a:pt x="337" y="205"/>
                  </a:lnTo>
                  <a:lnTo>
                    <a:pt x="343" y="203"/>
                  </a:lnTo>
                  <a:lnTo>
                    <a:pt x="351" y="197"/>
                  </a:lnTo>
                  <a:lnTo>
                    <a:pt x="351" y="183"/>
                  </a:lnTo>
                  <a:lnTo>
                    <a:pt x="354" y="173"/>
                  </a:lnTo>
                  <a:lnTo>
                    <a:pt x="362" y="173"/>
                  </a:lnTo>
                  <a:lnTo>
                    <a:pt x="367" y="175"/>
                  </a:lnTo>
                  <a:lnTo>
                    <a:pt x="373" y="181"/>
                  </a:lnTo>
                  <a:lnTo>
                    <a:pt x="378" y="183"/>
                  </a:lnTo>
                  <a:lnTo>
                    <a:pt x="389" y="186"/>
                  </a:lnTo>
                  <a:lnTo>
                    <a:pt x="403" y="186"/>
                  </a:lnTo>
                  <a:lnTo>
                    <a:pt x="408" y="181"/>
                  </a:lnTo>
                  <a:lnTo>
                    <a:pt x="411" y="181"/>
                  </a:lnTo>
                  <a:lnTo>
                    <a:pt x="417" y="178"/>
                  </a:lnTo>
                  <a:lnTo>
                    <a:pt x="419" y="175"/>
                  </a:lnTo>
                  <a:lnTo>
                    <a:pt x="419" y="167"/>
                  </a:lnTo>
                  <a:lnTo>
                    <a:pt x="419" y="159"/>
                  </a:lnTo>
                  <a:lnTo>
                    <a:pt x="425" y="153"/>
                  </a:lnTo>
                  <a:lnTo>
                    <a:pt x="433" y="148"/>
                  </a:lnTo>
                  <a:lnTo>
                    <a:pt x="439" y="145"/>
                  </a:lnTo>
                  <a:lnTo>
                    <a:pt x="447" y="140"/>
                  </a:lnTo>
                  <a:lnTo>
                    <a:pt x="461" y="140"/>
                  </a:lnTo>
                  <a:lnTo>
                    <a:pt x="477" y="137"/>
                  </a:lnTo>
                  <a:lnTo>
                    <a:pt x="483" y="134"/>
                  </a:lnTo>
                  <a:lnTo>
                    <a:pt x="488" y="129"/>
                  </a:lnTo>
                  <a:lnTo>
                    <a:pt x="494" y="129"/>
                  </a:lnTo>
                  <a:lnTo>
                    <a:pt x="507" y="118"/>
                  </a:lnTo>
                  <a:lnTo>
                    <a:pt x="513" y="118"/>
                  </a:lnTo>
                  <a:lnTo>
                    <a:pt x="521" y="112"/>
                  </a:lnTo>
                  <a:lnTo>
                    <a:pt x="535" y="107"/>
                  </a:lnTo>
                  <a:lnTo>
                    <a:pt x="557" y="98"/>
                  </a:lnTo>
                  <a:lnTo>
                    <a:pt x="562" y="93"/>
                  </a:lnTo>
                  <a:lnTo>
                    <a:pt x="568" y="85"/>
                  </a:lnTo>
                  <a:lnTo>
                    <a:pt x="570" y="79"/>
                  </a:lnTo>
                  <a:lnTo>
                    <a:pt x="570" y="74"/>
                  </a:lnTo>
                  <a:lnTo>
                    <a:pt x="576" y="74"/>
                  </a:lnTo>
                  <a:lnTo>
                    <a:pt x="579" y="74"/>
                  </a:lnTo>
                  <a:lnTo>
                    <a:pt x="587" y="71"/>
                  </a:lnTo>
                  <a:lnTo>
                    <a:pt x="600" y="71"/>
                  </a:lnTo>
                  <a:lnTo>
                    <a:pt x="603" y="68"/>
                  </a:lnTo>
                  <a:lnTo>
                    <a:pt x="606" y="65"/>
                  </a:lnTo>
                  <a:lnTo>
                    <a:pt x="606" y="60"/>
                  </a:lnTo>
                  <a:lnTo>
                    <a:pt x="606" y="52"/>
                  </a:lnTo>
                  <a:lnTo>
                    <a:pt x="603" y="49"/>
                  </a:lnTo>
                  <a:lnTo>
                    <a:pt x="600" y="44"/>
                  </a:lnTo>
                  <a:lnTo>
                    <a:pt x="598" y="44"/>
                  </a:lnTo>
                  <a:lnTo>
                    <a:pt x="595" y="44"/>
                  </a:lnTo>
                  <a:lnTo>
                    <a:pt x="592" y="44"/>
                  </a:lnTo>
                  <a:lnTo>
                    <a:pt x="587" y="35"/>
                  </a:lnTo>
                  <a:lnTo>
                    <a:pt x="584" y="30"/>
                  </a:lnTo>
                  <a:lnTo>
                    <a:pt x="579" y="24"/>
                  </a:lnTo>
                  <a:lnTo>
                    <a:pt x="568" y="19"/>
                  </a:lnTo>
                  <a:lnTo>
                    <a:pt x="559" y="16"/>
                  </a:lnTo>
                  <a:lnTo>
                    <a:pt x="557" y="16"/>
                  </a:lnTo>
                  <a:lnTo>
                    <a:pt x="557" y="8"/>
                  </a:lnTo>
                  <a:lnTo>
                    <a:pt x="559" y="0"/>
                  </a:lnTo>
                  <a:lnTo>
                    <a:pt x="570" y="0"/>
                  </a:lnTo>
                  <a:lnTo>
                    <a:pt x="587" y="0"/>
                  </a:lnTo>
                  <a:lnTo>
                    <a:pt x="603" y="11"/>
                  </a:lnTo>
                  <a:lnTo>
                    <a:pt x="620" y="22"/>
                  </a:lnTo>
                  <a:lnTo>
                    <a:pt x="631" y="22"/>
                  </a:lnTo>
                  <a:lnTo>
                    <a:pt x="642" y="24"/>
                  </a:lnTo>
                  <a:lnTo>
                    <a:pt x="664" y="16"/>
                  </a:lnTo>
                  <a:lnTo>
                    <a:pt x="677" y="13"/>
                  </a:lnTo>
                  <a:lnTo>
                    <a:pt x="683" y="13"/>
                  </a:lnTo>
                  <a:lnTo>
                    <a:pt x="686" y="13"/>
                  </a:lnTo>
                  <a:lnTo>
                    <a:pt x="694" y="16"/>
                  </a:lnTo>
                  <a:lnTo>
                    <a:pt x="696" y="16"/>
                  </a:lnTo>
                  <a:lnTo>
                    <a:pt x="696" y="22"/>
                  </a:lnTo>
                  <a:lnTo>
                    <a:pt x="702" y="27"/>
                  </a:lnTo>
                  <a:lnTo>
                    <a:pt x="705" y="33"/>
                  </a:lnTo>
                  <a:lnTo>
                    <a:pt x="710" y="35"/>
                  </a:lnTo>
                  <a:lnTo>
                    <a:pt x="713" y="44"/>
                  </a:lnTo>
                  <a:lnTo>
                    <a:pt x="713" y="49"/>
                  </a:lnTo>
                  <a:lnTo>
                    <a:pt x="718" y="57"/>
                  </a:lnTo>
                  <a:lnTo>
                    <a:pt x="729" y="68"/>
                  </a:lnTo>
                  <a:lnTo>
                    <a:pt x="732" y="71"/>
                  </a:lnTo>
                  <a:lnTo>
                    <a:pt x="738" y="74"/>
                  </a:lnTo>
                  <a:lnTo>
                    <a:pt x="738" y="74"/>
                  </a:lnTo>
                  <a:lnTo>
                    <a:pt x="738" y="79"/>
                  </a:lnTo>
                  <a:lnTo>
                    <a:pt x="743" y="82"/>
                  </a:lnTo>
                  <a:lnTo>
                    <a:pt x="757" y="85"/>
                  </a:lnTo>
                  <a:lnTo>
                    <a:pt x="760" y="87"/>
                  </a:lnTo>
                  <a:lnTo>
                    <a:pt x="760" y="93"/>
                  </a:lnTo>
                  <a:lnTo>
                    <a:pt x="768" y="93"/>
                  </a:lnTo>
                  <a:lnTo>
                    <a:pt x="776" y="98"/>
                  </a:lnTo>
                  <a:lnTo>
                    <a:pt x="779" y="101"/>
                  </a:lnTo>
                  <a:lnTo>
                    <a:pt x="779" y="107"/>
                  </a:lnTo>
                  <a:lnTo>
                    <a:pt x="779" y="118"/>
                  </a:lnTo>
                  <a:lnTo>
                    <a:pt x="776" y="129"/>
                  </a:lnTo>
                  <a:lnTo>
                    <a:pt x="773" y="131"/>
                  </a:lnTo>
                  <a:lnTo>
                    <a:pt x="773" y="134"/>
                  </a:lnTo>
                  <a:lnTo>
                    <a:pt x="773" y="137"/>
                  </a:lnTo>
                  <a:lnTo>
                    <a:pt x="773" y="145"/>
                  </a:lnTo>
                  <a:lnTo>
                    <a:pt x="773" y="148"/>
                  </a:lnTo>
                  <a:lnTo>
                    <a:pt x="776" y="148"/>
                  </a:lnTo>
                  <a:lnTo>
                    <a:pt x="787" y="148"/>
                  </a:lnTo>
                  <a:lnTo>
                    <a:pt x="798" y="148"/>
                  </a:lnTo>
                  <a:lnTo>
                    <a:pt x="798" y="153"/>
                  </a:lnTo>
                  <a:lnTo>
                    <a:pt x="803" y="156"/>
                  </a:lnTo>
                  <a:lnTo>
                    <a:pt x="806" y="181"/>
                  </a:lnTo>
                  <a:lnTo>
                    <a:pt x="809" y="205"/>
                  </a:lnTo>
                  <a:lnTo>
                    <a:pt x="809" y="216"/>
                  </a:lnTo>
                  <a:lnTo>
                    <a:pt x="814" y="222"/>
                  </a:lnTo>
                  <a:lnTo>
                    <a:pt x="814" y="236"/>
                  </a:lnTo>
                  <a:lnTo>
                    <a:pt x="812" y="252"/>
                  </a:lnTo>
                  <a:lnTo>
                    <a:pt x="809" y="258"/>
                  </a:lnTo>
                  <a:lnTo>
                    <a:pt x="809" y="263"/>
                  </a:lnTo>
                  <a:lnTo>
                    <a:pt x="809" y="271"/>
                  </a:lnTo>
                  <a:lnTo>
                    <a:pt x="809" y="280"/>
                  </a:lnTo>
                  <a:lnTo>
                    <a:pt x="809" y="285"/>
                  </a:lnTo>
                  <a:lnTo>
                    <a:pt x="809" y="288"/>
                  </a:lnTo>
                  <a:lnTo>
                    <a:pt x="812" y="302"/>
                  </a:lnTo>
                  <a:lnTo>
                    <a:pt x="814" y="315"/>
                  </a:lnTo>
                  <a:lnTo>
                    <a:pt x="814" y="315"/>
                  </a:lnTo>
                  <a:lnTo>
                    <a:pt x="820" y="315"/>
                  </a:lnTo>
                  <a:lnTo>
                    <a:pt x="820" y="326"/>
                  </a:lnTo>
                  <a:lnTo>
                    <a:pt x="820" y="334"/>
                  </a:lnTo>
                  <a:lnTo>
                    <a:pt x="820" y="348"/>
                  </a:lnTo>
                  <a:lnTo>
                    <a:pt x="820" y="362"/>
                  </a:lnTo>
                  <a:lnTo>
                    <a:pt x="809" y="365"/>
                  </a:lnTo>
                  <a:lnTo>
                    <a:pt x="806" y="370"/>
                  </a:lnTo>
                  <a:lnTo>
                    <a:pt x="803" y="370"/>
                  </a:lnTo>
                  <a:lnTo>
                    <a:pt x="798" y="378"/>
                  </a:lnTo>
                  <a:lnTo>
                    <a:pt x="795" y="381"/>
                  </a:lnTo>
                  <a:lnTo>
                    <a:pt x="790" y="384"/>
                  </a:lnTo>
                  <a:lnTo>
                    <a:pt x="787" y="384"/>
                  </a:lnTo>
                  <a:lnTo>
                    <a:pt x="784" y="389"/>
                  </a:lnTo>
                  <a:lnTo>
                    <a:pt x="779" y="392"/>
                  </a:lnTo>
                  <a:lnTo>
                    <a:pt x="773" y="395"/>
                  </a:lnTo>
                  <a:lnTo>
                    <a:pt x="773" y="398"/>
                  </a:lnTo>
                  <a:lnTo>
                    <a:pt x="773" y="400"/>
                  </a:lnTo>
                  <a:lnTo>
                    <a:pt x="768" y="403"/>
                  </a:lnTo>
                  <a:lnTo>
                    <a:pt x="762" y="406"/>
                  </a:lnTo>
                  <a:lnTo>
                    <a:pt x="760" y="411"/>
                  </a:lnTo>
                  <a:lnTo>
                    <a:pt x="757" y="417"/>
                  </a:lnTo>
                  <a:lnTo>
                    <a:pt x="749" y="420"/>
                  </a:lnTo>
                  <a:lnTo>
                    <a:pt x="738" y="425"/>
                  </a:lnTo>
                  <a:lnTo>
                    <a:pt x="729" y="431"/>
                  </a:lnTo>
                  <a:lnTo>
                    <a:pt x="716" y="442"/>
                  </a:lnTo>
                  <a:lnTo>
                    <a:pt x="713" y="447"/>
                  </a:lnTo>
                  <a:lnTo>
                    <a:pt x="713" y="450"/>
                  </a:lnTo>
                  <a:lnTo>
                    <a:pt x="688" y="447"/>
                  </a:lnTo>
                  <a:lnTo>
                    <a:pt x="669" y="444"/>
                  </a:lnTo>
                  <a:lnTo>
                    <a:pt x="653" y="431"/>
                  </a:lnTo>
                  <a:lnTo>
                    <a:pt x="647" y="425"/>
                  </a:lnTo>
                  <a:lnTo>
                    <a:pt x="642" y="425"/>
                  </a:lnTo>
                  <a:lnTo>
                    <a:pt x="633" y="425"/>
                  </a:lnTo>
                  <a:lnTo>
                    <a:pt x="628" y="420"/>
                  </a:lnTo>
                  <a:lnTo>
                    <a:pt x="622" y="414"/>
                  </a:lnTo>
                  <a:lnTo>
                    <a:pt x="614" y="411"/>
                  </a:lnTo>
                  <a:lnTo>
                    <a:pt x="611" y="409"/>
                  </a:lnTo>
                  <a:lnTo>
                    <a:pt x="587" y="409"/>
                  </a:lnTo>
                  <a:lnTo>
                    <a:pt x="568" y="409"/>
                  </a:lnTo>
                  <a:lnTo>
                    <a:pt x="559" y="411"/>
                  </a:lnTo>
                  <a:lnTo>
                    <a:pt x="543" y="422"/>
                  </a:lnTo>
                  <a:lnTo>
                    <a:pt x="529" y="425"/>
                  </a:lnTo>
                  <a:lnTo>
                    <a:pt x="513" y="431"/>
                  </a:lnTo>
                  <a:lnTo>
                    <a:pt x="494" y="436"/>
                  </a:lnTo>
                  <a:lnTo>
                    <a:pt x="485" y="447"/>
                  </a:lnTo>
                  <a:lnTo>
                    <a:pt x="452" y="455"/>
                  </a:lnTo>
                  <a:lnTo>
                    <a:pt x="422" y="461"/>
                  </a:lnTo>
                  <a:lnTo>
                    <a:pt x="417" y="461"/>
                  </a:lnTo>
                  <a:lnTo>
                    <a:pt x="408" y="461"/>
                  </a:lnTo>
                  <a:lnTo>
                    <a:pt x="406" y="458"/>
                  </a:lnTo>
                  <a:lnTo>
                    <a:pt x="392" y="455"/>
                  </a:lnTo>
                  <a:lnTo>
                    <a:pt x="389" y="455"/>
                  </a:lnTo>
                  <a:lnTo>
                    <a:pt x="354" y="442"/>
                  </a:lnTo>
                  <a:lnTo>
                    <a:pt x="337" y="436"/>
                  </a:lnTo>
                  <a:lnTo>
                    <a:pt x="329" y="431"/>
                  </a:lnTo>
                  <a:lnTo>
                    <a:pt x="326" y="425"/>
                  </a:lnTo>
                  <a:lnTo>
                    <a:pt x="310" y="425"/>
                  </a:lnTo>
                  <a:lnTo>
                    <a:pt x="288" y="425"/>
                  </a:lnTo>
                  <a:lnTo>
                    <a:pt x="280" y="422"/>
                  </a:lnTo>
                  <a:lnTo>
                    <a:pt x="258" y="414"/>
                  </a:lnTo>
                  <a:lnTo>
                    <a:pt x="249" y="414"/>
                  </a:lnTo>
                  <a:lnTo>
                    <a:pt x="238" y="414"/>
                  </a:lnTo>
                  <a:lnTo>
                    <a:pt x="222" y="420"/>
                  </a:lnTo>
                  <a:lnTo>
                    <a:pt x="203" y="422"/>
                  </a:lnTo>
                  <a:lnTo>
                    <a:pt x="197" y="425"/>
                  </a:lnTo>
                  <a:lnTo>
                    <a:pt x="194" y="428"/>
                  </a:lnTo>
                  <a:lnTo>
                    <a:pt x="192" y="431"/>
                  </a:lnTo>
                  <a:lnTo>
                    <a:pt x="192" y="436"/>
                  </a:lnTo>
                  <a:lnTo>
                    <a:pt x="189" y="450"/>
                  </a:lnTo>
                  <a:lnTo>
                    <a:pt x="189" y="466"/>
                  </a:lnTo>
                  <a:lnTo>
                    <a:pt x="186" y="469"/>
                  </a:lnTo>
                  <a:lnTo>
                    <a:pt x="181" y="472"/>
                  </a:lnTo>
                  <a:lnTo>
                    <a:pt x="181" y="483"/>
                  </a:lnTo>
                  <a:lnTo>
                    <a:pt x="178" y="496"/>
                  </a:lnTo>
                  <a:lnTo>
                    <a:pt x="170" y="507"/>
                  </a:lnTo>
                  <a:lnTo>
                    <a:pt x="167" y="516"/>
                  </a:lnTo>
                  <a:lnTo>
                    <a:pt x="162" y="518"/>
                  </a:lnTo>
                  <a:lnTo>
                    <a:pt x="153" y="521"/>
                  </a:lnTo>
                  <a:lnTo>
                    <a:pt x="145" y="527"/>
                  </a:lnTo>
                  <a:lnTo>
                    <a:pt x="137" y="529"/>
                  </a:lnTo>
                  <a:lnTo>
                    <a:pt x="131" y="529"/>
                  </a:lnTo>
                  <a:lnTo>
                    <a:pt x="126" y="535"/>
                  </a:lnTo>
                  <a:lnTo>
                    <a:pt x="120" y="535"/>
                  </a:lnTo>
                  <a:lnTo>
                    <a:pt x="118" y="535"/>
                  </a:lnTo>
                  <a:close/>
                </a:path>
              </a:pathLst>
            </a:custGeom>
            <a:solidFill>
              <a:srgbClr val="EA7500"/>
            </a:solidFill>
            <a:ln>
              <a:noFill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91436" tIns="45718" rIns="91436" bIns="4571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8" name="Freeform 45"/>
            <p:cNvSpPr>
              <a:spLocks/>
            </p:cNvSpPr>
            <p:nvPr/>
          </p:nvSpPr>
          <p:spPr bwMode="auto">
            <a:xfrm>
              <a:off x="5731751" y="2533779"/>
              <a:ext cx="984781" cy="775814"/>
            </a:xfrm>
            <a:custGeom>
              <a:avLst/>
              <a:gdLst/>
              <a:ahLst/>
              <a:cxnLst>
                <a:cxn ang="0">
                  <a:pos x="415" y="544"/>
                </a:cxn>
                <a:cxn ang="0">
                  <a:pos x="428" y="527"/>
                </a:cxn>
                <a:cxn ang="0">
                  <a:pos x="442" y="494"/>
                </a:cxn>
                <a:cxn ang="0">
                  <a:pos x="437" y="470"/>
                </a:cxn>
                <a:cxn ang="0">
                  <a:pos x="415" y="475"/>
                </a:cxn>
                <a:cxn ang="0">
                  <a:pos x="395" y="453"/>
                </a:cxn>
                <a:cxn ang="0">
                  <a:pos x="371" y="464"/>
                </a:cxn>
                <a:cxn ang="0">
                  <a:pos x="330" y="464"/>
                </a:cxn>
                <a:cxn ang="0">
                  <a:pos x="272" y="453"/>
                </a:cxn>
                <a:cxn ang="0">
                  <a:pos x="212" y="464"/>
                </a:cxn>
                <a:cxn ang="0">
                  <a:pos x="176" y="431"/>
                </a:cxn>
                <a:cxn ang="0">
                  <a:pos x="121" y="448"/>
                </a:cxn>
                <a:cxn ang="0">
                  <a:pos x="66" y="439"/>
                </a:cxn>
                <a:cxn ang="0">
                  <a:pos x="11" y="448"/>
                </a:cxn>
                <a:cxn ang="0">
                  <a:pos x="3" y="409"/>
                </a:cxn>
                <a:cxn ang="0">
                  <a:pos x="11" y="382"/>
                </a:cxn>
                <a:cxn ang="0">
                  <a:pos x="75" y="379"/>
                </a:cxn>
                <a:cxn ang="0">
                  <a:pos x="102" y="354"/>
                </a:cxn>
                <a:cxn ang="0">
                  <a:pos x="99" y="327"/>
                </a:cxn>
                <a:cxn ang="0">
                  <a:pos x="69" y="288"/>
                </a:cxn>
                <a:cxn ang="0">
                  <a:pos x="61" y="242"/>
                </a:cxn>
                <a:cxn ang="0">
                  <a:pos x="107" y="234"/>
                </a:cxn>
                <a:cxn ang="0">
                  <a:pos x="143" y="247"/>
                </a:cxn>
                <a:cxn ang="0">
                  <a:pos x="212" y="239"/>
                </a:cxn>
                <a:cxn ang="0">
                  <a:pos x="258" y="256"/>
                </a:cxn>
                <a:cxn ang="0">
                  <a:pos x="332" y="242"/>
                </a:cxn>
                <a:cxn ang="0">
                  <a:pos x="363" y="212"/>
                </a:cxn>
                <a:cxn ang="0">
                  <a:pos x="390" y="212"/>
                </a:cxn>
                <a:cxn ang="0">
                  <a:pos x="420" y="220"/>
                </a:cxn>
                <a:cxn ang="0">
                  <a:pos x="439" y="190"/>
                </a:cxn>
                <a:cxn ang="0">
                  <a:pos x="456" y="165"/>
                </a:cxn>
                <a:cxn ang="0">
                  <a:pos x="448" y="135"/>
                </a:cxn>
                <a:cxn ang="0">
                  <a:pos x="371" y="85"/>
                </a:cxn>
                <a:cxn ang="0">
                  <a:pos x="354" y="66"/>
                </a:cxn>
                <a:cxn ang="0">
                  <a:pos x="354" y="44"/>
                </a:cxn>
                <a:cxn ang="0">
                  <a:pos x="308" y="28"/>
                </a:cxn>
                <a:cxn ang="0">
                  <a:pos x="313" y="0"/>
                </a:cxn>
                <a:cxn ang="0">
                  <a:pos x="439" y="14"/>
                </a:cxn>
                <a:cxn ang="0">
                  <a:pos x="494" y="25"/>
                </a:cxn>
                <a:cxn ang="0">
                  <a:pos x="577" y="14"/>
                </a:cxn>
                <a:cxn ang="0">
                  <a:pos x="620" y="17"/>
                </a:cxn>
                <a:cxn ang="0">
                  <a:pos x="642" y="44"/>
                </a:cxn>
                <a:cxn ang="0">
                  <a:pos x="629" y="124"/>
                </a:cxn>
                <a:cxn ang="0">
                  <a:pos x="601" y="143"/>
                </a:cxn>
                <a:cxn ang="0">
                  <a:pos x="544" y="228"/>
                </a:cxn>
                <a:cxn ang="0">
                  <a:pos x="585" y="236"/>
                </a:cxn>
                <a:cxn ang="0">
                  <a:pos x="618" y="250"/>
                </a:cxn>
                <a:cxn ang="0">
                  <a:pos x="648" y="264"/>
                </a:cxn>
                <a:cxn ang="0">
                  <a:pos x="631" y="283"/>
                </a:cxn>
                <a:cxn ang="0">
                  <a:pos x="631" y="319"/>
                </a:cxn>
                <a:cxn ang="0">
                  <a:pos x="656" y="360"/>
                </a:cxn>
                <a:cxn ang="0">
                  <a:pos x="667" y="374"/>
                </a:cxn>
                <a:cxn ang="0">
                  <a:pos x="673" y="390"/>
                </a:cxn>
                <a:cxn ang="0">
                  <a:pos x="681" y="412"/>
                </a:cxn>
                <a:cxn ang="0">
                  <a:pos x="656" y="450"/>
                </a:cxn>
                <a:cxn ang="0">
                  <a:pos x="629" y="470"/>
                </a:cxn>
                <a:cxn ang="0">
                  <a:pos x="607" y="494"/>
                </a:cxn>
                <a:cxn ang="0">
                  <a:pos x="557" y="508"/>
                </a:cxn>
                <a:cxn ang="0">
                  <a:pos x="538" y="538"/>
                </a:cxn>
                <a:cxn ang="0">
                  <a:pos x="508" y="533"/>
                </a:cxn>
                <a:cxn ang="0">
                  <a:pos x="481" y="519"/>
                </a:cxn>
                <a:cxn ang="0">
                  <a:pos x="470" y="535"/>
                </a:cxn>
                <a:cxn ang="0">
                  <a:pos x="450" y="557"/>
                </a:cxn>
              </a:cxnLst>
              <a:rect l="0" t="0" r="r" b="b"/>
              <a:pathLst>
                <a:path w="684" h="557">
                  <a:moveTo>
                    <a:pt x="445" y="557"/>
                  </a:moveTo>
                  <a:lnTo>
                    <a:pt x="437" y="557"/>
                  </a:lnTo>
                  <a:lnTo>
                    <a:pt x="431" y="552"/>
                  </a:lnTo>
                  <a:lnTo>
                    <a:pt x="417" y="546"/>
                  </a:lnTo>
                  <a:lnTo>
                    <a:pt x="415" y="544"/>
                  </a:lnTo>
                  <a:lnTo>
                    <a:pt x="415" y="538"/>
                  </a:lnTo>
                  <a:lnTo>
                    <a:pt x="415" y="535"/>
                  </a:lnTo>
                  <a:lnTo>
                    <a:pt x="420" y="533"/>
                  </a:lnTo>
                  <a:lnTo>
                    <a:pt x="426" y="527"/>
                  </a:lnTo>
                  <a:lnTo>
                    <a:pt x="428" y="527"/>
                  </a:lnTo>
                  <a:lnTo>
                    <a:pt x="431" y="525"/>
                  </a:lnTo>
                  <a:lnTo>
                    <a:pt x="434" y="519"/>
                  </a:lnTo>
                  <a:lnTo>
                    <a:pt x="437" y="505"/>
                  </a:lnTo>
                  <a:lnTo>
                    <a:pt x="439" y="505"/>
                  </a:lnTo>
                  <a:lnTo>
                    <a:pt x="442" y="494"/>
                  </a:lnTo>
                  <a:lnTo>
                    <a:pt x="445" y="489"/>
                  </a:lnTo>
                  <a:lnTo>
                    <a:pt x="445" y="483"/>
                  </a:lnTo>
                  <a:lnTo>
                    <a:pt x="445" y="481"/>
                  </a:lnTo>
                  <a:lnTo>
                    <a:pt x="439" y="472"/>
                  </a:lnTo>
                  <a:lnTo>
                    <a:pt x="437" y="470"/>
                  </a:lnTo>
                  <a:lnTo>
                    <a:pt x="431" y="470"/>
                  </a:lnTo>
                  <a:lnTo>
                    <a:pt x="428" y="470"/>
                  </a:lnTo>
                  <a:lnTo>
                    <a:pt x="426" y="472"/>
                  </a:lnTo>
                  <a:lnTo>
                    <a:pt x="423" y="475"/>
                  </a:lnTo>
                  <a:lnTo>
                    <a:pt x="415" y="475"/>
                  </a:lnTo>
                  <a:lnTo>
                    <a:pt x="406" y="472"/>
                  </a:lnTo>
                  <a:lnTo>
                    <a:pt x="406" y="464"/>
                  </a:lnTo>
                  <a:lnTo>
                    <a:pt x="406" y="459"/>
                  </a:lnTo>
                  <a:lnTo>
                    <a:pt x="401" y="456"/>
                  </a:lnTo>
                  <a:lnTo>
                    <a:pt x="395" y="453"/>
                  </a:lnTo>
                  <a:lnTo>
                    <a:pt x="387" y="453"/>
                  </a:lnTo>
                  <a:lnTo>
                    <a:pt x="382" y="453"/>
                  </a:lnTo>
                  <a:lnTo>
                    <a:pt x="379" y="453"/>
                  </a:lnTo>
                  <a:lnTo>
                    <a:pt x="376" y="456"/>
                  </a:lnTo>
                  <a:lnTo>
                    <a:pt x="371" y="464"/>
                  </a:lnTo>
                  <a:lnTo>
                    <a:pt x="368" y="470"/>
                  </a:lnTo>
                  <a:lnTo>
                    <a:pt x="354" y="470"/>
                  </a:lnTo>
                  <a:lnTo>
                    <a:pt x="335" y="464"/>
                  </a:lnTo>
                  <a:lnTo>
                    <a:pt x="332" y="464"/>
                  </a:lnTo>
                  <a:lnTo>
                    <a:pt x="330" y="464"/>
                  </a:lnTo>
                  <a:lnTo>
                    <a:pt x="313" y="464"/>
                  </a:lnTo>
                  <a:lnTo>
                    <a:pt x="291" y="459"/>
                  </a:lnTo>
                  <a:lnTo>
                    <a:pt x="286" y="453"/>
                  </a:lnTo>
                  <a:lnTo>
                    <a:pt x="278" y="450"/>
                  </a:lnTo>
                  <a:lnTo>
                    <a:pt x="272" y="453"/>
                  </a:lnTo>
                  <a:lnTo>
                    <a:pt x="258" y="453"/>
                  </a:lnTo>
                  <a:lnTo>
                    <a:pt x="245" y="464"/>
                  </a:lnTo>
                  <a:lnTo>
                    <a:pt x="231" y="464"/>
                  </a:lnTo>
                  <a:lnTo>
                    <a:pt x="223" y="464"/>
                  </a:lnTo>
                  <a:lnTo>
                    <a:pt x="212" y="464"/>
                  </a:lnTo>
                  <a:lnTo>
                    <a:pt x="203" y="464"/>
                  </a:lnTo>
                  <a:lnTo>
                    <a:pt x="201" y="453"/>
                  </a:lnTo>
                  <a:lnTo>
                    <a:pt x="192" y="445"/>
                  </a:lnTo>
                  <a:lnTo>
                    <a:pt x="187" y="431"/>
                  </a:lnTo>
                  <a:lnTo>
                    <a:pt x="176" y="431"/>
                  </a:lnTo>
                  <a:lnTo>
                    <a:pt x="171" y="431"/>
                  </a:lnTo>
                  <a:lnTo>
                    <a:pt x="149" y="431"/>
                  </a:lnTo>
                  <a:lnTo>
                    <a:pt x="132" y="434"/>
                  </a:lnTo>
                  <a:lnTo>
                    <a:pt x="127" y="439"/>
                  </a:lnTo>
                  <a:lnTo>
                    <a:pt x="121" y="448"/>
                  </a:lnTo>
                  <a:lnTo>
                    <a:pt x="113" y="448"/>
                  </a:lnTo>
                  <a:lnTo>
                    <a:pt x="105" y="448"/>
                  </a:lnTo>
                  <a:lnTo>
                    <a:pt x="96" y="445"/>
                  </a:lnTo>
                  <a:lnTo>
                    <a:pt x="86" y="439"/>
                  </a:lnTo>
                  <a:lnTo>
                    <a:pt x="66" y="439"/>
                  </a:lnTo>
                  <a:lnTo>
                    <a:pt x="50" y="439"/>
                  </a:lnTo>
                  <a:lnTo>
                    <a:pt x="39" y="445"/>
                  </a:lnTo>
                  <a:lnTo>
                    <a:pt x="25" y="448"/>
                  </a:lnTo>
                  <a:lnTo>
                    <a:pt x="22" y="448"/>
                  </a:lnTo>
                  <a:lnTo>
                    <a:pt x="11" y="448"/>
                  </a:lnTo>
                  <a:lnTo>
                    <a:pt x="11" y="439"/>
                  </a:lnTo>
                  <a:lnTo>
                    <a:pt x="3" y="431"/>
                  </a:lnTo>
                  <a:lnTo>
                    <a:pt x="0" y="423"/>
                  </a:lnTo>
                  <a:lnTo>
                    <a:pt x="0" y="409"/>
                  </a:lnTo>
                  <a:lnTo>
                    <a:pt x="3" y="409"/>
                  </a:lnTo>
                  <a:lnTo>
                    <a:pt x="3" y="404"/>
                  </a:lnTo>
                  <a:lnTo>
                    <a:pt x="3" y="401"/>
                  </a:lnTo>
                  <a:lnTo>
                    <a:pt x="6" y="393"/>
                  </a:lnTo>
                  <a:lnTo>
                    <a:pt x="6" y="385"/>
                  </a:lnTo>
                  <a:lnTo>
                    <a:pt x="11" y="382"/>
                  </a:lnTo>
                  <a:lnTo>
                    <a:pt x="17" y="379"/>
                  </a:lnTo>
                  <a:lnTo>
                    <a:pt x="39" y="379"/>
                  </a:lnTo>
                  <a:lnTo>
                    <a:pt x="66" y="379"/>
                  </a:lnTo>
                  <a:lnTo>
                    <a:pt x="69" y="379"/>
                  </a:lnTo>
                  <a:lnTo>
                    <a:pt x="75" y="379"/>
                  </a:lnTo>
                  <a:lnTo>
                    <a:pt x="80" y="376"/>
                  </a:lnTo>
                  <a:lnTo>
                    <a:pt x="86" y="374"/>
                  </a:lnTo>
                  <a:lnTo>
                    <a:pt x="91" y="368"/>
                  </a:lnTo>
                  <a:lnTo>
                    <a:pt x="99" y="360"/>
                  </a:lnTo>
                  <a:lnTo>
                    <a:pt x="102" y="354"/>
                  </a:lnTo>
                  <a:lnTo>
                    <a:pt x="107" y="349"/>
                  </a:lnTo>
                  <a:lnTo>
                    <a:pt x="107" y="338"/>
                  </a:lnTo>
                  <a:lnTo>
                    <a:pt x="105" y="332"/>
                  </a:lnTo>
                  <a:lnTo>
                    <a:pt x="102" y="327"/>
                  </a:lnTo>
                  <a:lnTo>
                    <a:pt x="99" y="327"/>
                  </a:lnTo>
                  <a:lnTo>
                    <a:pt x="94" y="316"/>
                  </a:lnTo>
                  <a:lnTo>
                    <a:pt x="91" y="313"/>
                  </a:lnTo>
                  <a:lnTo>
                    <a:pt x="80" y="310"/>
                  </a:lnTo>
                  <a:lnTo>
                    <a:pt x="69" y="305"/>
                  </a:lnTo>
                  <a:lnTo>
                    <a:pt x="69" y="288"/>
                  </a:lnTo>
                  <a:lnTo>
                    <a:pt x="75" y="272"/>
                  </a:lnTo>
                  <a:lnTo>
                    <a:pt x="66" y="264"/>
                  </a:lnTo>
                  <a:lnTo>
                    <a:pt x="61" y="253"/>
                  </a:lnTo>
                  <a:lnTo>
                    <a:pt x="61" y="247"/>
                  </a:lnTo>
                  <a:lnTo>
                    <a:pt x="61" y="242"/>
                  </a:lnTo>
                  <a:lnTo>
                    <a:pt x="64" y="239"/>
                  </a:lnTo>
                  <a:lnTo>
                    <a:pt x="66" y="231"/>
                  </a:lnTo>
                  <a:lnTo>
                    <a:pt x="83" y="231"/>
                  </a:lnTo>
                  <a:lnTo>
                    <a:pt x="102" y="231"/>
                  </a:lnTo>
                  <a:lnTo>
                    <a:pt x="107" y="234"/>
                  </a:lnTo>
                  <a:lnTo>
                    <a:pt x="110" y="236"/>
                  </a:lnTo>
                  <a:lnTo>
                    <a:pt x="116" y="239"/>
                  </a:lnTo>
                  <a:lnTo>
                    <a:pt x="121" y="239"/>
                  </a:lnTo>
                  <a:lnTo>
                    <a:pt x="129" y="239"/>
                  </a:lnTo>
                  <a:lnTo>
                    <a:pt x="143" y="247"/>
                  </a:lnTo>
                  <a:lnTo>
                    <a:pt x="157" y="247"/>
                  </a:lnTo>
                  <a:lnTo>
                    <a:pt x="187" y="247"/>
                  </a:lnTo>
                  <a:lnTo>
                    <a:pt x="190" y="247"/>
                  </a:lnTo>
                  <a:lnTo>
                    <a:pt x="192" y="245"/>
                  </a:lnTo>
                  <a:lnTo>
                    <a:pt x="212" y="239"/>
                  </a:lnTo>
                  <a:lnTo>
                    <a:pt x="231" y="236"/>
                  </a:lnTo>
                  <a:lnTo>
                    <a:pt x="236" y="236"/>
                  </a:lnTo>
                  <a:lnTo>
                    <a:pt x="239" y="239"/>
                  </a:lnTo>
                  <a:lnTo>
                    <a:pt x="245" y="245"/>
                  </a:lnTo>
                  <a:lnTo>
                    <a:pt x="258" y="256"/>
                  </a:lnTo>
                  <a:lnTo>
                    <a:pt x="272" y="256"/>
                  </a:lnTo>
                  <a:lnTo>
                    <a:pt x="286" y="256"/>
                  </a:lnTo>
                  <a:lnTo>
                    <a:pt x="302" y="250"/>
                  </a:lnTo>
                  <a:lnTo>
                    <a:pt x="321" y="247"/>
                  </a:lnTo>
                  <a:lnTo>
                    <a:pt x="332" y="242"/>
                  </a:lnTo>
                  <a:lnTo>
                    <a:pt x="341" y="239"/>
                  </a:lnTo>
                  <a:lnTo>
                    <a:pt x="354" y="228"/>
                  </a:lnTo>
                  <a:lnTo>
                    <a:pt x="363" y="220"/>
                  </a:lnTo>
                  <a:lnTo>
                    <a:pt x="363" y="217"/>
                  </a:lnTo>
                  <a:lnTo>
                    <a:pt x="363" y="212"/>
                  </a:lnTo>
                  <a:lnTo>
                    <a:pt x="368" y="212"/>
                  </a:lnTo>
                  <a:lnTo>
                    <a:pt x="371" y="209"/>
                  </a:lnTo>
                  <a:lnTo>
                    <a:pt x="379" y="209"/>
                  </a:lnTo>
                  <a:lnTo>
                    <a:pt x="382" y="209"/>
                  </a:lnTo>
                  <a:lnTo>
                    <a:pt x="390" y="212"/>
                  </a:lnTo>
                  <a:lnTo>
                    <a:pt x="398" y="220"/>
                  </a:lnTo>
                  <a:lnTo>
                    <a:pt x="406" y="220"/>
                  </a:lnTo>
                  <a:lnTo>
                    <a:pt x="412" y="220"/>
                  </a:lnTo>
                  <a:lnTo>
                    <a:pt x="417" y="220"/>
                  </a:lnTo>
                  <a:lnTo>
                    <a:pt x="420" y="220"/>
                  </a:lnTo>
                  <a:lnTo>
                    <a:pt x="423" y="212"/>
                  </a:lnTo>
                  <a:lnTo>
                    <a:pt x="428" y="203"/>
                  </a:lnTo>
                  <a:lnTo>
                    <a:pt x="431" y="201"/>
                  </a:lnTo>
                  <a:lnTo>
                    <a:pt x="437" y="195"/>
                  </a:lnTo>
                  <a:lnTo>
                    <a:pt x="439" y="190"/>
                  </a:lnTo>
                  <a:lnTo>
                    <a:pt x="442" y="184"/>
                  </a:lnTo>
                  <a:lnTo>
                    <a:pt x="448" y="181"/>
                  </a:lnTo>
                  <a:lnTo>
                    <a:pt x="450" y="176"/>
                  </a:lnTo>
                  <a:lnTo>
                    <a:pt x="456" y="170"/>
                  </a:lnTo>
                  <a:lnTo>
                    <a:pt x="456" y="165"/>
                  </a:lnTo>
                  <a:lnTo>
                    <a:pt x="459" y="162"/>
                  </a:lnTo>
                  <a:lnTo>
                    <a:pt x="464" y="157"/>
                  </a:lnTo>
                  <a:lnTo>
                    <a:pt x="464" y="151"/>
                  </a:lnTo>
                  <a:lnTo>
                    <a:pt x="464" y="143"/>
                  </a:lnTo>
                  <a:lnTo>
                    <a:pt x="448" y="135"/>
                  </a:lnTo>
                  <a:lnTo>
                    <a:pt x="417" y="116"/>
                  </a:lnTo>
                  <a:lnTo>
                    <a:pt x="412" y="113"/>
                  </a:lnTo>
                  <a:lnTo>
                    <a:pt x="406" y="107"/>
                  </a:lnTo>
                  <a:lnTo>
                    <a:pt x="393" y="102"/>
                  </a:lnTo>
                  <a:lnTo>
                    <a:pt x="371" y="85"/>
                  </a:lnTo>
                  <a:lnTo>
                    <a:pt x="368" y="83"/>
                  </a:lnTo>
                  <a:lnTo>
                    <a:pt x="368" y="80"/>
                  </a:lnTo>
                  <a:lnTo>
                    <a:pt x="360" y="77"/>
                  </a:lnTo>
                  <a:lnTo>
                    <a:pt x="354" y="72"/>
                  </a:lnTo>
                  <a:lnTo>
                    <a:pt x="354" y="66"/>
                  </a:lnTo>
                  <a:lnTo>
                    <a:pt x="352" y="61"/>
                  </a:lnTo>
                  <a:lnTo>
                    <a:pt x="354" y="61"/>
                  </a:lnTo>
                  <a:lnTo>
                    <a:pt x="354" y="61"/>
                  </a:lnTo>
                  <a:lnTo>
                    <a:pt x="354" y="52"/>
                  </a:lnTo>
                  <a:lnTo>
                    <a:pt x="354" y="44"/>
                  </a:lnTo>
                  <a:lnTo>
                    <a:pt x="352" y="39"/>
                  </a:lnTo>
                  <a:lnTo>
                    <a:pt x="346" y="33"/>
                  </a:lnTo>
                  <a:lnTo>
                    <a:pt x="330" y="33"/>
                  </a:lnTo>
                  <a:lnTo>
                    <a:pt x="313" y="33"/>
                  </a:lnTo>
                  <a:lnTo>
                    <a:pt x="308" y="28"/>
                  </a:lnTo>
                  <a:lnTo>
                    <a:pt x="302" y="25"/>
                  </a:lnTo>
                  <a:lnTo>
                    <a:pt x="302" y="19"/>
                  </a:lnTo>
                  <a:lnTo>
                    <a:pt x="302" y="19"/>
                  </a:lnTo>
                  <a:lnTo>
                    <a:pt x="308" y="11"/>
                  </a:lnTo>
                  <a:lnTo>
                    <a:pt x="313" y="0"/>
                  </a:lnTo>
                  <a:lnTo>
                    <a:pt x="341" y="6"/>
                  </a:lnTo>
                  <a:lnTo>
                    <a:pt x="363" y="6"/>
                  </a:lnTo>
                  <a:lnTo>
                    <a:pt x="398" y="6"/>
                  </a:lnTo>
                  <a:lnTo>
                    <a:pt x="437" y="11"/>
                  </a:lnTo>
                  <a:lnTo>
                    <a:pt x="439" y="14"/>
                  </a:lnTo>
                  <a:lnTo>
                    <a:pt x="445" y="17"/>
                  </a:lnTo>
                  <a:lnTo>
                    <a:pt x="448" y="19"/>
                  </a:lnTo>
                  <a:lnTo>
                    <a:pt x="450" y="25"/>
                  </a:lnTo>
                  <a:lnTo>
                    <a:pt x="475" y="25"/>
                  </a:lnTo>
                  <a:lnTo>
                    <a:pt x="494" y="25"/>
                  </a:lnTo>
                  <a:lnTo>
                    <a:pt x="502" y="19"/>
                  </a:lnTo>
                  <a:lnTo>
                    <a:pt x="511" y="14"/>
                  </a:lnTo>
                  <a:lnTo>
                    <a:pt x="533" y="14"/>
                  </a:lnTo>
                  <a:lnTo>
                    <a:pt x="555" y="14"/>
                  </a:lnTo>
                  <a:lnTo>
                    <a:pt x="577" y="14"/>
                  </a:lnTo>
                  <a:lnTo>
                    <a:pt x="601" y="14"/>
                  </a:lnTo>
                  <a:lnTo>
                    <a:pt x="601" y="14"/>
                  </a:lnTo>
                  <a:lnTo>
                    <a:pt x="601" y="17"/>
                  </a:lnTo>
                  <a:lnTo>
                    <a:pt x="612" y="17"/>
                  </a:lnTo>
                  <a:lnTo>
                    <a:pt x="620" y="17"/>
                  </a:lnTo>
                  <a:lnTo>
                    <a:pt x="629" y="25"/>
                  </a:lnTo>
                  <a:lnTo>
                    <a:pt x="634" y="30"/>
                  </a:lnTo>
                  <a:lnTo>
                    <a:pt x="637" y="30"/>
                  </a:lnTo>
                  <a:lnTo>
                    <a:pt x="640" y="30"/>
                  </a:lnTo>
                  <a:lnTo>
                    <a:pt x="642" y="44"/>
                  </a:lnTo>
                  <a:lnTo>
                    <a:pt x="642" y="55"/>
                  </a:lnTo>
                  <a:lnTo>
                    <a:pt x="637" y="61"/>
                  </a:lnTo>
                  <a:lnTo>
                    <a:pt x="631" y="66"/>
                  </a:lnTo>
                  <a:lnTo>
                    <a:pt x="631" y="99"/>
                  </a:lnTo>
                  <a:lnTo>
                    <a:pt x="629" y="124"/>
                  </a:lnTo>
                  <a:lnTo>
                    <a:pt x="629" y="129"/>
                  </a:lnTo>
                  <a:lnTo>
                    <a:pt x="629" y="135"/>
                  </a:lnTo>
                  <a:lnTo>
                    <a:pt x="629" y="135"/>
                  </a:lnTo>
                  <a:lnTo>
                    <a:pt x="626" y="137"/>
                  </a:lnTo>
                  <a:lnTo>
                    <a:pt x="601" y="143"/>
                  </a:lnTo>
                  <a:lnTo>
                    <a:pt x="563" y="148"/>
                  </a:lnTo>
                  <a:lnTo>
                    <a:pt x="560" y="151"/>
                  </a:lnTo>
                  <a:lnTo>
                    <a:pt x="555" y="154"/>
                  </a:lnTo>
                  <a:lnTo>
                    <a:pt x="546" y="201"/>
                  </a:lnTo>
                  <a:lnTo>
                    <a:pt x="544" y="228"/>
                  </a:lnTo>
                  <a:lnTo>
                    <a:pt x="546" y="231"/>
                  </a:lnTo>
                  <a:lnTo>
                    <a:pt x="552" y="231"/>
                  </a:lnTo>
                  <a:lnTo>
                    <a:pt x="568" y="234"/>
                  </a:lnTo>
                  <a:lnTo>
                    <a:pt x="582" y="236"/>
                  </a:lnTo>
                  <a:lnTo>
                    <a:pt x="585" y="236"/>
                  </a:lnTo>
                  <a:lnTo>
                    <a:pt x="587" y="239"/>
                  </a:lnTo>
                  <a:lnTo>
                    <a:pt x="601" y="239"/>
                  </a:lnTo>
                  <a:lnTo>
                    <a:pt x="612" y="245"/>
                  </a:lnTo>
                  <a:lnTo>
                    <a:pt x="618" y="247"/>
                  </a:lnTo>
                  <a:lnTo>
                    <a:pt x="618" y="250"/>
                  </a:lnTo>
                  <a:lnTo>
                    <a:pt x="631" y="253"/>
                  </a:lnTo>
                  <a:lnTo>
                    <a:pt x="645" y="253"/>
                  </a:lnTo>
                  <a:lnTo>
                    <a:pt x="645" y="256"/>
                  </a:lnTo>
                  <a:lnTo>
                    <a:pt x="648" y="258"/>
                  </a:lnTo>
                  <a:lnTo>
                    <a:pt x="648" y="264"/>
                  </a:lnTo>
                  <a:lnTo>
                    <a:pt x="648" y="266"/>
                  </a:lnTo>
                  <a:lnTo>
                    <a:pt x="645" y="269"/>
                  </a:lnTo>
                  <a:lnTo>
                    <a:pt x="642" y="275"/>
                  </a:lnTo>
                  <a:lnTo>
                    <a:pt x="637" y="275"/>
                  </a:lnTo>
                  <a:lnTo>
                    <a:pt x="631" y="283"/>
                  </a:lnTo>
                  <a:lnTo>
                    <a:pt x="629" y="288"/>
                  </a:lnTo>
                  <a:lnTo>
                    <a:pt x="629" y="299"/>
                  </a:lnTo>
                  <a:lnTo>
                    <a:pt x="631" y="302"/>
                  </a:lnTo>
                  <a:lnTo>
                    <a:pt x="631" y="305"/>
                  </a:lnTo>
                  <a:lnTo>
                    <a:pt x="631" y="319"/>
                  </a:lnTo>
                  <a:lnTo>
                    <a:pt x="631" y="332"/>
                  </a:lnTo>
                  <a:lnTo>
                    <a:pt x="637" y="338"/>
                  </a:lnTo>
                  <a:lnTo>
                    <a:pt x="642" y="341"/>
                  </a:lnTo>
                  <a:lnTo>
                    <a:pt x="653" y="354"/>
                  </a:lnTo>
                  <a:lnTo>
                    <a:pt x="656" y="360"/>
                  </a:lnTo>
                  <a:lnTo>
                    <a:pt x="662" y="363"/>
                  </a:lnTo>
                  <a:lnTo>
                    <a:pt x="662" y="368"/>
                  </a:lnTo>
                  <a:lnTo>
                    <a:pt x="664" y="368"/>
                  </a:lnTo>
                  <a:lnTo>
                    <a:pt x="667" y="371"/>
                  </a:lnTo>
                  <a:lnTo>
                    <a:pt x="667" y="374"/>
                  </a:lnTo>
                  <a:lnTo>
                    <a:pt x="670" y="379"/>
                  </a:lnTo>
                  <a:lnTo>
                    <a:pt x="673" y="379"/>
                  </a:lnTo>
                  <a:lnTo>
                    <a:pt x="673" y="379"/>
                  </a:lnTo>
                  <a:lnTo>
                    <a:pt x="673" y="385"/>
                  </a:lnTo>
                  <a:lnTo>
                    <a:pt x="673" y="390"/>
                  </a:lnTo>
                  <a:lnTo>
                    <a:pt x="681" y="396"/>
                  </a:lnTo>
                  <a:lnTo>
                    <a:pt x="684" y="401"/>
                  </a:lnTo>
                  <a:lnTo>
                    <a:pt x="684" y="406"/>
                  </a:lnTo>
                  <a:lnTo>
                    <a:pt x="684" y="409"/>
                  </a:lnTo>
                  <a:lnTo>
                    <a:pt x="681" y="412"/>
                  </a:lnTo>
                  <a:lnTo>
                    <a:pt x="678" y="417"/>
                  </a:lnTo>
                  <a:lnTo>
                    <a:pt x="678" y="431"/>
                  </a:lnTo>
                  <a:lnTo>
                    <a:pt x="673" y="445"/>
                  </a:lnTo>
                  <a:lnTo>
                    <a:pt x="670" y="448"/>
                  </a:lnTo>
                  <a:lnTo>
                    <a:pt x="656" y="450"/>
                  </a:lnTo>
                  <a:lnTo>
                    <a:pt x="645" y="453"/>
                  </a:lnTo>
                  <a:lnTo>
                    <a:pt x="634" y="453"/>
                  </a:lnTo>
                  <a:lnTo>
                    <a:pt x="631" y="453"/>
                  </a:lnTo>
                  <a:lnTo>
                    <a:pt x="629" y="456"/>
                  </a:lnTo>
                  <a:lnTo>
                    <a:pt x="629" y="470"/>
                  </a:lnTo>
                  <a:lnTo>
                    <a:pt x="626" y="478"/>
                  </a:lnTo>
                  <a:lnTo>
                    <a:pt x="620" y="481"/>
                  </a:lnTo>
                  <a:lnTo>
                    <a:pt x="620" y="483"/>
                  </a:lnTo>
                  <a:lnTo>
                    <a:pt x="612" y="489"/>
                  </a:lnTo>
                  <a:lnTo>
                    <a:pt x="607" y="494"/>
                  </a:lnTo>
                  <a:lnTo>
                    <a:pt x="596" y="494"/>
                  </a:lnTo>
                  <a:lnTo>
                    <a:pt x="566" y="505"/>
                  </a:lnTo>
                  <a:lnTo>
                    <a:pt x="560" y="505"/>
                  </a:lnTo>
                  <a:lnTo>
                    <a:pt x="557" y="505"/>
                  </a:lnTo>
                  <a:lnTo>
                    <a:pt x="557" y="508"/>
                  </a:lnTo>
                  <a:lnTo>
                    <a:pt x="560" y="511"/>
                  </a:lnTo>
                  <a:lnTo>
                    <a:pt x="552" y="519"/>
                  </a:lnTo>
                  <a:lnTo>
                    <a:pt x="546" y="527"/>
                  </a:lnTo>
                  <a:lnTo>
                    <a:pt x="544" y="533"/>
                  </a:lnTo>
                  <a:lnTo>
                    <a:pt x="538" y="538"/>
                  </a:lnTo>
                  <a:lnTo>
                    <a:pt x="530" y="538"/>
                  </a:lnTo>
                  <a:lnTo>
                    <a:pt x="522" y="538"/>
                  </a:lnTo>
                  <a:lnTo>
                    <a:pt x="519" y="538"/>
                  </a:lnTo>
                  <a:lnTo>
                    <a:pt x="519" y="535"/>
                  </a:lnTo>
                  <a:lnTo>
                    <a:pt x="508" y="533"/>
                  </a:lnTo>
                  <a:lnTo>
                    <a:pt x="502" y="530"/>
                  </a:lnTo>
                  <a:lnTo>
                    <a:pt x="502" y="525"/>
                  </a:lnTo>
                  <a:lnTo>
                    <a:pt x="500" y="519"/>
                  </a:lnTo>
                  <a:lnTo>
                    <a:pt x="491" y="519"/>
                  </a:lnTo>
                  <a:lnTo>
                    <a:pt x="481" y="519"/>
                  </a:lnTo>
                  <a:lnTo>
                    <a:pt x="478" y="519"/>
                  </a:lnTo>
                  <a:lnTo>
                    <a:pt x="478" y="525"/>
                  </a:lnTo>
                  <a:lnTo>
                    <a:pt x="475" y="530"/>
                  </a:lnTo>
                  <a:lnTo>
                    <a:pt x="472" y="533"/>
                  </a:lnTo>
                  <a:lnTo>
                    <a:pt x="470" y="535"/>
                  </a:lnTo>
                  <a:lnTo>
                    <a:pt x="470" y="538"/>
                  </a:lnTo>
                  <a:lnTo>
                    <a:pt x="470" y="549"/>
                  </a:lnTo>
                  <a:lnTo>
                    <a:pt x="464" y="552"/>
                  </a:lnTo>
                  <a:lnTo>
                    <a:pt x="456" y="557"/>
                  </a:lnTo>
                  <a:lnTo>
                    <a:pt x="450" y="557"/>
                  </a:lnTo>
                  <a:lnTo>
                    <a:pt x="445" y="557"/>
                  </a:lnTo>
                  <a:close/>
                </a:path>
              </a:pathLst>
            </a:custGeom>
            <a:solidFill>
              <a:srgbClr val="AFAFFF"/>
            </a:solidFill>
            <a:ln w="9525">
              <a:noFill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91436" tIns="45718" rIns="91436" bIns="4571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7687" name="Freeform 46"/>
            <p:cNvSpPr>
              <a:spLocks/>
            </p:cNvSpPr>
            <p:nvPr/>
          </p:nvSpPr>
          <p:spPr bwMode="auto">
            <a:xfrm>
              <a:off x="4899979" y="3045378"/>
              <a:ext cx="175113" cy="99142"/>
            </a:xfrm>
            <a:custGeom>
              <a:avLst/>
              <a:gdLst>
                <a:gd name="T0" fmla="*/ 61596 w 110"/>
                <a:gd name="T1" fmla="*/ 112662 h 61"/>
                <a:gd name="T2" fmla="*/ 28545 w 110"/>
                <a:gd name="T3" fmla="*/ 92346 h 61"/>
                <a:gd name="T4" fmla="*/ 16526 w 110"/>
                <a:gd name="T5" fmla="*/ 81264 h 61"/>
                <a:gd name="T6" fmla="*/ 9014 w 110"/>
                <a:gd name="T7" fmla="*/ 81264 h 61"/>
                <a:gd name="T8" fmla="*/ 0 w 110"/>
                <a:gd name="T9" fmla="*/ 72030 h 61"/>
                <a:gd name="T10" fmla="*/ 0 w 110"/>
                <a:gd name="T11" fmla="*/ 66489 h 61"/>
                <a:gd name="T12" fmla="*/ 0 w 110"/>
                <a:gd name="T13" fmla="*/ 60948 h 61"/>
                <a:gd name="T14" fmla="*/ 21033 w 110"/>
                <a:gd name="T15" fmla="*/ 46173 h 61"/>
                <a:gd name="T16" fmla="*/ 37559 w 110"/>
                <a:gd name="T17" fmla="*/ 25857 h 61"/>
                <a:gd name="T18" fmla="*/ 45070 w 110"/>
                <a:gd name="T19" fmla="*/ 25857 h 61"/>
                <a:gd name="T20" fmla="*/ 54084 w 110"/>
                <a:gd name="T21" fmla="*/ 25857 h 61"/>
                <a:gd name="T22" fmla="*/ 61596 w 110"/>
                <a:gd name="T23" fmla="*/ 11082 h 61"/>
                <a:gd name="T24" fmla="*/ 70610 w 110"/>
                <a:gd name="T25" fmla="*/ 0 h 61"/>
                <a:gd name="T26" fmla="*/ 78122 w 110"/>
                <a:gd name="T27" fmla="*/ 0 h 61"/>
                <a:gd name="T28" fmla="*/ 99155 w 110"/>
                <a:gd name="T29" fmla="*/ 0 h 61"/>
                <a:gd name="T30" fmla="*/ 106667 w 110"/>
                <a:gd name="T31" fmla="*/ 5541 h 61"/>
                <a:gd name="T32" fmla="*/ 120188 w 110"/>
                <a:gd name="T33" fmla="*/ 11082 h 61"/>
                <a:gd name="T34" fmla="*/ 139718 w 110"/>
                <a:gd name="T35" fmla="*/ 25857 h 61"/>
                <a:gd name="T36" fmla="*/ 148732 w 110"/>
                <a:gd name="T37" fmla="*/ 46173 h 61"/>
                <a:gd name="T38" fmla="*/ 160751 w 110"/>
                <a:gd name="T39" fmla="*/ 46173 h 61"/>
                <a:gd name="T40" fmla="*/ 165258 w 110"/>
                <a:gd name="T41" fmla="*/ 51714 h 61"/>
                <a:gd name="T42" fmla="*/ 139718 w 110"/>
                <a:gd name="T43" fmla="*/ 86805 h 61"/>
                <a:gd name="T44" fmla="*/ 106667 w 110"/>
                <a:gd name="T45" fmla="*/ 107121 h 61"/>
                <a:gd name="T46" fmla="*/ 103662 w 110"/>
                <a:gd name="T47" fmla="*/ 107121 h 61"/>
                <a:gd name="T48" fmla="*/ 99155 w 110"/>
                <a:gd name="T49" fmla="*/ 112662 h 61"/>
                <a:gd name="T50" fmla="*/ 78122 w 110"/>
                <a:gd name="T51" fmla="*/ 112662 h 61"/>
                <a:gd name="T52" fmla="*/ 61596 w 110"/>
                <a:gd name="T53" fmla="*/ 112662 h 6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10"/>
                <a:gd name="T82" fmla="*/ 0 h 61"/>
                <a:gd name="T83" fmla="*/ 110 w 110"/>
                <a:gd name="T84" fmla="*/ 61 h 6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10" h="61">
                  <a:moveTo>
                    <a:pt x="41" y="61"/>
                  </a:moveTo>
                  <a:lnTo>
                    <a:pt x="19" y="50"/>
                  </a:lnTo>
                  <a:lnTo>
                    <a:pt x="11" y="44"/>
                  </a:lnTo>
                  <a:lnTo>
                    <a:pt x="6" y="44"/>
                  </a:lnTo>
                  <a:lnTo>
                    <a:pt x="0" y="39"/>
                  </a:lnTo>
                  <a:lnTo>
                    <a:pt x="0" y="36"/>
                  </a:lnTo>
                  <a:lnTo>
                    <a:pt x="0" y="33"/>
                  </a:lnTo>
                  <a:lnTo>
                    <a:pt x="14" y="25"/>
                  </a:lnTo>
                  <a:lnTo>
                    <a:pt x="25" y="14"/>
                  </a:lnTo>
                  <a:lnTo>
                    <a:pt x="30" y="14"/>
                  </a:lnTo>
                  <a:lnTo>
                    <a:pt x="36" y="14"/>
                  </a:lnTo>
                  <a:lnTo>
                    <a:pt x="41" y="6"/>
                  </a:lnTo>
                  <a:lnTo>
                    <a:pt x="47" y="0"/>
                  </a:lnTo>
                  <a:lnTo>
                    <a:pt x="52" y="0"/>
                  </a:lnTo>
                  <a:lnTo>
                    <a:pt x="66" y="0"/>
                  </a:lnTo>
                  <a:lnTo>
                    <a:pt x="71" y="3"/>
                  </a:lnTo>
                  <a:lnTo>
                    <a:pt x="80" y="6"/>
                  </a:lnTo>
                  <a:lnTo>
                    <a:pt x="93" y="14"/>
                  </a:lnTo>
                  <a:lnTo>
                    <a:pt x="99" y="25"/>
                  </a:lnTo>
                  <a:lnTo>
                    <a:pt x="107" y="25"/>
                  </a:lnTo>
                  <a:lnTo>
                    <a:pt x="110" y="28"/>
                  </a:lnTo>
                  <a:lnTo>
                    <a:pt x="93" y="47"/>
                  </a:lnTo>
                  <a:lnTo>
                    <a:pt x="71" y="58"/>
                  </a:lnTo>
                  <a:lnTo>
                    <a:pt x="69" y="58"/>
                  </a:lnTo>
                  <a:lnTo>
                    <a:pt x="66" y="61"/>
                  </a:lnTo>
                  <a:lnTo>
                    <a:pt x="52" y="61"/>
                  </a:lnTo>
                  <a:lnTo>
                    <a:pt x="41" y="61"/>
                  </a:lnTo>
                  <a:close/>
                </a:path>
              </a:pathLst>
            </a:custGeom>
            <a:solidFill>
              <a:srgbClr val="C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36" tIns="45718" rIns="91436" bIns="45718"/>
            <a:lstStyle/>
            <a:p>
              <a:endParaRPr lang="ru-RU"/>
            </a:p>
          </p:txBody>
        </p:sp>
        <p:sp>
          <p:nvSpPr>
            <p:cNvPr id="27688" name="Freeform 47"/>
            <p:cNvSpPr>
              <a:spLocks noEditPoints="1"/>
            </p:cNvSpPr>
            <p:nvPr/>
          </p:nvSpPr>
          <p:spPr bwMode="auto">
            <a:xfrm>
              <a:off x="4889432" y="3034360"/>
              <a:ext cx="208872" cy="125581"/>
            </a:xfrm>
            <a:custGeom>
              <a:avLst/>
              <a:gdLst>
                <a:gd name="T0" fmla="*/ 69217 w 131"/>
                <a:gd name="T1" fmla="*/ 142707 h 77"/>
                <a:gd name="T2" fmla="*/ 33104 w 131"/>
                <a:gd name="T3" fmla="*/ 116760 h 77"/>
                <a:gd name="T4" fmla="*/ 37618 w 131"/>
                <a:gd name="T5" fmla="*/ 87107 h 77"/>
                <a:gd name="T6" fmla="*/ 28589 w 131"/>
                <a:gd name="T7" fmla="*/ 81547 h 77"/>
                <a:gd name="T8" fmla="*/ 28589 w 131"/>
                <a:gd name="T9" fmla="*/ 81547 h 77"/>
                <a:gd name="T10" fmla="*/ 28589 w 131"/>
                <a:gd name="T11" fmla="*/ 113054 h 77"/>
                <a:gd name="T12" fmla="*/ 16552 w 131"/>
                <a:gd name="T13" fmla="*/ 113054 h 77"/>
                <a:gd name="T14" fmla="*/ 21066 w 131"/>
                <a:gd name="T15" fmla="*/ 81547 h 77"/>
                <a:gd name="T16" fmla="*/ 0 w 131"/>
                <a:gd name="T17" fmla="*/ 87107 h 77"/>
                <a:gd name="T18" fmla="*/ 4514 w 131"/>
                <a:gd name="T19" fmla="*/ 96374 h 77"/>
                <a:gd name="T20" fmla="*/ 0 w 131"/>
                <a:gd name="T21" fmla="*/ 81547 h 77"/>
                <a:gd name="T22" fmla="*/ 24075 w 131"/>
                <a:gd name="T23" fmla="*/ 81547 h 77"/>
                <a:gd name="T24" fmla="*/ 0 w 131"/>
                <a:gd name="T25" fmla="*/ 75987 h 77"/>
                <a:gd name="T26" fmla="*/ 40627 w 131"/>
                <a:gd name="T27" fmla="*/ 72280 h 77"/>
                <a:gd name="T28" fmla="*/ 28589 w 131"/>
                <a:gd name="T29" fmla="*/ 51893 h 77"/>
                <a:gd name="T30" fmla="*/ 40627 w 131"/>
                <a:gd name="T31" fmla="*/ 72280 h 77"/>
                <a:gd name="T32" fmla="*/ 40627 w 131"/>
                <a:gd name="T33" fmla="*/ 72280 h 77"/>
                <a:gd name="T34" fmla="*/ 37618 w 131"/>
                <a:gd name="T35" fmla="*/ 31507 h 77"/>
                <a:gd name="T36" fmla="*/ 57179 w 131"/>
                <a:gd name="T37" fmla="*/ 55600 h 77"/>
                <a:gd name="T38" fmla="*/ 57179 w 131"/>
                <a:gd name="T39" fmla="*/ 55600 h 77"/>
                <a:gd name="T40" fmla="*/ 57179 w 131"/>
                <a:gd name="T41" fmla="*/ 25947 h 77"/>
                <a:gd name="T42" fmla="*/ 69217 w 131"/>
                <a:gd name="T43" fmla="*/ 55600 h 77"/>
                <a:gd name="T44" fmla="*/ 85768 w 131"/>
                <a:gd name="T45" fmla="*/ 31507 h 77"/>
                <a:gd name="T46" fmla="*/ 66207 w 131"/>
                <a:gd name="T47" fmla="*/ 14827 h 77"/>
                <a:gd name="T48" fmla="*/ 66207 w 131"/>
                <a:gd name="T49" fmla="*/ 14827 h 77"/>
                <a:gd name="T50" fmla="*/ 66207 w 131"/>
                <a:gd name="T51" fmla="*/ 14827 h 77"/>
                <a:gd name="T52" fmla="*/ 78245 w 131"/>
                <a:gd name="T53" fmla="*/ 0 h 77"/>
                <a:gd name="T54" fmla="*/ 82759 w 131"/>
                <a:gd name="T55" fmla="*/ 31507 h 77"/>
                <a:gd name="T56" fmla="*/ 115863 w 131"/>
                <a:gd name="T57" fmla="*/ 0 h 77"/>
                <a:gd name="T58" fmla="*/ 111349 w 131"/>
                <a:gd name="T59" fmla="*/ 0 h 77"/>
                <a:gd name="T60" fmla="*/ 115863 w 131"/>
                <a:gd name="T61" fmla="*/ 0 h 77"/>
                <a:gd name="T62" fmla="*/ 115863 w 131"/>
                <a:gd name="T63" fmla="*/ 0 h 77"/>
                <a:gd name="T64" fmla="*/ 127900 w 131"/>
                <a:gd name="T65" fmla="*/ 35213 h 77"/>
                <a:gd name="T66" fmla="*/ 135424 w 131"/>
                <a:gd name="T67" fmla="*/ 11120 h 77"/>
                <a:gd name="T68" fmla="*/ 135424 w 131"/>
                <a:gd name="T69" fmla="*/ 11120 h 77"/>
                <a:gd name="T70" fmla="*/ 135424 w 131"/>
                <a:gd name="T71" fmla="*/ 11120 h 77"/>
                <a:gd name="T72" fmla="*/ 161004 w 131"/>
                <a:gd name="T73" fmla="*/ 31507 h 77"/>
                <a:gd name="T74" fmla="*/ 151976 w 131"/>
                <a:gd name="T75" fmla="*/ 72280 h 77"/>
                <a:gd name="T76" fmla="*/ 161004 w 131"/>
                <a:gd name="T77" fmla="*/ 75987 h 77"/>
                <a:gd name="T78" fmla="*/ 161004 w 131"/>
                <a:gd name="T79" fmla="*/ 75987 h 77"/>
                <a:gd name="T80" fmla="*/ 161004 w 131"/>
                <a:gd name="T81" fmla="*/ 46333 h 77"/>
                <a:gd name="T82" fmla="*/ 177556 w 131"/>
                <a:gd name="T83" fmla="*/ 46333 h 77"/>
                <a:gd name="T84" fmla="*/ 173042 w 131"/>
                <a:gd name="T85" fmla="*/ 75987 h 77"/>
                <a:gd name="T86" fmla="*/ 189593 w 131"/>
                <a:gd name="T87" fmla="*/ 75987 h 77"/>
                <a:gd name="T88" fmla="*/ 185079 w 131"/>
                <a:gd name="T89" fmla="*/ 55600 h 77"/>
                <a:gd name="T90" fmla="*/ 189593 w 131"/>
                <a:gd name="T91" fmla="*/ 75987 h 77"/>
                <a:gd name="T92" fmla="*/ 156490 w 131"/>
                <a:gd name="T93" fmla="*/ 113054 h 77"/>
                <a:gd name="T94" fmla="*/ 115863 w 131"/>
                <a:gd name="T95" fmla="*/ 113054 h 77"/>
                <a:gd name="T96" fmla="*/ 118872 w 131"/>
                <a:gd name="T97" fmla="*/ 137147 h 77"/>
                <a:gd name="T98" fmla="*/ 127900 w 131"/>
                <a:gd name="T99" fmla="*/ 137147 h 77"/>
                <a:gd name="T100" fmla="*/ 118872 w 131"/>
                <a:gd name="T101" fmla="*/ 137147 h 77"/>
                <a:gd name="T102" fmla="*/ 111349 w 131"/>
                <a:gd name="T103" fmla="*/ 113054 h 77"/>
                <a:gd name="T104" fmla="*/ 102320 w 131"/>
                <a:gd name="T105" fmla="*/ 116760 h 77"/>
                <a:gd name="T106" fmla="*/ 111349 w 131"/>
                <a:gd name="T107" fmla="*/ 142707 h 77"/>
                <a:gd name="T108" fmla="*/ 115863 w 131"/>
                <a:gd name="T109" fmla="*/ 142707 h 77"/>
                <a:gd name="T110" fmla="*/ 90283 w 131"/>
                <a:gd name="T111" fmla="*/ 142707 h 77"/>
                <a:gd name="T112" fmla="*/ 90283 w 131"/>
                <a:gd name="T113" fmla="*/ 116760 h 77"/>
                <a:gd name="T114" fmla="*/ 73731 w 131"/>
                <a:gd name="T115" fmla="*/ 142707 h 7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31"/>
                <a:gd name="T175" fmla="*/ 0 h 77"/>
                <a:gd name="T176" fmla="*/ 131 w 131"/>
                <a:gd name="T177" fmla="*/ 77 h 7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31" h="77">
                  <a:moveTo>
                    <a:pt x="22" y="63"/>
                  </a:moveTo>
                  <a:lnTo>
                    <a:pt x="30" y="50"/>
                  </a:lnTo>
                  <a:lnTo>
                    <a:pt x="55" y="63"/>
                  </a:lnTo>
                  <a:lnTo>
                    <a:pt x="46" y="77"/>
                  </a:lnTo>
                  <a:lnTo>
                    <a:pt x="25" y="63"/>
                  </a:lnTo>
                  <a:lnTo>
                    <a:pt x="22" y="63"/>
                  </a:lnTo>
                  <a:close/>
                  <a:moveTo>
                    <a:pt x="25" y="63"/>
                  </a:moveTo>
                  <a:lnTo>
                    <a:pt x="22" y="63"/>
                  </a:lnTo>
                  <a:lnTo>
                    <a:pt x="25" y="63"/>
                  </a:lnTo>
                  <a:close/>
                  <a:moveTo>
                    <a:pt x="19" y="44"/>
                  </a:moveTo>
                  <a:lnTo>
                    <a:pt x="25" y="47"/>
                  </a:lnTo>
                  <a:lnTo>
                    <a:pt x="33" y="52"/>
                  </a:lnTo>
                  <a:lnTo>
                    <a:pt x="22" y="63"/>
                  </a:lnTo>
                  <a:lnTo>
                    <a:pt x="16" y="58"/>
                  </a:lnTo>
                  <a:lnTo>
                    <a:pt x="19" y="44"/>
                  </a:lnTo>
                  <a:close/>
                  <a:moveTo>
                    <a:pt x="19" y="44"/>
                  </a:moveTo>
                  <a:lnTo>
                    <a:pt x="22" y="44"/>
                  </a:lnTo>
                  <a:lnTo>
                    <a:pt x="25" y="47"/>
                  </a:lnTo>
                  <a:lnTo>
                    <a:pt x="19" y="44"/>
                  </a:lnTo>
                  <a:close/>
                  <a:moveTo>
                    <a:pt x="8" y="58"/>
                  </a:moveTo>
                  <a:lnTo>
                    <a:pt x="14" y="44"/>
                  </a:lnTo>
                  <a:lnTo>
                    <a:pt x="19" y="44"/>
                  </a:lnTo>
                  <a:lnTo>
                    <a:pt x="19" y="61"/>
                  </a:lnTo>
                  <a:lnTo>
                    <a:pt x="14" y="61"/>
                  </a:lnTo>
                  <a:lnTo>
                    <a:pt x="8" y="58"/>
                  </a:lnTo>
                  <a:close/>
                  <a:moveTo>
                    <a:pt x="14" y="61"/>
                  </a:moveTo>
                  <a:lnTo>
                    <a:pt x="11" y="61"/>
                  </a:lnTo>
                  <a:lnTo>
                    <a:pt x="8" y="58"/>
                  </a:lnTo>
                  <a:lnTo>
                    <a:pt x="14" y="61"/>
                  </a:lnTo>
                  <a:close/>
                  <a:moveTo>
                    <a:pt x="0" y="47"/>
                  </a:moveTo>
                  <a:lnTo>
                    <a:pt x="14" y="44"/>
                  </a:lnTo>
                  <a:lnTo>
                    <a:pt x="19" y="47"/>
                  </a:lnTo>
                  <a:lnTo>
                    <a:pt x="8" y="58"/>
                  </a:lnTo>
                  <a:lnTo>
                    <a:pt x="3" y="52"/>
                  </a:lnTo>
                  <a:lnTo>
                    <a:pt x="0" y="47"/>
                  </a:lnTo>
                  <a:close/>
                  <a:moveTo>
                    <a:pt x="3" y="52"/>
                  </a:moveTo>
                  <a:lnTo>
                    <a:pt x="0" y="50"/>
                  </a:lnTo>
                  <a:lnTo>
                    <a:pt x="0" y="47"/>
                  </a:lnTo>
                  <a:lnTo>
                    <a:pt x="3" y="52"/>
                  </a:lnTo>
                  <a:close/>
                  <a:moveTo>
                    <a:pt x="16" y="44"/>
                  </a:moveTo>
                  <a:lnTo>
                    <a:pt x="16" y="47"/>
                  </a:lnTo>
                  <a:lnTo>
                    <a:pt x="0" y="47"/>
                  </a:lnTo>
                  <a:lnTo>
                    <a:pt x="0" y="44"/>
                  </a:lnTo>
                  <a:lnTo>
                    <a:pt x="16" y="44"/>
                  </a:lnTo>
                  <a:close/>
                  <a:moveTo>
                    <a:pt x="5" y="33"/>
                  </a:moveTo>
                  <a:lnTo>
                    <a:pt x="16" y="41"/>
                  </a:lnTo>
                  <a:lnTo>
                    <a:pt x="16" y="44"/>
                  </a:lnTo>
                  <a:lnTo>
                    <a:pt x="0" y="44"/>
                  </a:lnTo>
                  <a:lnTo>
                    <a:pt x="0" y="41"/>
                  </a:lnTo>
                  <a:lnTo>
                    <a:pt x="5" y="33"/>
                  </a:lnTo>
                  <a:close/>
                  <a:moveTo>
                    <a:pt x="0" y="41"/>
                  </a:moveTo>
                  <a:lnTo>
                    <a:pt x="0" y="36"/>
                  </a:lnTo>
                  <a:lnTo>
                    <a:pt x="5" y="33"/>
                  </a:lnTo>
                  <a:lnTo>
                    <a:pt x="0" y="41"/>
                  </a:lnTo>
                  <a:close/>
                  <a:moveTo>
                    <a:pt x="27" y="39"/>
                  </a:moveTo>
                  <a:lnTo>
                    <a:pt x="27" y="39"/>
                  </a:lnTo>
                  <a:lnTo>
                    <a:pt x="14" y="47"/>
                  </a:lnTo>
                  <a:lnTo>
                    <a:pt x="5" y="33"/>
                  </a:lnTo>
                  <a:lnTo>
                    <a:pt x="19" y="28"/>
                  </a:lnTo>
                  <a:lnTo>
                    <a:pt x="27" y="39"/>
                  </a:lnTo>
                  <a:close/>
                  <a:moveTo>
                    <a:pt x="27" y="39"/>
                  </a:moveTo>
                  <a:lnTo>
                    <a:pt x="27" y="39"/>
                  </a:lnTo>
                  <a:close/>
                  <a:moveTo>
                    <a:pt x="33" y="14"/>
                  </a:moveTo>
                  <a:lnTo>
                    <a:pt x="38" y="28"/>
                  </a:lnTo>
                  <a:lnTo>
                    <a:pt x="27" y="39"/>
                  </a:lnTo>
                  <a:lnTo>
                    <a:pt x="16" y="28"/>
                  </a:lnTo>
                  <a:lnTo>
                    <a:pt x="25" y="17"/>
                  </a:lnTo>
                  <a:lnTo>
                    <a:pt x="33" y="14"/>
                  </a:lnTo>
                  <a:close/>
                  <a:moveTo>
                    <a:pt x="25" y="17"/>
                  </a:moveTo>
                  <a:lnTo>
                    <a:pt x="27" y="14"/>
                  </a:lnTo>
                  <a:lnTo>
                    <a:pt x="33" y="14"/>
                  </a:lnTo>
                  <a:lnTo>
                    <a:pt x="25" y="17"/>
                  </a:lnTo>
                  <a:close/>
                  <a:moveTo>
                    <a:pt x="38" y="30"/>
                  </a:moveTo>
                  <a:lnTo>
                    <a:pt x="33" y="30"/>
                  </a:lnTo>
                  <a:lnTo>
                    <a:pt x="33" y="14"/>
                  </a:lnTo>
                  <a:lnTo>
                    <a:pt x="38" y="14"/>
                  </a:lnTo>
                  <a:lnTo>
                    <a:pt x="38" y="30"/>
                  </a:lnTo>
                  <a:close/>
                  <a:moveTo>
                    <a:pt x="49" y="28"/>
                  </a:moveTo>
                  <a:lnTo>
                    <a:pt x="44" y="30"/>
                  </a:lnTo>
                  <a:lnTo>
                    <a:pt x="38" y="30"/>
                  </a:lnTo>
                  <a:lnTo>
                    <a:pt x="38" y="14"/>
                  </a:lnTo>
                  <a:lnTo>
                    <a:pt x="44" y="14"/>
                  </a:lnTo>
                  <a:lnTo>
                    <a:pt x="49" y="28"/>
                  </a:lnTo>
                  <a:close/>
                  <a:moveTo>
                    <a:pt x="49" y="28"/>
                  </a:moveTo>
                  <a:lnTo>
                    <a:pt x="46" y="30"/>
                  </a:lnTo>
                  <a:lnTo>
                    <a:pt x="44" y="30"/>
                  </a:lnTo>
                  <a:lnTo>
                    <a:pt x="49" y="28"/>
                  </a:lnTo>
                  <a:close/>
                  <a:moveTo>
                    <a:pt x="44" y="8"/>
                  </a:moveTo>
                  <a:lnTo>
                    <a:pt x="57" y="17"/>
                  </a:lnTo>
                  <a:lnTo>
                    <a:pt x="49" y="28"/>
                  </a:lnTo>
                  <a:lnTo>
                    <a:pt x="35" y="19"/>
                  </a:lnTo>
                  <a:lnTo>
                    <a:pt x="44" y="8"/>
                  </a:lnTo>
                  <a:close/>
                  <a:moveTo>
                    <a:pt x="44" y="8"/>
                  </a:moveTo>
                  <a:lnTo>
                    <a:pt x="44" y="8"/>
                  </a:lnTo>
                  <a:close/>
                  <a:moveTo>
                    <a:pt x="55" y="0"/>
                  </a:moveTo>
                  <a:lnTo>
                    <a:pt x="60" y="14"/>
                  </a:lnTo>
                  <a:lnTo>
                    <a:pt x="55" y="19"/>
                  </a:lnTo>
                  <a:lnTo>
                    <a:pt x="44" y="8"/>
                  </a:lnTo>
                  <a:lnTo>
                    <a:pt x="49" y="3"/>
                  </a:lnTo>
                  <a:lnTo>
                    <a:pt x="55" y="0"/>
                  </a:lnTo>
                  <a:close/>
                  <a:moveTo>
                    <a:pt x="49" y="3"/>
                  </a:moveTo>
                  <a:lnTo>
                    <a:pt x="52" y="0"/>
                  </a:lnTo>
                  <a:lnTo>
                    <a:pt x="55" y="0"/>
                  </a:lnTo>
                  <a:lnTo>
                    <a:pt x="49" y="3"/>
                  </a:lnTo>
                  <a:close/>
                  <a:moveTo>
                    <a:pt x="60" y="17"/>
                  </a:moveTo>
                  <a:lnTo>
                    <a:pt x="55" y="17"/>
                  </a:lnTo>
                  <a:lnTo>
                    <a:pt x="55" y="0"/>
                  </a:lnTo>
                  <a:lnTo>
                    <a:pt x="60" y="0"/>
                  </a:lnTo>
                  <a:lnTo>
                    <a:pt x="60" y="17"/>
                  </a:lnTo>
                  <a:close/>
                  <a:moveTo>
                    <a:pt x="77" y="0"/>
                  </a:moveTo>
                  <a:lnTo>
                    <a:pt x="74" y="17"/>
                  </a:lnTo>
                  <a:lnTo>
                    <a:pt x="60" y="17"/>
                  </a:lnTo>
                  <a:lnTo>
                    <a:pt x="60" y="0"/>
                  </a:lnTo>
                  <a:lnTo>
                    <a:pt x="74" y="0"/>
                  </a:lnTo>
                  <a:lnTo>
                    <a:pt x="77" y="0"/>
                  </a:lnTo>
                  <a:close/>
                  <a:moveTo>
                    <a:pt x="74" y="0"/>
                  </a:moveTo>
                  <a:lnTo>
                    <a:pt x="74" y="0"/>
                  </a:lnTo>
                  <a:lnTo>
                    <a:pt x="77" y="0"/>
                  </a:lnTo>
                  <a:lnTo>
                    <a:pt x="74" y="0"/>
                  </a:lnTo>
                  <a:close/>
                  <a:moveTo>
                    <a:pt x="77" y="17"/>
                  </a:moveTo>
                  <a:lnTo>
                    <a:pt x="71" y="14"/>
                  </a:lnTo>
                  <a:lnTo>
                    <a:pt x="77" y="0"/>
                  </a:lnTo>
                  <a:lnTo>
                    <a:pt x="82" y="3"/>
                  </a:lnTo>
                  <a:lnTo>
                    <a:pt x="77" y="17"/>
                  </a:lnTo>
                  <a:close/>
                  <a:moveTo>
                    <a:pt x="90" y="6"/>
                  </a:moveTo>
                  <a:lnTo>
                    <a:pt x="85" y="19"/>
                  </a:lnTo>
                  <a:lnTo>
                    <a:pt x="77" y="17"/>
                  </a:lnTo>
                  <a:lnTo>
                    <a:pt x="82" y="3"/>
                  </a:lnTo>
                  <a:lnTo>
                    <a:pt x="90" y="6"/>
                  </a:lnTo>
                  <a:close/>
                  <a:moveTo>
                    <a:pt x="90" y="6"/>
                  </a:moveTo>
                  <a:lnTo>
                    <a:pt x="90" y="6"/>
                  </a:lnTo>
                  <a:close/>
                  <a:moveTo>
                    <a:pt x="107" y="19"/>
                  </a:moveTo>
                  <a:lnTo>
                    <a:pt x="96" y="28"/>
                  </a:lnTo>
                  <a:lnTo>
                    <a:pt x="82" y="19"/>
                  </a:lnTo>
                  <a:lnTo>
                    <a:pt x="90" y="6"/>
                  </a:lnTo>
                  <a:lnTo>
                    <a:pt x="104" y="17"/>
                  </a:lnTo>
                  <a:lnTo>
                    <a:pt x="107" y="19"/>
                  </a:lnTo>
                  <a:close/>
                  <a:moveTo>
                    <a:pt x="104" y="17"/>
                  </a:moveTo>
                  <a:lnTo>
                    <a:pt x="107" y="17"/>
                  </a:lnTo>
                  <a:lnTo>
                    <a:pt x="107" y="19"/>
                  </a:lnTo>
                  <a:lnTo>
                    <a:pt x="104" y="17"/>
                  </a:lnTo>
                  <a:close/>
                  <a:moveTo>
                    <a:pt x="107" y="41"/>
                  </a:moveTo>
                  <a:lnTo>
                    <a:pt x="101" y="39"/>
                  </a:lnTo>
                  <a:lnTo>
                    <a:pt x="93" y="28"/>
                  </a:lnTo>
                  <a:lnTo>
                    <a:pt x="107" y="19"/>
                  </a:lnTo>
                  <a:lnTo>
                    <a:pt x="115" y="30"/>
                  </a:lnTo>
                  <a:lnTo>
                    <a:pt x="107" y="41"/>
                  </a:lnTo>
                  <a:close/>
                  <a:moveTo>
                    <a:pt x="107" y="41"/>
                  </a:moveTo>
                  <a:lnTo>
                    <a:pt x="101" y="41"/>
                  </a:lnTo>
                  <a:lnTo>
                    <a:pt x="101" y="39"/>
                  </a:lnTo>
                  <a:lnTo>
                    <a:pt x="107" y="41"/>
                  </a:lnTo>
                  <a:close/>
                  <a:moveTo>
                    <a:pt x="118" y="28"/>
                  </a:moveTo>
                  <a:lnTo>
                    <a:pt x="115" y="41"/>
                  </a:lnTo>
                  <a:lnTo>
                    <a:pt x="107" y="41"/>
                  </a:lnTo>
                  <a:lnTo>
                    <a:pt x="107" y="25"/>
                  </a:lnTo>
                  <a:lnTo>
                    <a:pt x="115" y="25"/>
                  </a:lnTo>
                  <a:lnTo>
                    <a:pt x="118" y="28"/>
                  </a:lnTo>
                  <a:close/>
                  <a:moveTo>
                    <a:pt x="115" y="25"/>
                  </a:moveTo>
                  <a:lnTo>
                    <a:pt x="118" y="25"/>
                  </a:lnTo>
                  <a:lnTo>
                    <a:pt x="118" y="28"/>
                  </a:lnTo>
                  <a:lnTo>
                    <a:pt x="115" y="25"/>
                  </a:lnTo>
                  <a:close/>
                  <a:moveTo>
                    <a:pt x="126" y="41"/>
                  </a:moveTo>
                  <a:lnTo>
                    <a:pt x="115" y="41"/>
                  </a:lnTo>
                  <a:lnTo>
                    <a:pt x="110" y="39"/>
                  </a:lnTo>
                  <a:lnTo>
                    <a:pt x="118" y="28"/>
                  </a:lnTo>
                  <a:lnTo>
                    <a:pt x="123" y="30"/>
                  </a:lnTo>
                  <a:lnTo>
                    <a:pt x="126" y="41"/>
                  </a:lnTo>
                  <a:close/>
                  <a:moveTo>
                    <a:pt x="123" y="30"/>
                  </a:moveTo>
                  <a:lnTo>
                    <a:pt x="131" y="33"/>
                  </a:lnTo>
                  <a:lnTo>
                    <a:pt x="126" y="41"/>
                  </a:lnTo>
                  <a:lnTo>
                    <a:pt x="123" y="30"/>
                  </a:lnTo>
                  <a:close/>
                  <a:moveTo>
                    <a:pt x="104" y="61"/>
                  </a:moveTo>
                  <a:lnTo>
                    <a:pt x="93" y="50"/>
                  </a:lnTo>
                  <a:lnTo>
                    <a:pt x="112" y="30"/>
                  </a:lnTo>
                  <a:lnTo>
                    <a:pt x="126" y="41"/>
                  </a:lnTo>
                  <a:lnTo>
                    <a:pt x="107" y="61"/>
                  </a:lnTo>
                  <a:lnTo>
                    <a:pt x="104" y="61"/>
                  </a:lnTo>
                  <a:close/>
                  <a:moveTo>
                    <a:pt x="107" y="61"/>
                  </a:moveTo>
                  <a:lnTo>
                    <a:pt x="104" y="61"/>
                  </a:lnTo>
                  <a:lnTo>
                    <a:pt x="107" y="61"/>
                  </a:lnTo>
                  <a:close/>
                  <a:moveTo>
                    <a:pt x="79" y="74"/>
                  </a:moveTo>
                  <a:lnTo>
                    <a:pt x="77" y="61"/>
                  </a:lnTo>
                  <a:lnTo>
                    <a:pt x="96" y="50"/>
                  </a:lnTo>
                  <a:lnTo>
                    <a:pt x="104" y="61"/>
                  </a:lnTo>
                  <a:lnTo>
                    <a:pt x="85" y="74"/>
                  </a:lnTo>
                  <a:lnTo>
                    <a:pt x="79" y="74"/>
                  </a:lnTo>
                  <a:close/>
                  <a:moveTo>
                    <a:pt x="85" y="74"/>
                  </a:moveTo>
                  <a:lnTo>
                    <a:pt x="82" y="74"/>
                  </a:lnTo>
                  <a:lnTo>
                    <a:pt x="79" y="74"/>
                  </a:lnTo>
                  <a:lnTo>
                    <a:pt x="85" y="74"/>
                  </a:lnTo>
                  <a:close/>
                  <a:moveTo>
                    <a:pt x="74" y="61"/>
                  </a:moveTo>
                  <a:lnTo>
                    <a:pt x="77" y="61"/>
                  </a:lnTo>
                  <a:lnTo>
                    <a:pt x="79" y="61"/>
                  </a:lnTo>
                  <a:lnTo>
                    <a:pt x="79" y="74"/>
                  </a:lnTo>
                  <a:lnTo>
                    <a:pt x="77" y="74"/>
                  </a:lnTo>
                  <a:lnTo>
                    <a:pt x="74" y="61"/>
                  </a:lnTo>
                  <a:close/>
                  <a:moveTo>
                    <a:pt x="74" y="61"/>
                  </a:moveTo>
                  <a:lnTo>
                    <a:pt x="74" y="61"/>
                  </a:lnTo>
                  <a:lnTo>
                    <a:pt x="77" y="61"/>
                  </a:lnTo>
                  <a:lnTo>
                    <a:pt x="74" y="61"/>
                  </a:lnTo>
                  <a:close/>
                  <a:moveTo>
                    <a:pt x="74" y="77"/>
                  </a:moveTo>
                  <a:lnTo>
                    <a:pt x="68" y="63"/>
                  </a:lnTo>
                  <a:lnTo>
                    <a:pt x="74" y="61"/>
                  </a:lnTo>
                  <a:lnTo>
                    <a:pt x="82" y="74"/>
                  </a:lnTo>
                  <a:lnTo>
                    <a:pt x="77" y="77"/>
                  </a:lnTo>
                  <a:lnTo>
                    <a:pt x="74" y="77"/>
                  </a:lnTo>
                  <a:close/>
                  <a:moveTo>
                    <a:pt x="77" y="77"/>
                  </a:moveTo>
                  <a:lnTo>
                    <a:pt x="74" y="77"/>
                  </a:lnTo>
                  <a:lnTo>
                    <a:pt x="77" y="77"/>
                  </a:lnTo>
                  <a:close/>
                  <a:moveTo>
                    <a:pt x="60" y="63"/>
                  </a:moveTo>
                  <a:lnTo>
                    <a:pt x="74" y="63"/>
                  </a:lnTo>
                  <a:lnTo>
                    <a:pt x="74" y="77"/>
                  </a:lnTo>
                  <a:lnTo>
                    <a:pt x="60" y="77"/>
                  </a:lnTo>
                  <a:lnTo>
                    <a:pt x="60" y="63"/>
                  </a:lnTo>
                  <a:close/>
                  <a:moveTo>
                    <a:pt x="46" y="77"/>
                  </a:moveTo>
                  <a:lnTo>
                    <a:pt x="49" y="63"/>
                  </a:lnTo>
                  <a:lnTo>
                    <a:pt x="60" y="63"/>
                  </a:lnTo>
                  <a:lnTo>
                    <a:pt x="60" y="77"/>
                  </a:lnTo>
                  <a:lnTo>
                    <a:pt x="49" y="77"/>
                  </a:lnTo>
                  <a:lnTo>
                    <a:pt x="46" y="77"/>
                  </a:lnTo>
                  <a:close/>
                  <a:moveTo>
                    <a:pt x="49" y="77"/>
                  </a:moveTo>
                  <a:lnTo>
                    <a:pt x="49" y="77"/>
                  </a:lnTo>
                  <a:lnTo>
                    <a:pt x="46" y="77"/>
                  </a:lnTo>
                  <a:lnTo>
                    <a:pt x="49" y="77"/>
                  </a:lnTo>
                  <a:close/>
                </a:path>
              </a:pathLst>
            </a:custGeom>
            <a:solidFill>
              <a:srgbClr val="C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36" tIns="45718" rIns="91436" bIns="45718"/>
            <a:lstStyle/>
            <a:p>
              <a:endParaRPr lang="ru-RU"/>
            </a:p>
          </p:txBody>
        </p:sp>
        <p:sp>
          <p:nvSpPr>
            <p:cNvPr id="41" name="Freeform 48"/>
            <p:cNvSpPr>
              <a:spLocks/>
            </p:cNvSpPr>
            <p:nvPr/>
          </p:nvSpPr>
          <p:spPr bwMode="auto">
            <a:xfrm>
              <a:off x="4315194" y="2194983"/>
              <a:ext cx="939942" cy="1039163"/>
            </a:xfrm>
            <a:custGeom>
              <a:avLst/>
              <a:gdLst/>
              <a:ahLst/>
              <a:cxnLst>
                <a:cxn ang="0">
                  <a:pos x="516" y="722"/>
                </a:cxn>
                <a:cxn ang="0">
                  <a:pos x="472" y="689"/>
                </a:cxn>
                <a:cxn ang="0">
                  <a:pos x="417" y="683"/>
                </a:cxn>
                <a:cxn ang="0">
                  <a:pos x="379" y="697"/>
                </a:cxn>
                <a:cxn ang="0">
                  <a:pos x="330" y="725"/>
                </a:cxn>
                <a:cxn ang="0">
                  <a:pos x="286" y="730"/>
                </a:cxn>
                <a:cxn ang="0">
                  <a:pos x="225" y="716"/>
                </a:cxn>
                <a:cxn ang="0">
                  <a:pos x="184" y="700"/>
                </a:cxn>
                <a:cxn ang="0">
                  <a:pos x="118" y="689"/>
                </a:cxn>
                <a:cxn ang="0">
                  <a:pos x="121" y="642"/>
                </a:cxn>
                <a:cxn ang="0">
                  <a:pos x="116" y="612"/>
                </a:cxn>
                <a:cxn ang="0">
                  <a:pos x="113" y="593"/>
                </a:cxn>
                <a:cxn ang="0">
                  <a:pos x="121" y="552"/>
                </a:cxn>
                <a:cxn ang="0">
                  <a:pos x="113" y="532"/>
                </a:cxn>
                <a:cxn ang="0">
                  <a:pos x="110" y="475"/>
                </a:cxn>
                <a:cxn ang="0">
                  <a:pos x="83" y="456"/>
                </a:cxn>
                <a:cxn ang="0">
                  <a:pos x="72" y="420"/>
                </a:cxn>
                <a:cxn ang="0">
                  <a:pos x="42" y="395"/>
                </a:cxn>
                <a:cxn ang="0">
                  <a:pos x="20" y="365"/>
                </a:cxn>
                <a:cxn ang="0">
                  <a:pos x="6" y="343"/>
                </a:cxn>
                <a:cxn ang="0">
                  <a:pos x="0" y="329"/>
                </a:cxn>
                <a:cxn ang="0">
                  <a:pos x="33" y="307"/>
                </a:cxn>
                <a:cxn ang="0">
                  <a:pos x="47" y="288"/>
                </a:cxn>
                <a:cxn ang="0">
                  <a:pos x="80" y="266"/>
                </a:cxn>
                <a:cxn ang="0">
                  <a:pos x="110" y="255"/>
                </a:cxn>
                <a:cxn ang="0">
                  <a:pos x="116" y="189"/>
                </a:cxn>
                <a:cxn ang="0">
                  <a:pos x="146" y="189"/>
                </a:cxn>
                <a:cxn ang="0">
                  <a:pos x="165" y="192"/>
                </a:cxn>
                <a:cxn ang="0">
                  <a:pos x="195" y="178"/>
                </a:cxn>
                <a:cxn ang="0">
                  <a:pos x="225" y="156"/>
                </a:cxn>
                <a:cxn ang="0">
                  <a:pos x="228" y="126"/>
                </a:cxn>
                <a:cxn ang="0">
                  <a:pos x="220" y="115"/>
                </a:cxn>
                <a:cxn ang="0">
                  <a:pos x="225" y="77"/>
                </a:cxn>
                <a:cxn ang="0">
                  <a:pos x="256" y="74"/>
                </a:cxn>
                <a:cxn ang="0">
                  <a:pos x="278" y="99"/>
                </a:cxn>
                <a:cxn ang="0">
                  <a:pos x="291" y="113"/>
                </a:cxn>
                <a:cxn ang="0">
                  <a:pos x="313" y="107"/>
                </a:cxn>
                <a:cxn ang="0">
                  <a:pos x="349" y="93"/>
                </a:cxn>
                <a:cxn ang="0">
                  <a:pos x="368" y="58"/>
                </a:cxn>
                <a:cxn ang="0">
                  <a:pos x="385" y="25"/>
                </a:cxn>
                <a:cxn ang="0">
                  <a:pos x="420" y="5"/>
                </a:cxn>
                <a:cxn ang="0">
                  <a:pos x="434" y="0"/>
                </a:cxn>
                <a:cxn ang="0">
                  <a:pos x="483" y="11"/>
                </a:cxn>
                <a:cxn ang="0">
                  <a:pos x="497" y="27"/>
                </a:cxn>
                <a:cxn ang="0">
                  <a:pos x="516" y="38"/>
                </a:cxn>
                <a:cxn ang="0">
                  <a:pos x="546" y="52"/>
                </a:cxn>
                <a:cxn ang="0">
                  <a:pos x="568" y="63"/>
                </a:cxn>
                <a:cxn ang="0">
                  <a:pos x="571" y="113"/>
                </a:cxn>
                <a:cxn ang="0">
                  <a:pos x="590" y="156"/>
                </a:cxn>
                <a:cxn ang="0">
                  <a:pos x="623" y="214"/>
                </a:cxn>
                <a:cxn ang="0">
                  <a:pos x="640" y="307"/>
                </a:cxn>
                <a:cxn ang="0">
                  <a:pos x="648" y="351"/>
                </a:cxn>
                <a:cxn ang="0">
                  <a:pos x="634" y="379"/>
                </a:cxn>
                <a:cxn ang="0">
                  <a:pos x="620" y="461"/>
                </a:cxn>
                <a:cxn ang="0">
                  <a:pos x="626" y="532"/>
                </a:cxn>
                <a:cxn ang="0">
                  <a:pos x="640" y="582"/>
                </a:cxn>
                <a:cxn ang="0">
                  <a:pos x="651" y="612"/>
                </a:cxn>
                <a:cxn ang="0">
                  <a:pos x="642" y="653"/>
                </a:cxn>
                <a:cxn ang="0">
                  <a:pos x="623" y="719"/>
                </a:cxn>
                <a:cxn ang="0">
                  <a:pos x="574" y="747"/>
                </a:cxn>
              </a:cxnLst>
              <a:rect l="0" t="0" r="r" b="b"/>
              <a:pathLst>
                <a:path w="651" h="747">
                  <a:moveTo>
                    <a:pt x="555" y="747"/>
                  </a:moveTo>
                  <a:lnTo>
                    <a:pt x="538" y="738"/>
                  </a:lnTo>
                  <a:lnTo>
                    <a:pt x="522" y="727"/>
                  </a:lnTo>
                  <a:lnTo>
                    <a:pt x="516" y="722"/>
                  </a:lnTo>
                  <a:lnTo>
                    <a:pt x="513" y="719"/>
                  </a:lnTo>
                  <a:lnTo>
                    <a:pt x="505" y="705"/>
                  </a:lnTo>
                  <a:lnTo>
                    <a:pt x="489" y="697"/>
                  </a:lnTo>
                  <a:lnTo>
                    <a:pt x="472" y="689"/>
                  </a:lnTo>
                  <a:lnTo>
                    <a:pt x="448" y="678"/>
                  </a:lnTo>
                  <a:lnTo>
                    <a:pt x="442" y="678"/>
                  </a:lnTo>
                  <a:lnTo>
                    <a:pt x="434" y="678"/>
                  </a:lnTo>
                  <a:lnTo>
                    <a:pt x="417" y="683"/>
                  </a:lnTo>
                  <a:lnTo>
                    <a:pt x="404" y="689"/>
                  </a:lnTo>
                  <a:lnTo>
                    <a:pt x="398" y="692"/>
                  </a:lnTo>
                  <a:lnTo>
                    <a:pt x="387" y="697"/>
                  </a:lnTo>
                  <a:lnTo>
                    <a:pt x="379" y="697"/>
                  </a:lnTo>
                  <a:lnTo>
                    <a:pt x="368" y="700"/>
                  </a:lnTo>
                  <a:lnTo>
                    <a:pt x="357" y="711"/>
                  </a:lnTo>
                  <a:lnTo>
                    <a:pt x="346" y="725"/>
                  </a:lnTo>
                  <a:lnTo>
                    <a:pt x="330" y="725"/>
                  </a:lnTo>
                  <a:lnTo>
                    <a:pt x="313" y="727"/>
                  </a:lnTo>
                  <a:lnTo>
                    <a:pt x="308" y="727"/>
                  </a:lnTo>
                  <a:lnTo>
                    <a:pt x="299" y="730"/>
                  </a:lnTo>
                  <a:lnTo>
                    <a:pt x="286" y="730"/>
                  </a:lnTo>
                  <a:lnTo>
                    <a:pt x="253" y="727"/>
                  </a:lnTo>
                  <a:lnTo>
                    <a:pt x="247" y="727"/>
                  </a:lnTo>
                  <a:lnTo>
                    <a:pt x="239" y="725"/>
                  </a:lnTo>
                  <a:lnTo>
                    <a:pt x="225" y="716"/>
                  </a:lnTo>
                  <a:lnTo>
                    <a:pt x="212" y="708"/>
                  </a:lnTo>
                  <a:lnTo>
                    <a:pt x="201" y="705"/>
                  </a:lnTo>
                  <a:lnTo>
                    <a:pt x="187" y="703"/>
                  </a:lnTo>
                  <a:lnTo>
                    <a:pt x="184" y="700"/>
                  </a:lnTo>
                  <a:lnTo>
                    <a:pt x="182" y="697"/>
                  </a:lnTo>
                  <a:lnTo>
                    <a:pt x="171" y="697"/>
                  </a:lnTo>
                  <a:lnTo>
                    <a:pt x="118" y="692"/>
                  </a:lnTo>
                  <a:lnTo>
                    <a:pt x="118" y="689"/>
                  </a:lnTo>
                  <a:lnTo>
                    <a:pt x="118" y="683"/>
                  </a:lnTo>
                  <a:lnTo>
                    <a:pt x="121" y="681"/>
                  </a:lnTo>
                  <a:lnTo>
                    <a:pt x="121" y="661"/>
                  </a:lnTo>
                  <a:lnTo>
                    <a:pt x="121" y="642"/>
                  </a:lnTo>
                  <a:lnTo>
                    <a:pt x="118" y="637"/>
                  </a:lnTo>
                  <a:lnTo>
                    <a:pt x="118" y="631"/>
                  </a:lnTo>
                  <a:lnTo>
                    <a:pt x="116" y="620"/>
                  </a:lnTo>
                  <a:lnTo>
                    <a:pt x="116" y="612"/>
                  </a:lnTo>
                  <a:lnTo>
                    <a:pt x="113" y="607"/>
                  </a:lnTo>
                  <a:lnTo>
                    <a:pt x="113" y="604"/>
                  </a:lnTo>
                  <a:lnTo>
                    <a:pt x="113" y="598"/>
                  </a:lnTo>
                  <a:lnTo>
                    <a:pt x="113" y="593"/>
                  </a:lnTo>
                  <a:lnTo>
                    <a:pt x="116" y="582"/>
                  </a:lnTo>
                  <a:lnTo>
                    <a:pt x="121" y="571"/>
                  </a:lnTo>
                  <a:lnTo>
                    <a:pt x="121" y="560"/>
                  </a:lnTo>
                  <a:lnTo>
                    <a:pt x="121" y="552"/>
                  </a:lnTo>
                  <a:lnTo>
                    <a:pt x="118" y="546"/>
                  </a:lnTo>
                  <a:lnTo>
                    <a:pt x="118" y="541"/>
                  </a:lnTo>
                  <a:lnTo>
                    <a:pt x="113" y="535"/>
                  </a:lnTo>
                  <a:lnTo>
                    <a:pt x="113" y="532"/>
                  </a:lnTo>
                  <a:lnTo>
                    <a:pt x="113" y="513"/>
                  </a:lnTo>
                  <a:lnTo>
                    <a:pt x="113" y="494"/>
                  </a:lnTo>
                  <a:lnTo>
                    <a:pt x="110" y="483"/>
                  </a:lnTo>
                  <a:lnTo>
                    <a:pt x="110" y="475"/>
                  </a:lnTo>
                  <a:lnTo>
                    <a:pt x="94" y="472"/>
                  </a:lnTo>
                  <a:lnTo>
                    <a:pt x="80" y="467"/>
                  </a:lnTo>
                  <a:lnTo>
                    <a:pt x="83" y="461"/>
                  </a:lnTo>
                  <a:lnTo>
                    <a:pt x="83" y="456"/>
                  </a:lnTo>
                  <a:lnTo>
                    <a:pt x="83" y="439"/>
                  </a:lnTo>
                  <a:lnTo>
                    <a:pt x="80" y="420"/>
                  </a:lnTo>
                  <a:lnTo>
                    <a:pt x="77" y="420"/>
                  </a:lnTo>
                  <a:lnTo>
                    <a:pt x="72" y="420"/>
                  </a:lnTo>
                  <a:lnTo>
                    <a:pt x="66" y="409"/>
                  </a:lnTo>
                  <a:lnTo>
                    <a:pt x="61" y="401"/>
                  </a:lnTo>
                  <a:lnTo>
                    <a:pt x="53" y="398"/>
                  </a:lnTo>
                  <a:lnTo>
                    <a:pt x="42" y="395"/>
                  </a:lnTo>
                  <a:lnTo>
                    <a:pt x="28" y="381"/>
                  </a:lnTo>
                  <a:lnTo>
                    <a:pt x="22" y="373"/>
                  </a:lnTo>
                  <a:lnTo>
                    <a:pt x="20" y="371"/>
                  </a:lnTo>
                  <a:lnTo>
                    <a:pt x="20" y="365"/>
                  </a:lnTo>
                  <a:lnTo>
                    <a:pt x="11" y="357"/>
                  </a:lnTo>
                  <a:lnTo>
                    <a:pt x="9" y="349"/>
                  </a:lnTo>
                  <a:lnTo>
                    <a:pt x="6" y="349"/>
                  </a:lnTo>
                  <a:lnTo>
                    <a:pt x="6" y="343"/>
                  </a:lnTo>
                  <a:lnTo>
                    <a:pt x="3" y="338"/>
                  </a:lnTo>
                  <a:lnTo>
                    <a:pt x="3" y="338"/>
                  </a:lnTo>
                  <a:lnTo>
                    <a:pt x="0" y="332"/>
                  </a:lnTo>
                  <a:lnTo>
                    <a:pt x="0" y="329"/>
                  </a:lnTo>
                  <a:lnTo>
                    <a:pt x="0" y="327"/>
                  </a:lnTo>
                  <a:lnTo>
                    <a:pt x="9" y="318"/>
                  </a:lnTo>
                  <a:lnTo>
                    <a:pt x="22" y="310"/>
                  </a:lnTo>
                  <a:lnTo>
                    <a:pt x="33" y="307"/>
                  </a:lnTo>
                  <a:lnTo>
                    <a:pt x="42" y="305"/>
                  </a:lnTo>
                  <a:lnTo>
                    <a:pt x="42" y="302"/>
                  </a:lnTo>
                  <a:lnTo>
                    <a:pt x="47" y="299"/>
                  </a:lnTo>
                  <a:lnTo>
                    <a:pt x="47" y="288"/>
                  </a:lnTo>
                  <a:lnTo>
                    <a:pt x="47" y="277"/>
                  </a:lnTo>
                  <a:lnTo>
                    <a:pt x="55" y="272"/>
                  </a:lnTo>
                  <a:lnTo>
                    <a:pt x="66" y="266"/>
                  </a:lnTo>
                  <a:lnTo>
                    <a:pt x="80" y="266"/>
                  </a:lnTo>
                  <a:lnTo>
                    <a:pt x="94" y="266"/>
                  </a:lnTo>
                  <a:lnTo>
                    <a:pt x="102" y="263"/>
                  </a:lnTo>
                  <a:lnTo>
                    <a:pt x="110" y="258"/>
                  </a:lnTo>
                  <a:lnTo>
                    <a:pt x="110" y="255"/>
                  </a:lnTo>
                  <a:lnTo>
                    <a:pt x="113" y="252"/>
                  </a:lnTo>
                  <a:lnTo>
                    <a:pt x="113" y="220"/>
                  </a:lnTo>
                  <a:lnTo>
                    <a:pt x="113" y="189"/>
                  </a:lnTo>
                  <a:lnTo>
                    <a:pt x="116" y="189"/>
                  </a:lnTo>
                  <a:lnTo>
                    <a:pt x="118" y="187"/>
                  </a:lnTo>
                  <a:lnTo>
                    <a:pt x="129" y="187"/>
                  </a:lnTo>
                  <a:lnTo>
                    <a:pt x="146" y="187"/>
                  </a:lnTo>
                  <a:lnTo>
                    <a:pt x="146" y="189"/>
                  </a:lnTo>
                  <a:lnTo>
                    <a:pt x="149" y="189"/>
                  </a:lnTo>
                  <a:lnTo>
                    <a:pt x="151" y="189"/>
                  </a:lnTo>
                  <a:lnTo>
                    <a:pt x="157" y="192"/>
                  </a:lnTo>
                  <a:lnTo>
                    <a:pt x="165" y="192"/>
                  </a:lnTo>
                  <a:lnTo>
                    <a:pt x="176" y="192"/>
                  </a:lnTo>
                  <a:lnTo>
                    <a:pt x="182" y="189"/>
                  </a:lnTo>
                  <a:lnTo>
                    <a:pt x="190" y="187"/>
                  </a:lnTo>
                  <a:lnTo>
                    <a:pt x="195" y="178"/>
                  </a:lnTo>
                  <a:lnTo>
                    <a:pt x="209" y="167"/>
                  </a:lnTo>
                  <a:lnTo>
                    <a:pt x="212" y="165"/>
                  </a:lnTo>
                  <a:lnTo>
                    <a:pt x="214" y="165"/>
                  </a:lnTo>
                  <a:lnTo>
                    <a:pt x="225" y="156"/>
                  </a:lnTo>
                  <a:lnTo>
                    <a:pt x="236" y="145"/>
                  </a:lnTo>
                  <a:lnTo>
                    <a:pt x="236" y="137"/>
                  </a:lnTo>
                  <a:lnTo>
                    <a:pt x="231" y="132"/>
                  </a:lnTo>
                  <a:lnTo>
                    <a:pt x="228" y="126"/>
                  </a:lnTo>
                  <a:lnTo>
                    <a:pt x="225" y="126"/>
                  </a:lnTo>
                  <a:lnTo>
                    <a:pt x="225" y="123"/>
                  </a:lnTo>
                  <a:lnTo>
                    <a:pt x="223" y="118"/>
                  </a:lnTo>
                  <a:lnTo>
                    <a:pt x="220" y="115"/>
                  </a:lnTo>
                  <a:lnTo>
                    <a:pt x="217" y="113"/>
                  </a:lnTo>
                  <a:lnTo>
                    <a:pt x="217" y="96"/>
                  </a:lnTo>
                  <a:lnTo>
                    <a:pt x="217" y="80"/>
                  </a:lnTo>
                  <a:lnTo>
                    <a:pt x="225" y="77"/>
                  </a:lnTo>
                  <a:lnTo>
                    <a:pt x="236" y="74"/>
                  </a:lnTo>
                  <a:lnTo>
                    <a:pt x="247" y="74"/>
                  </a:lnTo>
                  <a:lnTo>
                    <a:pt x="256" y="74"/>
                  </a:lnTo>
                  <a:lnTo>
                    <a:pt x="256" y="74"/>
                  </a:lnTo>
                  <a:lnTo>
                    <a:pt x="258" y="77"/>
                  </a:lnTo>
                  <a:lnTo>
                    <a:pt x="267" y="88"/>
                  </a:lnTo>
                  <a:lnTo>
                    <a:pt x="272" y="96"/>
                  </a:lnTo>
                  <a:lnTo>
                    <a:pt x="278" y="99"/>
                  </a:lnTo>
                  <a:lnTo>
                    <a:pt x="283" y="102"/>
                  </a:lnTo>
                  <a:lnTo>
                    <a:pt x="286" y="104"/>
                  </a:lnTo>
                  <a:lnTo>
                    <a:pt x="288" y="107"/>
                  </a:lnTo>
                  <a:lnTo>
                    <a:pt x="291" y="113"/>
                  </a:lnTo>
                  <a:lnTo>
                    <a:pt x="297" y="113"/>
                  </a:lnTo>
                  <a:lnTo>
                    <a:pt x="299" y="113"/>
                  </a:lnTo>
                  <a:lnTo>
                    <a:pt x="305" y="113"/>
                  </a:lnTo>
                  <a:lnTo>
                    <a:pt x="313" y="107"/>
                  </a:lnTo>
                  <a:lnTo>
                    <a:pt x="313" y="104"/>
                  </a:lnTo>
                  <a:lnTo>
                    <a:pt x="327" y="102"/>
                  </a:lnTo>
                  <a:lnTo>
                    <a:pt x="335" y="96"/>
                  </a:lnTo>
                  <a:lnTo>
                    <a:pt x="349" y="93"/>
                  </a:lnTo>
                  <a:lnTo>
                    <a:pt x="363" y="88"/>
                  </a:lnTo>
                  <a:lnTo>
                    <a:pt x="363" y="82"/>
                  </a:lnTo>
                  <a:lnTo>
                    <a:pt x="368" y="80"/>
                  </a:lnTo>
                  <a:lnTo>
                    <a:pt x="368" y="58"/>
                  </a:lnTo>
                  <a:lnTo>
                    <a:pt x="371" y="38"/>
                  </a:lnTo>
                  <a:lnTo>
                    <a:pt x="371" y="33"/>
                  </a:lnTo>
                  <a:lnTo>
                    <a:pt x="376" y="27"/>
                  </a:lnTo>
                  <a:lnTo>
                    <a:pt x="385" y="25"/>
                  </a:lnTo>
                  <a:lnTo>
                    <a:pt x="398" y="22"/>
                  </a:lnTo>
                  <a:lnTo>
                    <a:pt x="417" y="14"/>
                  </a:lnTo>
                  <a:lnTo>
                    <a:pt x="420" y="11"/>
                  </a:lnTo>
                  <a:lnTo>
                    <a:pt x="420" y="5"/>
                  </a:lnTo>
                  <a:lnTo>
                    <a:pt x="423" y="0"/>
                  </a:lnTo>
                  <a:lnTo>
                    <a:pt x="423" y="0"/>
                  </a:lnTo>
                  <a:lnTo>
                    <a:pt x="428" y="0"/>
                  </a:lnTo>
                  <a:lnTo>
                    <a:pt x="434" y="0"/>
                  </a:lnTo>
                  <a:lnTo>
                    <a:pt x="437" y="0"/>
                  </a:lnTo>
                  <a:lnTo>
                    <a:pt x="459" y="0"/>
                  </a:lnTo>
                  <a:lnTo>
                    <a:pt x="472" y="5"/>
                  </a:lnTo>
                  <a:lnTo>
                    <a:pt x="483" y="11"/>
                  </a:lnTo>
                  <a:lnTo>
                    <a:pt x="491" y="14"/>
                  </a:lnTo>
                  <a:lnTo>
                    <a:pt x="494" y="14"/>
                  </a:lnTo>
                  <a:lnTo>
                    <a:pt x="497" y="16"/>
                  </a:lnTo>
                  <a:lnTo>
                    <a:pt x="497" y="27"/>
                  </a:lnTo>
                  <a:lnTo>
                    <a:pt x="502" y="33"/>
                  </a:lnTo>
                  <a:lnTo>
                    <a:pt x="505" y="36"/>
                  </a:lnTo>
                  <a:lnTo>
                    <a:pt x="505" y="38"/>
                  </a:lnTo>
                  <a:lnTo>
                    <a:pt x="516" y="38"/>
                  </a:lnTo>
                  <a:lnTo>
                    <a:pt x="524" y="41"/>
                  </a:lnTo>
                  <a:lnTo>
                    <a:pt x="533" y="47"/>
                  </a:lnTo>
                  <a:lnTo>
                    <a:pt x="541" y="49"/>
                  </a:lnTo>
                  <a:lnTo>
                    <a:pt x="546" y="52"/>
                  </a:lnTo>
                  <a:lnTo>
                    <a:pt x="560" y="52"/>
                  </a:lnTo>
                  <a:lnTo>
                    <a:pt x="560" y="52"/>
                  </a:lnTo>
                  <a:lnTo>
                    <a:pt x="563" y="55"/>
                  </a:lnTo>
                  <a:lnTo>
                    <a:pt x="568" y="63"/>
                  </a:lnTo>
                  <a:lnTo>
                    <a:pt x="571" y="71"/>
                  </a:lnTo>
                  <a:lnTo>
                    <a:pt x="571" y="85"/>
                  </a:lnTo>
                  <a:lnTo>
                    <a:pt x="568" y="104"/>
                  </a:lnTo>
                  <a:lnTo>
                    <a:pt x="571" y="113"/>
                  </a:lnTo>
                  <a:lnTo>
                    <a:pt x="571" y="121"/>
                  </a:lnTo>
                  <a:lnTo>
                    <a:pt x="571" y="126"/>
                  </a:lnTo>
                  <a:lnTo>
                    <a:pt x="571" y="132"/>
                  </a:lnTo>
                  <a:lnTo>
                    <a:pt x="590" y="156"/>
                  </a:lnTo>
                  <a:lnTo>
                    <a:pt x="596" y="165"/>
                  </a:lnTo>
                  <a:lnTo>
                    <a:pt x="612" y="167"/>
                  </a:lnTo>
                  <a:lnTo>
                    <a:pt x="615" y="173"/>
                  </a:lnTo>
                  <a:lnTo>
                    <a:pt x="623" y="214"/>
                  </a:lnTo>
                  <a:lnTo>
                    <a:pt x="629" y="236"/>
                  </a:lnTo>
                  <a:lnTo>
                    <a:pt x="634" y="272"/>
                  </a:lnTo>
                  <a:lnTo>
                    <a:pt x="637" y="296"/>
                  </a:lnTo>
                  <a:lnTo>
                    <a:pt x="640" y="307"/>
                  </a:lnTo>
                  <a:lnTo>
                    <a:pt x="648" y="316"/>
                  </a:lnTo>
                  <a:lnTo>
                    <a:pt x="648" y="329"/>
                  </a:lnTo>
                  <a:lnTo>
                    <a:pt x="651" y="349"/>
                  </a:lnTo>
                  <a:lnTo>
                    <a:pt x="648" y="351"/>
                  </a:lnTo>
                  <a:lnTo>
                    <a:pt x="648" y="357"/>
                  </a:lnTo>
                  <a:lnTo>
                    <a:pt x="640" y="360"/>
                  </a:lnTo>
                  <a:lnTo>
                    <a:pt x="637" y="371"/>
                  </a:lnTo>
                  <a:lnTo>
                    <a:pt x="634" y="379"/>
                  </a:lnTo>
                  <a:lnTo>
                    <a:pt x="631" y="381"/>
                  </a:lnTo>
                  <a:lnTo>
                    <a:pt x="629" y="414"/>
                  </a:lnTo>
                  <a:lnTo>
                    <a:pt x="626" y="428"/>
                  </a:lnTo>
                  <a:lnTo>
                    <a:pt x="620" y="461"/>
                  </a:lnTo>
                  <a:lnTo>
                    <a:pt x="618" y="491"/>
                  </a:lnTo>
                  <a:lnTo>
                    <a:pt x="620" y="505"/>
                  </a:lnTo>
                  <a:lnTo>
                    <a:pt x="620" y="519"/>
                  </a:lnTo>
                  <a:lnTo>
                    <a:pt x="626" y="532"/>
                  </a:lnTo>
                  <a:lnTo>
                    <a:pt x="631" y="552"/>
                  </a:lnTo>
                  <a:lnTo>
                    <a:pt x="637" y="554"/>
                  </a:lnTo>
                  <a:lnTo>
                    <a:pt x="640" y="560"/>
                  </a:lnTo>
                  <a:lnTo>
                    <a:pt x="640" y="582"/>
                  </a:lnTo>
                  <a:lnTo>
                    <a:pt x="640" y="604"/>
                  </a:lnTo>
                  <a:lnTo>
                    <a:pt x="648" y="607"/>
                  </a:lnTo>
                  <a:lnTo>
                    <a:pt x="651" y="612"/>
                  </a:lnTo>
                  <a:lnTo>
                    <a:pt x="651" y="612"/>
                  </a:lnTo>
                  <a:lnTo>
                    <a:pt x="651" y="615"/>
                  </a:lnTo>
                  <a:lnTo>
                    <a:pt x="648" y="620"/>
                  </a:lnTo>
                  <a:lnTo>
                    <a:pt x="642" y="634"/>
                  </a:lnTo>
                  <a:lnTo>
                    <a:pt x="642" y="653"/>
                  </a:lnTo>
                  <a:lnTo>
                    <a:pt x="640" y="689"/>
                  </a:lnTo>
                  <a:lnTo>
                    <a:pt x="637" y="697"/>
                  </a:lnTo>
                  <a:lnTo>
                    <a:pt x="634" y="705"/>
                  </a:lnTo>
                  <a:lnTo>
                    <a:pt x="623" y="719"/>
                  </a:lnTo>
                  <a:lnTo>
                    <a:pt x="615" y="733"/>
                  </a:lnTo>
                  <a:lnTo>
                    <a:pt x="604" y="738"/>
                  </a:lnTo>
                  <a:lnTo>
                    <a:pt x="593" y="744"/>
                  </a:lnTo>
                  <a:lnTo>
                    <a:pt x="574" y="747"/>
                  </a:lnTo>
                  <a:lnTo>
                    <a:pt x="555" y="747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91436" tIns="45718" rIns="91436" bIns="4571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2" name="Freeform 49"/>
            <p:cNvSpPr>
              <a:spLocks/>
            </p:cNvSpPr>
            <p:nvPr/>
          </p:nvSpPr>
          <p:spPr bwMode="auto">
            <a:xfrm>
              <a:off x="5638753" y="2051208"/>
              <a:ext cx="961531" cy="667627"/>
            </a:xfrm>
            <a:custGeom>
              <a:avLst/>
              <a:gdLst/>
              <a:ahLst/>
              <a:cxnLst>
                <a:cxn ang="0">
                  <a:pos x="225" y="330"/>
                </a:cxn>
                <a:cxn ang="0">
                  <a:pos x="151" y="341"/>
                </a:cxn>
                <a:cxn ang="0">
                  <a:pos x="129" y="363"/>
                </a:cxn>
                <a:cxn ang="0">
                  <a:pos x="110" y="374"/>
                </a:cxn>
                <a:cxn ang="0">
                  <a:pos x="93" y="360"/>
                </a:cxn>
                <a:cxn ang="0">
                  <a:pos x="110" y="330"/>
                </a:cxn>
                <a:cxn ang="0">
                  <a:pos x="112" y="308"/>
                </a:cxn>
                <a:cxn ang="0">
                  <a:pos x="71" y="289"/>
                </a:cxn>
                <a:cxn ang="0">
                  <a:pos x="52" y="267"/>
                </a:cxn>
                <a:cxn ang="0">
                  <a:pos x="41" y="223"/>
                </a:cxn>
                <a:cxn ang="0">
                  <a:pos x="25" y="223"/>
                </a:cxn>
                <a:cxn ang="0">
                  <a:pos x="5" y="214"/>
                </a:cxn>
                <a:cxn ang="0">
                  <a:pos x="8" y="195"/>
                </a:cxn>
                <a:cxn ang="0">
                  <a:pos x="27" y="187"/>
                </a:cxn>
                <a:cxn ang="0">
                  <a:pos x="47" y="165"/>
                </a:cxn>
                <a:cxn ang="0">
                  <a:pos x="49" y="149"/>
                </a:cxn>
                <a:cxn ang="0">
                  <a:pos x="49" y="132"/>
                </a:cxn>
                <a:cxn ang="0">
                  <a:pos x="66" y="138"/>
                </a:cxn>
                <a:cxn ang="0">
                  <a:pos x="93" y="162"/>
                </a:cxn>
                <a:cxn ang="0">
                  <a:pos x="118" y="162"/>
                </a:cxn>
                <a:cxn ang="0">
                  <a:pos x="126" y="190"/>
                </a:cxn>
                <a:cxn ang="0">
                  <a:pos x="129" y="220"/>
                </a:cxn>
                <a:cxn ang="0">
                  <a:pos x="143" y="236"/>
                </a:cxn>
                <a:cxn ang="0">
                  <a:pos x="195" y="256"/>
                </a:cxn>
                <a:cxn ang="0">
                  <a:pos x="222" y="247"/>
                </a:cxn>
                <a:cxn ang="0">
                  <a:pos x="230" y="236"/>
                </a:cxn>
                <a:cxn ang="0">
                  <a:pos x="258" y="223"/>
                </a:cxn>
                <a:cxn ang="0">
                  <a:pos x="269" y="160"/>
                </a:cxn>
                <a:cxn ang="0">
                  <a:pos x="277" y="85"/>
                </a:cxn>
                <a:cxn ang="0">
                  <a:pos x="291" y="33"/>
                </a:cxn>
                <a:cxn ang="0">
                  <a:pos x="269" y="25"/>
                </a:cxn>
                <a:cxn ang="0">
                  <a:pos x="247" y="31"/>
                </a:cxn>
                <a:cxn ang="0">
                  <a:pos x="250" y="11"/>
                </a:cxn>
                <a:cxn ang="0">
                  <a:pos x="277" y="0"/>
                </a:cxn>
                <a:cxn ang="0">
                  <a:pos x="299" y="20"/>
                </a:cxn>
                <a:cxn ang="0">
                  <a:pos x="326" y="25"/>
                </a:cxn>
                <a:cxn ang="0">
                  <a:pos x="356" y="50"/>
                </a:cxn>
                <a:cxn ang="0">
                  <a:pos x="387" y="74"/>
                </a:cxn>
                <a:cxn ang="0">
                  <a:pos x="409" y="72"/>
                </a:cxn>
                <a:cxn ang="0">
                  <a:pos x="439" y="80"/>
                </a:cxn>
                <a:cxn ang="0">
                  <a:pos x="458" y="88"/>
                </a:cxn>
                <a:cxn ang="0">
                  <a:pos x="474" y="72"/>
                </a:cxn>
                <a:cxn ang="0">
                  <a:pos x="461" y="39"/>
                </a:cxn>
                <a:cxn ang="0">
                  <a:pos x="450" y="25"/>
                </a:cxn>
                <a:cxn ang="0">
                  <a:pos x="491" y="36"/>
                </a:cxn>
                <a:cxn ang="0">
                  <a:pos x="532" y="50"/>
                </a:cxn>
                <a:cxn ang="0">
                  <a:pos x="562" y="85"/>
                </a:cxn>
                <a:cxn ang="0">
                  <a:pos x="601" y="116"/>
                </a:cxn>
                <a:cxn ang="0">
                  <a:pos x="601" y="143"/>
                </a:cxn>
                <a:cxn ang="0">
                  <a:pos x="587" y="165"/>
                </a:cxn>
                <a:cxn ang="0">
                  <a:pos x="562" y="190"/>
                </a:cxn>
                <a:cxn ang="0">
                  <a:pos x="532" y="220"/>
                </a:cxn>
                <a:cxn ang="0">
                  <a:pos x="485" y="228"/>
                </a:cxn>
                <a:cxn ang="0">
                  <a:pos x="409" y="236"/>
                </a:cxn>
                <a:cxn ang="0">
                  <a:pos x="356" y="247"/>
                </a:cxn>
                <a:cxn ang="0">
                  <a:pos x="326" y="272"/>
                </a:cxn>
                <a:cxn ang="0">
                  <a:pos x="313" y="319"/>
                </a:cxn>
                <a:cxn ang="0">
                  <a:pos x="318" y="365"/>
                </a:cxn>
                <a:cxn ang="0">
                  <a:pos x="318" y="382"/>
                </a:cxn>
                <a:cxn ang="0">
                  <a:pos x="293" y="396"/>
                </a:cxn>
                <a:cxn ang="0">
                  <a:pos x="280" y="401"/>
                </a:cxn>
                <a:cxn ang="0">
                  <a:pos x="247" y="409"/>
                </a:cxn>
                <a:cxn ang="0">
                  <a:pos x="230" y="387"/>
                </a:cxn>
              </a:cxnLst>
              <a:rect l="0" t="0" r="r" b="b"/>
              <a:pathLst>
                <a:path w="603" h="409">
                  <a:moveTo>
                    <a:pt x="239" y="363"/>
                  </a:moveTo>
                  <a:lnTo>
                    <a:pt x="230" y="346"/>
                  </a:lnTo>
                  <a:lnTo>
                    <a:pt x="230" y="335"/>
                  </a:lnTo>
                  <a:lnTo>
                    <a:pt x="225" y="330"/>
                  </a:lnTo>
                  <a:lnTo>
                    <a:pt x="219" y="321"/>
                  </a:lnTo>
                  <a:lnTo>
                    <a:pt x="195" y="321"/>
                  </a:lnTo>
                  <a:lnTo>
                    <a:pt x="173" y="321"/>
                  </a:lnTo>
                  <a:lnTo>
                    <a:pt x="151" y="341"/>
                  </a:lnTo>
                  <a:lnTo>
                    <a:pt x="140" y="349"/>
                  </a:lnTo>
                  <a:lnTo>
                    <a:pt x="137" y="354"/>
                  </a:lnTo>
                  <a:lnTo>
                    <a:pt x="132" y="363"/>
                  </a:lnTo>
                  <a:lnTo>
                    <a:pt x="129" y="363"/>
                  </a:lnTo>
                  <a:lnTo>
                    <a:pt x="126" y="363"/>
                  </a:lnTo>
                  <a:lnTo>
                    <a:pt x="118" y="365"/>
                  </a:lnTo>
                  <a:lnTo>
                    <a:pt x="118" y="374"/>
                  </a:lnTo>
                  <a:lnTo>
                    <a:pt x="110" y="374"/>
                  </a:lnTo>
                  <a:lnTo>
                    <a:pt x="104" y="374"/>
                  </a:lnTo>
                  <a:lnTo>
                    <a:pt x="99" y="368"/>
                  </a:lnTo>
                  <a:lnTo>
                    <a:pt x="93" y="363"/>
                  </a:lnTo>
                  <a:lnTo>
                    <a:pt x="93" y="360"/>
                  </a:lnTo>
                  <a:lnTo>
                    <a:pt x="93" y="354"/>
                  </a:lnTo>
                  <a:lnTo>
                    <a:pt x="99" y="346"/>
                  </a:lnTo>
                  <a:lnTo>
                    <a:pt x="107" y="341"/>
                  </a:lnTo>
                  <a:lnTo>
                    <a:pt x="110" y="330"/>
                  </a:lnTo>
                  <a:lnTo>
                    <a:pt x="115" y="321"/>
                  </a:lnTo>
                  <a:lnTo>
                    <a:pt x="115" y="319"/>
                  </a:lnTo>
                  <a:lnTo>
                    <a:pt x="115" y="313"/>
                  </a:lnTo>
                  <a:lnTo>
                    <a:pt x="112" y="308"/>
                  </a:lnTo>
                  <a:lnTo>
                    <a:pt x="107" y="302"/>
                  </a:lnTo>
                  <a:lnTo>
                    <a:pt x="99" y="300"/>
                  </a:lnTo>
                  <a:lnTo>
                    <a:pt x="88" y="300"/>
                  </a:lnTo>
                  <a:lnTo>
                    <a:pt x="71" y="289"/>
                  </a:lnTo>
                  <a:lnTo>
                    <a:pt x="55" y="283"/>
                  </a:lnTo>
                  <a:lnTo>
                    <a:pt x="52" y="280"/>
                  </a:lnTo>
                  <a:lnTo>
                    <a:pt x="52" y="278"/>
                  </a:lnTo>
                  <a:lnTo>
                    <a:pt x="52" y="267"/>
                  </a:lnTo>
                  <a:lnTo>
                    <a:pt x="52" y="253"/>
                  </a:lnTo>
                  <a:lnTo>
                    <a:pt x="49" y="236"/>
                  </a:lnTo>
                  <a:lnTo>
                    <a:pt x="44" y="223"/>
                  </a:lnTo>
                  <a:lnTo>
                    <a:pt x="41" y="223"/>
                  </a:lnTo>
                  <a:lnTo>
                    <a:pt x="36" y="220"/>
                  </a:lnTo>
                  <a:lnTo>
                    <a:pt x="33" y="220"/>
                  </a:lnTo>
                  <a:lnTo>
                    <a:pt x="30" y="220"/>
                  </a:lnTo>
                  <a:lnTo>
                    <a:pt x="25" y="223"/>
                  </a:lnTo>
                  <a:lnTo>
                    <a:pt x="22" y="223"/>
                  </a:lnTo>
                  <a:lnTo>
                    <a:pt x="19" y="223"/>
                  </a:lnTo>
                  <a:lnTo>
                    <a:pt x="14" y="223"/>
                  </a:lnTo>
                  <a:lnTo>
                    <a:pt x="5" y="214"/>
                  </a:lnTo>
                  <a:lnTo>
                    <a:pt x="0" y="206"/>
                  </a:lnTo>
                  <a:lnTo>
                    <a:pt x="0" y="203"/>
                  </a:lnTo>
                  <a:lnTo>
                    <a:pt x="0" y="195"/>
                  </a:lnTo>
                  <a:lnTo>
                    <a:pt x="8" y="195"/>
                  </a:lnTo>
                  <a:lnTo>
                    <a:pt x="19" y="195"/>
                  </a:lnTo>
                  <a:lnTo>
                    <a:pt x="22" y="192"/>
                  </a:lnTo>
                  <a:lnTo>
                    <a:pt x="25" y="190"/>
                  </a:lnTo>
                  <a:lnTo>
                    <a:pt x="27" y="187"/>
                  </a:lnTo>
                  <a:lnTo>
                    <a:pt x="27" y="184"/>
                  </a:lnTo>
                  <a:lnTo>
                    <a:pt x="36" y="176"/>
                  </a:lnTo>
                  <a:lnTo>
                    <a:pt x="44" y="173"/>
                  </a:lnTo>
                  <a:lnTo>
                    <a:pt x="47" y="165"/>
                  </a:lnTo>
                  <a:lnTo>
                    <a:pt x="47" y="160"/>
                  </a:lnTo>
                  <a:lnTo>
                    <a:pt x="49" y="157"/>
                  </a:lnTo>
                  <a:lnTo>
                    <a:pt x="49" y="154"/>
                  </a:lnTo>
                  <a:lnTo>
                    <a:pt x="49" y="149"/>
                  </a:lnTo>
                  <a:lnTo>
                    <a:pt x="49" y="143"/>
                  </a:lnTo>
                  <a:lnTo>
                    <a:pt x="49" y="140"/>
                  </a:lnTo>
                  <a:lnTo>
                    <a:pt x="49" y="135"/>
                  </a:lnTo>
                  <a:lnTo>
                    <a:pt x="49" y="132"/>
                  </a:lnTo>
                  <a:lnTo>
                    <a:pt x="55" y="132"/>
                  </a:lnTo>
                  <a:lnTo>
                    <a:pt x="63" y="132"/>
                  </a:lnTo>
                  <a:lnTo>
                    <a:pt x="63" y="135"/>
                  </a:lnTo>
                  <a:lnTo>
                    <a:pt x="66" y="138"/>
                  </a:lnTo>
                  <a:lnTo>
                    <a:pt x="77" y="146"/>
                  </a:lnTo>
                  <a:lnTo>
                    <a:pt x="79" y="160"/>
                  </a:lnTo>
                  <a:lnTo>
                    <a:pt x="85" y="162"/>
                  </a:lnTo>
                  <a:lnTo>
                    <a:pt x="93" y="162"/>
                  </a:lnTo>
                  <a:lnTo>
                    <a:pt x="101" y="162"/>
                  </a:lnTo>
                  <a:lnTo>
                    <a:pt x="107" y="162"/>
                  </a:lnTo>
                  <a:lnTo>
                    <a:pt x="112" y="162"/>
                  </a:lnTo>
                  <a:lnTo>
                    <a:pt x="118" y="162"/>
                  </a:lnTo>
                  <a:lnTo>
                    <a:pt x="118" y="165"/>
                  </a:lnTo>
                  <a:lnTo>
                    <a:pt x="121" y="168"/>
                  </a:lnTo>
                  <a:lnTo>
                    <a:pt x="126" y="176"/>
                  </a:lnTo>
                  <a:lnTo>
                    <a:pt x="126" y="190"/>
                  </a:lnTo>
                  <a:lnTo>
                    <a:pt x="126" y="203"/>
                  </a:lnTo>
                  <a:lnTo>
                    <a:pt x="126" y="214"/>
                  </a:lnTo>
                  <a:lnTo>
                    <a:pt x="129" y="214"/>
                  </a:lnTo>
                  <a:lnTo>
                    <a:pt x="129" y="220"/>
                  </a:lnTo>
                  <a:lnTo>
                    <a:pt x="134" y="223"/>
                  </a:lnTo>
                  <a:lnTo>
                    <a:pt x="140" y="228"/>
                  </a:lnTo>
                  <a:lnTo>
                    <a:pt x="140" y="236"/>
                  </a:lnTo>
                  <a:lnTo>
                    <a:pt x="143" y="236"/>
                  </a:lnTo>
                  <a:lnTo>
                    <a:pt x="154" y="245"/>
                  </a:lnTo>
                  <a:lnTo>
                    <a:pt x="164" y="247"/>
                  </a:lnTo>
                  <a:lnTo>
                    <a:pt x="178" y="250"/>
                  </a:lnTo>
                  <a:lnTo>
                    <a:pt x="195" y="256"/>
                  </a:lnTo>
                  <a:lnTo>
                    <a:pt x="203" y="256"/>
                  </a:lnTo>
                  <a:lnTo>
                    <a:pt x="214" y="256"/>
                  </a:lnTo>
                  <a:lnTo>
                    <a:pt x="219" y="250"/>
                  </a:lnTo>
                  <a:lnTo>
                    <a:pt x="222" y="247"/>
                  </a:lnTo>
                  <a:lnTo>
                    <a:pt x="225" y="245"/>
                  </a:lnTo>
                  <a:lnTo>
                    <a:pt x="228" y="239"/>
                  </a:lnTo>
                  <a:lnTo>
                    <a:pt x="230" y="236"/>
                  </a:lnTo>
                  <a:lnTo>
                    <a:pt x="230" y="236"/>
                  </a:lnTo>
                  <a:lnTo>
                    <a:pt x="239" y="236"/>
                  </a:lnTo>
                  <a:lnTo>
                    <a:pt x="247" y="231"/>
                  </a:lnTo>
                  <a:lnTo>
                    <a:pt x="255" y="228"/>
                  </a:lnTo>
                  <a:lnTo>
                    <a:pt x="258" y="223"/>
                  </a:lnTo>
                  <a:lnTo>
                    <a:pt x="263" y="214"/>
                  </a:lnTo>
                  <a:lnTo>
                    <a:pt x="269" y="212"/>
                  </a:lnTo>
                  <a:lnTo>
                    <a:pt x="269" y="184"/>
                  </a:lnTo>
                  <a:lnTo>
                    <a:pt x="269" y="160"/>
                  </a:lnTo>
                  <a:lnTo>
                    <a:pt x="274" y="143"/>
                  </a:lnTo>
                  <a:lnTo>
                    <a:pt x="277" y="129"/>
                  </a:lnTo>
                  <a:lnTo>
                    <a:pt x="277" y="105"/>
                  </a:lnTo>
                  <a:lnTo>
                    <a:pt x="277" y="85"/>
                  </a:lnTo>
                  <a:lnTo>
                    <a:pt x="285" y="80"/>
                  </a:lnTo>
                  <a:lnTo>
                    <a:pt x="288" y="69"/>
                  </a:lnTo>
                  <a:lnTo>
                    <a:pt x="291" y="55"/>
                  </a:lnTo>
                  <a:lnTo>
                    <a:pt x="291" y="33"/>
                  </a:lnTo>
                  <a:lnTo>
                    <a:pt x="285" y="28"/>
                  </a:lnTo>
                  <a:lnTo>
                    <a:pt x="274" y="25"/>
                  </a:lnTo>
                  <a:lnTo>
                    <a:pt x="271" y="25"/>
                  </a:lnTo>
                  <a:lnTo>
                    <a:pt x="269" y="25"/>
                  </a:lnTo>
                  <a:lnTo>
                    <a:pt x="263" y="25"/>
                  </a:lnTo>
                  <a:lnTo>
                    <a:pt x="260" y="28"/>
                  </a:lnTo>
                  <a:lnTo>
                    <a:pt x="255" y="28"/>
                  </a:lnTo>
                  <a:lnTo>
                    <a:pt x="247" y="31"/>
                  </a:lnTo>
                  <a:lnTo>
                    <a:pt x="247" y="25"/>
                  </a:lnTo>
                  <a:lnTo>
                    <a:pt x="247" y="22"/>
                  </a:lnTo>
                  <a:lnTo>
                    <a:pt x="247" y="17"/>
                  </a:lnTo>
                  <a:lnTo>
                    <a:pt x="250" y="11"/>
                  </a:lnTo>
                  <a:lnTo>
                    <a:pt x="250" y="6"/>
                  </a:lnTo>
                  <a:lnTo>
                    <a:pt x="255" y="3"/>
                  </a:lnTo>
                  <a:lnTo>
                    <a:pt x="263" y="0"/>
                  </a:lnTo>
                  <a:lnTo>
                    <a:pt x="277" y="0"/>
                  </a:lnTo>
                  <a:lnTo>
                    <a:pt x="288" y="6"/>
                  </a:lnTo>
                  <a:lnTo>
                    <a:pt x="293" y="9"/>
                  </a:lnTo>
                  <a:lnTo>
                    <a:pt x="299" y="14"/>
                  </a:lnTo>
                  <a:lnTo>
                    <a:pt x="299" y="20"/>
                  </a:lnTo>
                  <a:lnTo>
                    <a:pt x="302" y="20"/>
                  </a:lnTo>
                  <a:lnTo>
                    <a:pt x="304" y="22"/>
                  </a:lnTo>
                  <a:lnTo>
                    <a:pt x="313" y="22"/>
                  </a:lnTo>
                  <a:lnTo>
                    <a:pt x="326" y="25"/>
                  </a:lnTo>
                  <a:lnTo>
                    <a:pt x="340" y="28"/>
                  </a:lnTo>
                  <a:lnTo>
                    <a:pt x="351" y="36"/>
                  </a:lnTo>
                  <a:lnTo>
                    <a:pt x="354" y="44"/>
                  </a:lnTo>
                  <a:lnTo>
                    <a:pt x="356" y="50"/>
                  </a:lnTo>
                  <a:lnTo>
                    <a:pt x="367" y="55"/>
                  </a:lnTo>
                  <a:lnTo>
                    <a:pt x="370" y="66"/>
                  </a:lnTo>
                  <a:lnTo>
                    <a:pt x="381" y="69"/>
                  </a:lnTo>
                  <a:lnTo>
                    <a:pt x="387" y="74"/>
                  </a:lnTo>
                  <a:lnTo>
                    <a:pt x="389" y="74"/>
                  </a:lnTo>
                  <a:lnTo>
                    <a:pt x="395" y="74"/>
                  </a:lnTo>
                  <a:lnTo>
                    <a:pt x="400" y="74"/>
                  </a:lnTo>
                  <a:lnTo>
                    <a:pt x="409" y="72"/>
                  </a:lnTo>
                  <a:lnTo>
                    <a:pt x="414" y="72"/>
                  </a:lnTo>
                  <a:lnTo>
                    <a:pt x="420" y="72"/>
                  </a:lnTo>
                  <a:lnTo>
                    <a:pt x="428" y="74"/>
                  </a:lnTo>
                  <a:lnTo>
                    <a:pt x="439" y="80"/>
                  </a:lnTo>
                  <a:lnTo>
                    <a:pt x="442" y="85"/>
                  </a:lnTo>
                  <a:lnTo>
                    <a:pt x="444" y="88"/>
                  </a:lnTo>
                  <a:lnTo>
                    <a:pt x="450" y="88"/>
                  </a:lnTo>
                  <a:lnTo>
                    <a:pt x="458" y="88"/>
                  </a:lnTo>
                  <a:lnTo>
                    <a:pt x="463" y="85"/>
                  </a:lnTo>
                  <a:lnTo>
                    <a:pt x="466" y="85"/>
                  </a:lnTo>
                  <a:lnTo>
                    <a:pt x="474" y="77"/>
                  </a:lnTo>
                  <a:lnTo>
                    <a:pt x="474" y="72"/>
                  </a:lnTo>
                  <a:lnTo>
                    <a:pt x="474" y="69"/>
                  </a:lnTo>
                  <a:lnTo>
                    <a:pt x="474" y="66"/>
                  </a:lnTo>
                  <a:lnTo>
                    <a:pt x="466" y="52"/>
                  </a:lnTo>
                  <a:lnTo>
                    <a:pt x="461" y="39"/>
                  </a:lnTo>
                  <a:lnTo>
                    <a:pt x="458" y="36"/>
                  </a:lnTo>
                  <a:lnTo>
                    <a:pt x="450" y="36"/>
                  </a:lnTo>
                  <a:lnTo>
                    <a:pt x="450" y="28"/>
                  </a:lnTo>
                  <a:lnTo>
                    <a:pt x="450" y="25"/>
                  </a:lnTo>
                  <a:lnTo>
                    <a:pt x="458" y="25"/>
                  </a:lnTo>
                  <a:lnTo>
                    <a:pt x="463" y="25"/>
                  </a:lnTo>
                  <a:lnTo>
                    <a:pt x="477" y="31"/>
                  </a:lnTo>
                  <a:lnTo>
                    <a:pt x="491" y="36"/>
                  </a:lnTo>
                  <a:lnTo>
                    <a:pt x="510" y="44"/>
                  </a:lnTo>
                  <a:lnTo>
                    <a:pt x="527" y="47"/>
                  </a:lnTo>
                  <a:lnTo>
                    <a:pt x="529" y="50"/>
                  </a:lnTo>
                  <a:lnTo>
                    <a:pt x="532" y="50"/>
                  </a:lnTo>
                  <a:lnTo>
                    <a:pt x="532" y="58"/>
                  </a:lnTo>
                  <a:lnTo>
                    <a:pt x="543" y="74"/>
                  </a:lnTo>
                  <a:lnTo>
                    <a:pt x="554" y="80"/>
                  </a:lnTo>
                  <a:lnTo>
                    <a:pt x="562" y="85"/>
                  </a:lnTo>
                  <a:lnTo>
                    <a:pt x="576" y="88"/>
                  </a:lnTo>
                  <a:lnTo>
                    <a:pt x="584" y="94"/>
                  </a:lnTo>
                  <a:lnTo>
                    <a:pt x="595" y="110"/>
                  </a:lnTo>
                  <a:lnTo>
                    <a:pt x="601" y="116"/>
                  </a:lnTo>
                  <a:lnTo>
                    <a:pt x="601" y="118"/>
                  </a:lnTo>
                  <a:lnTo>
                    <a:pt x="603" y="118"/>
                  </a:lnTo>
                  <a:lnTo>
                    <a:pt x="601" y="132"/>
                  </a:lnTo>
                  <a:lnTo>
                    <a:pt x="601" y="143"/>
                  </a:lnTo>
                  <a:lnTo>
                    <a:pt x="598" y="151"/>
                  </a:lnTo>
                  <a:lnTo>
                    <a:pt x="595" y="160"/>
                  </a:lnTo>
                  <a:lnTo>
                    <a:pt x="590" y="162"/>
                  </a:lnTo>
                  <a:lnTo>
                    <a:pt x="587" y="165"/>
                  </a:lnTo>
                  <a:lnTo>
                    <a:pt x="576" y="168"/>
                  </a:lnTo>
                  <a:lnTo>
                    <a:pt x="570" y="171"/>
                  </a:lnTo>
                  <a:lnTo>
                    <a:pt x="568" y="173"/>
                  </a:lnTo>
                  <a:lnTo>
                    <a:pt x="562" y="190"/>
                  </a:lnTo>
                  <a:lnTo>
                    <a:pt x="559" y="212"/>
                  </a:lnTo>
                  <a:lnTo>
                    <a:pt x="554" y="214"/>
                  </a:lnTo>
                  <a:lnTo>
                    <a:pt x="546" y="214"/>
                  </a:lnTo>
                  <a:lnTo>
                    <a:pt x="532" y="220"/>
                  </a:lnTo>
                  <a:lnTo>
                    <a:pt x="524" y="223"/>
                  </a:lnTo>
                  <a:lnTo>
                    <a:pt x="521" y="223"/>
                  </a:lnTo>
                  <a:lnTo>
                    <a:pt x="513" y="225"/>
                  </a:lnTo>
                  <a:lnTo>
                    <a:pt x="485" y="228"/>
                  </a:lnTo>
                  <a:lnTo>
                    <a:pt x="461" y="231"/>
                  </a:lnTo>
                  <a:lnTo>
                    <a:pt x="444" y="231"/>
                  </a:lnTo>
                  <a:lnTo>
                    <a:pt x="428" y="231"/>
                  </a:lnTo>
                  <a:lnTo>
                    <a:pt x="409" y="236"/>
                  </a:lnTo>
                  <a:lnTo>
                    <a:pt x="384" y="236"/>
                  </a:lnTo>
                  <a:lnTo>
                    <a:pt x="370" y="242"/>
                  </a:lnTo>
                  <a:lnTo>
                    <a:pt x="359" y="245"/>
                  </a:lnTo>
                  <a:lnTo>
                    <a:pt x="356" y="247"/>
                  </a:lnTo>
                  <a:lnTo>
                    <a:pt x="354" y="256"/>
                  </a:lnTo>
                  <a:lnTo>
                    <a:pt x="340" y="261"/>
                  </a:lnTo>
                  <a:lnTo>
                    <a:pt x="335" y="267"/>
                  </a:lnTo>
                  <a:lnTo>
                    <a:pt x="326" y="272"/>
                  </a:lnTo>
                  <a:lnTo>
                    <a:pt x="318" y="280"/>
                  </a:lnTo>
                  <a:lnTo>
                    <a:pt x="313" y="291"/>
                  </a:lnTo>
                  <a:lnTo>
                    <a:pt x="313" y="300"/>
                  </a:lnTo>
                  <a:lnTo>
                    <a:pt x="313" y="319"/>
                  </a:lnTo>
                  <a:lnTo>
                    <a:pt x="313" y="341"/>
                  </a:lnTo>
                  <a:lnTo>
                    <a:pt x="313" y="354"/>
                  </a:lnTo>
                  <a:lnTo>
                    <a:pt x="313" y="363"/>
                  </a:lnTo>
                  <a:lnTo>
                    <a:pt x="318" y="365"/>
                  </a:lnTo>
                  <a:lnTo>
                    <a:pt x="321" y="368"/>
                  </a:lnTo>
                  <a:lnTo>
                    <a:pt x="321" y="374"/>
                  </a:lnTo>
                  <a:lnTo>
                    <a:pt x="321" y="374"/>
                  </a:lnTo>
                  <a:lnTo>
                    <a:pt x="318" y="382"/>
                  </a:lnTo>
                  <a:lnTo>
                    <a:pt x="313" y="387"/>
                  </a:lnTo>
                  <a:lnTo>
                    <a:pt x="313" y="390"/>
                  </a:lnTo>
                  <a:lnTo>
                    <a:pt x="302" y="396"/>
                  </a:lnTo>
                  <a:lnTo>
                    <a:pt x="293" y="396"/>
                  </a:lnTo>
                  <a:lnTo>
                    <a:pt x="293" y="396"/>
                  </a:lnTo>
                  <a:lnTo>
                    <a:pt x="291" y="398"/>
                  </a:lnTo>
                  <a:lnTo>
                    <a:pt x="285" y="398"/>
                  </a:lnTo>
                  <a:lnTo>
                    <a:pt x="280" y="401"/>
                  </a:lnTo>
                  <a:lnTo>
                    <a:pt x="274" y="404"/>
                  </a:lnTo>
                  <a:lnTo>
                    <a:pt x="258" y="409"/>
                  </a:lnTo>
                  <a:lnTo>
                    <a:pt x="255" y="409"/>
                  </a:lnTo>
                  <a:lnTo>
                    <a:pt x="247" y="409"/>
                  </a:lnTo>
                  <a:lnTo>
                    <a:pt x="241" y="404"/>
                  </a:lnTo>
                  <a:lnTo>
                    <a:pt x="230" y="398"/>
                  </a:lnTo>
                  <a:lnTo>
                    <a:pt x="230" y="396"/>
                  </a:lnTo>
                  <a:lnTo>
                    <a:pt x="230" y="387"/>
                  </a:lnTo>
                  <a:lnTo>
                    <a:pt x="233" y="387"/>
                  </a:lnTo>
                  <a:lnTo>
                    <a:pt x="233" y="374"/>
                  </a:lnTo>
                  <a:lnTo>
                    <a:pt x="239" y="363"/>
                  </a:lnTo>
                  <a:close/>
                </a:path>
              </a:pathLst>
            </a:custGeom>
            <a:solidFill>
              <a:srgbClr val="AFAFFF"/>
            </a:solidFill>
            <a:ln w="9525">
              <a:noFill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91436" tIns="45718" rIns="91436" bIns="4571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3" name="Freeform 50"/>
            <p:cNvSpPr>
              <a:spLocks/>
            </p:cNvSpPr>
            <p:nvPr/>
          </p:nvSpPr>
          <p:spPr bwMode="auto">
            <a:xfrm>
              <a:off x="2810622" y="2411357"/>
              <a:ext cx="964853" cy="629192"/>
            </a:xfrm>
            <a:custGeom>
              <a:avLst/>
              <a:gdLst/>
              <a:ahLst/>
              <a:cxnLst>
                <a:cxn ang="0">
                  <a:pos x="192" y="437"/>
                </a:cxn>
                <a:cxn ang="0">
                  <a:pos x="159" y="426"/>
                </a:cxn>
                <a:cxn ang="0">
                  <a:pos x="135" y="401"/>
                </a:cxn>
                <a:cxn ang="0">
                  <a:pos x="104" y="374"/>
                </a:cxn>
                <a:cxn ang="0">
                  <a:pos x="88" y="344"/>
                </a:cxn>
                <a:cxn ang="0">
                  <a:pos x="58" y="311"/>
                </a:cxn>
                <a:cxn ang="0">
                  <a:pos x="30" y="280"/>
                </a:cxn>
                <a:cxn ang="0">
                  <a:pos x="8" y="261"/>
                </a:cxn>
                <a:cxn ang="0">
                  <a:pos x="17" y="237"/>
                </a:cxn>
                <a:cxn ang="0">
                  <a:pos x="44" y="220"/>
                </a:cxn>
                <a:cxn ang="0">
                  <a:pos x="44" y="184"/>
                </a:cxn>
                <a:cxn ang="0">
                  <a:pos x="52" y="154"/>
                </a:cxn>
                <a:cxn ang="0">
                  <a:pos x="66" y="129"/>
                </a:cxn>
                <a:cxn ang="0">
                  <a:pos x="88" y="121"/>
                </a:cxn>
                <a:cxn ang="0">
                  <a:pos x="162" y="105"/>
                </a:cxn>
                <a:cxn ang="0">
                  <a:pos x="192" y="97"/>
                </a:cxn>
                <a:cxn ang="0">
                  <a:pos x="206" y="108"/>
                </a:cxn>
                <a:cxn ang="0">
                  <a:pos x="233" y="110"/>
                </a:cxn>
                <a:cxn ang="0">
                  <a:pos x="263" y="86"/>
                </a:cxn>
                <a:cxn ang="0">
                  <a:pos x="269" y="66"/>
                </a:cxn>
                <a:cxn ang="0">
                  <a:pos x="283" y="47"/>
                </a:cxn>
                <a:cxn ang="0">
                  <a:pos x="329" y="50"/>
                </a:cxn>
                <a:cxn ang="0">
                  <a:pos x="357" y="50"/>
                </a:cxn>
                <a:cxn ang="0">
                  <a:pos x="379" y="20"/>
                </a:cxn>
                <a:cxn ang="0">
                  <a:pos x="412" y="3"/>
                </a:cxn>
                <a:cxn ang="0">
                  <a:pos x="439" y="3"/>
                </a:cxn>
                <a:cxn ang="0">
                  <a:pos x="461" y="31"/>
                </a:cxn>
                <a:cxn ang="0">
                  <a:pos x="516" y="58"/>
                </a:cxn>
                <a:cxn ang="0">
                  <a:pos x="551" y="83"/>
                </a:cxn>
                <a:cxn ang="0">
                  <a:pos x="562" y="97"/>
                </a:cxn>
                <a:cxn ang="0">
                  <a:pos x="571" y="108"/>
                </a:cxn>
                <a:cxn ang="0">
                  <a:pos x="593" y="135"/>
                </a:cxn>
                <a:cxn ang="0">
                  <a:pos x="617" y="171"/>
                </a:cxn>
                <a:cxn ang="0">
                  <a:pos x="634" y="193"/>
                </a:cxn>
                <a:cxn ang="0">
                  <a:pos x="661" y="204"/>
                </a:cxn>
                <a:cxn ang="0">
                  <a:pos x="669" y="220"/>
                </a:cxn>
                <a:cxn ang="0">
                  <a:pos x="661" y="237"/>
                </a:cxn>
                <a:cxn ang="0">
                  <a:pos x="645" y="253"/>
                </a:cxn>
                <a:cxn ang="0">
                  <a:pos x="631" y="291"/>
                </a:cxn>
                <a:cxn ang="0">
                  <a:pos x="615" y="322"/>
                </a:cxn>
                <a:cxn ang="0">
                  <a:pos x="615" y="357"/>
                </a:cxn>
                <a:cxn ang="0">
                  <a:pos x="617" y="376"/>
                </a:cxn>
                <a:cxn ang="0">
                  <a:pos x="609" y="385"/>
                </a:cxn>
                <a:cxn ang="0">
                  <a:pos x="590" y="401"/>
                </a:cxn>
                <a:cxn ang="0">
                  <a:pos x="562" y="398"/>
                </a:cxn>
                <a:cxn ang="0">
                  <a:pos x="551" y="396"/>
                </a:cxn>
                <a:cxn ang="0">
                  <a:pos x="538" y="385"/>
                </a:cxn>
                <a:cxn ang="0">
                  <a:pos x="510" y="374"/>
                </a:cxn>
                <a:cxn ang="0">
                  <a:pos x="477" y="366"/>
                </a:cxn>
                <a:cxn ang="0">
                  <a:pos x="450" y="374"/>
                </a:cxn>
                <a:cxn ang="0">
                  <a:pos x="434" y="396"/>
                </a:cxn>
                <a:cxn ang="0">
                  <a:pos x="420" y="412"/>
                </a:cxn>
                <a:cxn ang="0">
                  <a:pos x="406" y="426"/>
                </a:cxn>
                <a:cxn ang="0">
                  <a:pos x="390" y="418"/>
                </a:cxn>
                <a:cxn ang="0">
                  <a:pos x="376" y="404"/>
                </a:cxn>
                <a:cxn ang="0">
                  <a:pos x="351" y="415"/>
                </a:cxn>
                <a:cxn ang="0">
                  <a:pos x="340" y="426"/>
                </a:cxn>
                <a:cxn ang="0">
                  <a:pos x="283" y="437"/>
                </a:cxn>
                <a:cxn ang="0">
                  <a:pos x="250" y="451"/>
                </a:cxn>
              </a:cxnLst>
              <a:rect l="0" t="0" r="r" b="b"/>
              <a:pathLst>
                <a:path w="669" h="451">
                  <a:moveTo>
                    <a:pt x="225" y="451"/>
                  </a:moveTo>
                  <a:lnTo>
                    <a:pt x="211" y="448"/>
                  </a:lnTo>
                  <a:lnTo>
                    <a:pt x="198" y="437"/>
                  </a:lnTo>
                  <a:lnTo>
                    <a:pt x="192" y="437"/>
                  </a:lnTo>
                  <a:lnTo>
                    <a:pt x="189" y="437"/>
                  </a:lnTo>
                  <a:lnTo>
                    <a:pt x="178" y="426"/>
                  </a:lnTo>
                  <a:lnTo>
                    <a:pt x="167" y="426"/>
                  </a:lnTo>
                  <a:lnTo>
                    <a:pt x="159" y="426"/>
                  </a:lnTo>
                  <a:lnTo>
                    <a:pt x="156" y="426"/>
                  </a:lnTo>
                  <a:lnTo>
                    <a:pt x="146" y="415"/>
                  </a:lnTo>
                  <a:lnTo>
                    <a:pt x="137" y="404"/>
                  </a:lnTo>
                  <a:lnTo>
                    <a:pt x="135" y="401"/>
                  </a:lnTo>
                  <a:lnTo>
                    <a:pt x="129" y="401"/>
                  </a:lnTo>
                  <a:lnTo>
                    <a:pt x="115" y="390"/>
                  </a:lnTo>
                  <a:lnTo>
                    <a:pt x="107" y="385"/>
                  </a:lnTo>
                  <a:lnTo>
                    <a:pt x="104" y="374"/>
                  </a:lnTo>
                  <a:lnTo>
                    <a:pt x="96" y="366"/>
                  </a:lnTo>
                  <a:lnTo>
                    <a:pt x="93" y="352"/>
                  </a:lnTo>
                  <a:lnTo>
                    <a:pt x="88" y="346"/>
                  </a:lnTo>
                  <a:lnTo>
                    <a:pt x="88" y="344"/>
                  </a:lnTo>
                  <a:lnTo>
                    <a:pt x="82" y="341"/>
                  </a:lnTo>
                  <a:lnTo>
                    <a:pt x="77" y="333"/>
                  </a:lnTo>
                  <a:lnTo>
                    <a:pt x="74" y="327"/>
                  </a:lnTo>
                  <a:lnTo>
                    <a:pt x="58" y="311"/>
                  </a:lnTo>
                  <a:lnTo>
                    <a:pt x="41" y="294"/>
                  </a:lnTo>
                  <a:lnTo>
                    <a:pt x="39" y="286"/>
                  </a:lnTo>
                  <a:lnTo>
                    <a:pt x="33" y="286"/>
                  </a:lnTo>
                  <a:lnTo>
                    <a:pt x="30" y="280"/>
                  </a:lnTo>
                  <a:lnTo>
                    <a:pt x="28" y="275"/>
                  </a:lnTo>
                  <a:lnTo>
                    <a:pt x="17" y="272"/>
                  </a:lnTo>
                  <a:lnTo>
                    <a:pt x="8" y="267"/>
                  </a:lnTo>
                  <a:lnTo>
                    <a:pt x="8" y="261"/>
                  </a:lnTo>
                  <a:lnTo>
                    <a:pt x="6" y="256"/>
                  </a:lnTo>
                  <a:lnTo>
                    <a:pt x="6" y="245"/>
                  </a:lnTo>
                  <a:lnTo>
                    <a:pt x="0" y="239"/>
                  </a:lnTo>
                  <a:lnTo>
                    <a:pt x="17" y="237"/>
                  </a:lnTo>
                  <a:lnTo>
                    <a:pt x="30" y="234"/>
                  </a:lnTo>
                  <a:lnTo>
                    <a:pt x="36" y="226"/>
                  </a:lnTo>
                  <a:lnTo>
                    <a:pt x="44" y="223"/>
                  </a:lnTo>
                  <a:lnTo>
                    <a:pt x="44" y="220"/>
                  </a:lnTo>
                  <a:lnTo>
                    <a:pt x="44" y="217"/>
                  </a:lnTo>
                  <a:lnTo>
                    <a:pt x="44" y="215"/>
                  </a:lnTo>
                  <a:lnTo>
                    <a:pt x="49" y="206"/>
                  </a:lnTo>
                  <a:lnTo>
                    <a:pt x="44" y="184"/>
                  </a:lnTo>
                  <a:lnTo>
                    <a:pt x="44" y="165"/>
                  </a:lnTo>
                  <a:lnTo>
                    <a:pt x="49" y="162"/>
                  </a:lnTo>
                  <a:lnTo>
                    <a:pt x="52" y="157"/>
                  </a:lnTo>
                  <a:lnTo>
                    <a:pt x="52" y="154"/>
                  </a:lnTo>
                  <a:lnTo>
                    <a:pt x="58" y="154"/>
                  </a:lnTo>
                  <a:lnTo>
                    <a:pt x="60" y="143"/>
                  </a:lnTo>
                  <a:lnTo>
                    <a:pt x="66" y="135"/>
                  </a:lnTo>
                  <a:lnTo>
                    <a:pt x="66" y="129"/>
                  </a:lnTo>
                  <a:lnTo>
                    <a:pt x="71" y="129"/>
                  </a:lnTo>
                  <a:lnTo>
                    <a:pt x="74" y="127"/>
                  </a:lnTo>
                  <a:lnTo>
                    <a:pt x="80" y="127"/>
                  </a:lnTo>
                  <a:lnTo>
                    <a:pt x="88" y="121"/>
                  </a:lnTo>
                  <a:lnTo>
                    <a:pt x="93" y="116"/>
                  </a:lnTo>
                  <a:lnTo>
                    <a:pt x="121" y="116"/>
                  </a:lnTo>
                  <a:lnTo>
                    <a:pt x="151" y="110"/>
                  </a:lnTo>
                  <a:lnTo>
                    <a:pt x="162" y="105"/>
                  </a:lnTo>
                  <a:lnTo>
                    <a:pt x="173" y="97"/>
                  </a:lnTo>
                  <a:lnTo>
                    <a:pt x="184" y="97"/>
                  </a:lnTo>
                  <a:lnTo>
                    <a:pt x="192" y="91"/>
                  </a:lnTo>
                  <a:lnTo>
                    <a:pt x="192" y="97"/>
                  </a:lnTo>
                  <a:lnTo>
                    <a:pt x="192" y="99"/>
                  </a:lnTo>
                  <a:lnTo>
                    <a:pt x="198" y="102"/>
                  </a:lnTo>
                  <a:lnTo>
                    <a:pt x="198" y="105"/>
                  </a:lnTo>
                  <a:lnTo>
                    <a:pt x="206" y="108"/>
                  </a:lnTo>
                  <a:lnTo>
                    <a:pt x="217" y="110"/>
                  </a:lnTo>
                  <a:lnTo>
                    <a:pt x="222" y="110"/>
                  </a:lnTo>
                  <a:lnTo>
                    <a:pt x="228" y="110"/>
                  </a:lnTo>
                  <a:lnTo>
                    <a:pt x="233" y="110"/>
                  </a:lnTo>
                  <a:lnTo>
                    <a:pt x="242" y="108"/>
                  </a:lnTo>
                  <a:lnTo>
                    <a:pt x="252" y="99"/>
                  </a:lnTo>
                  <a:lnTo>
                    <a:pt x="261" y="91"/>
                  </a:lnTo>
                  <a:lnTo>
                    <a:pt x="263" y="86"/>
                  </a:lnTo>
                  <a:lnTo>
                    <a:pt x="263" y="80"/>
                  </a:lnTo>
                  <a:lnTo>
                    <a:pt x="266" y="77"/>
                  </a:lnTo>
                  <a:lnTo>
                    <a:pt x="269" y="77"/>
                  </a:lnTo>
                  <a:lnTo>
                    <a:pt x="269" y="66"/>
                  </a:lnTo>
                  <a:lnTo>
                    <a:pt x="272" y="53"/>
                  </a:lnTo>
                  <a:lnTo>
                    <a:pt x="272" y="50"/>
                  </a:lnTo>
                  <a:lnTo>
                    <a:pt x="277" y="50"/>
                  </a:lnTo>
                  <a:lnTo>
                    <a:pt x="283" y="47"/>
                  </a:lnTo>
                  <a:lnTo>
                    <a:pt x="294" y="47"/>
                  </a:lnTo>
                  <a:lnTo>
                    <a:pt x="307" y="47"/>
                  </a:lnTo>
                  <a:lnTo>
                    <a:pt x="321" y="47"/>
                  </a:lnTo>
                  <a:lnTo>
                    <a:pt x="329" y="50"/>
                  </a:lnTo>
                  <a:lnTo>
                    <a:pt x="340" y="55"/>
                  </a:lnTo>
                  <a:lnTo>
                    <a:pt x="346" y="55"/>
                  </a:lnTo>
                  <a:lnTo>
                    <a:pt x="351" y="55"/>
                  </a:lnTo>
                  <a:lnTo>
                    <a:pt x="357" y="50"/>
                  </a:lnTo>
                  <a:lnTo>
                    <a:pt x="365" y="44"/>
                  </a:lnTo>
                  <a:lnTo>
                    <a:pt x="368" y="33"/>
                  </a:lnTo>
                  <a:lnTo>
                    <a:pt x="370" y="25"/>
                  </a:lnTo>
                  <a:lnTo>
                    <a:pt x="379" y="20"/>
                  </a:lnTo>
                  <a:lnTo>
                    <a:pt x="395" y="17"/>
                  </a:lnTo>
                  <a:lnTo>
                    <a:pt x="401" y="11"/>
                  </a:lnTo>
                  <a:lnTo>
                    <a:pt x="406" y="3"/>
                  </a:lnTo>
                  <a:lnTo>
                    <a:pt x="412" y="3"/>
                  </a:lnTo>
                  <a:lnTo>
                    <a:pt x="417" y="0"/>
                  </a:lnTo>
                  <a:lnTo>
                    <a:pt x="425" y="0"/>
                  </a:lnTo>
                  <a:lnTo>
                    <a:pt x="436" y="0"/>
                  </a:lnTo>
                  <a:lnTo>
                    <a:pt x="439" y="3"/>
                  </a:lnTo>
                  <a:lnTo>
                    <a:pt x="445" y="9"/>
                  </a:lnTo>
                  <a:lnTo>
                    <a:pt x="447" y="14"/>
                  </a:lnTo>
                  <a:lnTo>
                    <a:pt x="453" y="22"/>
                  </a:lnTo>
                  <a:lnTo>
                    <a:pt x="461" y="31"/>
                  </a:lnTo>
                  <a:lnTo>
                    <a:pt x="472" y="36"/>
                  </a:lnTo>
                  <a:lnTo>
                    <a:pt x="480" y="44"/>
                  </a:lnTo>
                  <a:lnTo>
                    <a:pt x="510" y="55"/>
                  </a:lnTo>
                  <a:lnTo>
                    <a:pt x="516" y="58"/>
                  </a:lnTo>
                  <a:lnTo>
                    <a:pt x="521" y="66"/>
                  </a:lnTo>
                  <a:lnTo>
                    <a:pt x="527" y="69"/>
                  </a:lnTo>
                  <a:lnTo>
                    <a:pt x="543" y="77"/>
                  </a:lnTo>
                  <a:lnTo>
                    <a:pt x="551" y="83"/>
                  </a:lnTo>
                  <a:lnTo>
                    <a:pt x="560" y="88"/>
                  </a:lnTo>
                  <a:lnTo>
                    <a:pt x="560" y="97"/>
                  </a:lnTo>
                  <a:lnTo>
                    <a:pt x="560" y="97"/>
                  </a:lnTo>
                  <a:lnTo>
                    <a:pt x="562" y="97"/>
                  </a:lnTo>
                  <a:lnTo>
                    <a:pt x="568" y="97"/>
                  </a:lnTo>
                  <a:lnTo>
                    <a:pt x="571" y="99"/>
                  </a:lnTo>
                  <a:lnTo>
                    <a:pt x="571" y="102"/>
                  </a:lnTo>
                  <a:lnTo>
                    <a:pt x="571" y="108"/>
                  </a:lnTo>
                  <a:lnTo>
                    <a:pt x="576" y="110"/>
                  </a:lnTo>
                  <a:lnTo>
                    <a:pt x="579" y="118"/>
                  </a:lnTo>
                  <a:lnTo>
                    <a:pt x="587" y="124"/>
                  </a:lnTo>
                  <a:lnTo>
                    <a:pt x="593" y="135"/>
                  </a:lnTo>
                  <a:lnTo>
                    <a:pt x="598" y="143"/>
                  </a:lnTo>
                  <a:lnTo>
                    <a:pt x="606" y="154"/>
                  </a:lnTo>
                  <a:lnTo>
                    <a:pt x="615" y="162"/>
                  </a:lnTo>
                  <a:lnTo>
                    <a:pt x="617" y="171"/>
                  </a:lnTo>
                  <a:lnTo>
                    <a:pt x="620" y="182"/>
                  </a:lnTo>
                  <a:lnTo>
                    <a:pt x="626" y="182"/>
                  </a:lnTo>
                  <a:lnTo>
                    <a:pt x="631" y="187"/>
                  </a:lnTo>
                  <a:lnTo>
                    <a:pt x="634" y="193"/>
                  </a:lnTo>
                  <a:lnTo>
                    <a:pt x="637" y="198"/>
                  </a:lnTo>
                  <a:lnTo>
                    <a:pt x="645" y="204"/>
                  </a:lnTo>
                  <a:lnTo>
                    <a:pt x="658" y="204"/>
                  </a:lnTo>
                  <a:lnTo>
                    <a:pt x="661" y="204"/>
                  </a:lnTo>
                  <a:lnTo>
                    <a:pt x="667" y="206"/>
                  </a:lnTo>
                  <a:lnTo>
                    <a:pt x="669" y="209"/>
                  </a:lnTo>
                  <a:lnTo>
                    <a:pt x="669" y="215"/>
                  </a:lnTo>
                  <a:lnTo>
                    <a:pt x="669" y="220"/>
                  </a:lnTo>
                  <a:lnTo>
                    <a:pt x="669" y="226"/>
                  </a:lnTo>
                  <a:lnTo>
                    <a:pt x="669" y="234"/>
                  </a:lnTo>
                  <a:lnTo>
                    <a:pt x="664" y="237"/>
                  </a:lnTo>
                  <a:lnTo>
                    <a:pt x="661" y="237"/>
                  </a:lnTo>
                  <a:lnTo>
                    <a:pt x="658" y="237"/>
                  </a:lnTo>
                  <a:lnTo>
                    <a:pt x="653" y="242"/>
                  </a:lnTo>
                  <a:lnTo>
                    <a:pt x="653" y="245"/>
                  </a:lnTo>
                  <a:lnTo>
                    <a:pt x="645" y="253"/>
                  </a:lnTo>
                  <a:lnTo>
                    <a:pt x="642" y="256"/>
                  </a:lnTo>
                  <a:lnTo>
                    <a:pt x="642" y="267"/>
                  </a:lnTo>
                  <a:lnTo>
                    <a:pt x="642" y="280"/>
                  </a:lnTo>
                  <a:lnTo>
                    <a:pt x="631" y="291"/>
                  </a:lnTo>
                  <a:lnTo>
                    <a:pt x="620" y="302"/>
                  </a:lnTo>
                  <a:lnTo>
                    <a:pt x="617" y="311"/>
                  </a:lnTo>
                  <a:lnTo>
                    <a:pt x="615" y="319"/>
                  </a:lnTo>
                  <a:lnTo>
                    <a:pt x="615" y="322"/>
                  </a:lnTo>
                  <a:lnTo>
                    <a:pt x="615" y="327"/>
                  </a:lnTo>
                  <a:lnTo>
                    <a:pt x="615" y="338"/>
                  </a:lnTo>
                  <a:lnTo>
                    <a:pt x="615" y="349"/>
                  </a:lnTo>
                  <a:lnTo>
                    <a:pt x="615" y="357"/>
                  </a:lnTo>
                  <a:lnTo>
                    <a:pt x="615" y="368"/>
                  </a:lnTo>
                  <a:lnTo>
                    <a:pt x="617" y="368"/>
                  </a:lnTo>
                  <a:lnTo>
                    <a:pt x="617" y="374"/>
                  </a:lnTo>
                  <a:lnTo>
                    <a:pt x="617" y="376"/>
                  </a:lnTo>
                  <a:lnTo>
                    <a:pt x="617" y="379"/>
                  </a:lnTo>
                  <a:lnTo>
                    <a:pt x="615" y="385"/>
                  </a:lnTo>
                  <a:lnTo>
                    <a:pt x="615" y="385"/>
                  </a:lnTo>
                  <a:lnTo>
                    <a:pt x="609" y="385"/>
                  </a:lnTo>
                  <a:lnTo>
                    <a:pt x="606" y="393"/>
                  </a:lnTo>
                  <a:lnTo>
                    <a:pt x="604" y="396"/>
                  </a:lnTo>
                  <a:lnTo>
                    <a:pt x="593" y="398"/>
                  </a:lnTo>
                  <a:lnTo>
                    <a:pt x="590" y="401"/>
                  </a:lnTo>
                  <a:lnTo>
                    <a:pt x="587" y="401"/>
                  </a:lnTo>
                  <a:lnTo>
                    <a:pt x="576" y="401"/>
                  </a:lnTo>
                  <a:lnTo>
                    <a:pt x="571" y="398"/>
                  </a:lnTo>
                  <a:lnTo>
                    <a:pt x="562" y="398"/>
                  </a:lnTo>
                  <a:lnTo>
                    <a:pt x="560" y="401"/>
                  </a:lnTo>
                  <a:lnTo>
                    <a:pt x="560" y="401"/>
                  </a:lnTo>
                  <a:lnTo>
                    <a:pt x="557" y="398"/>
                  </a:lnTo>
                  <a:lnTo>
                    <a:pt x="551" y="396"/>
                  </a:lnTo>
                  <a:lnTo>
                    <a:pt x="549" y="393"/>
                  </a:lnTo>
                  <a:lnTo>
                    <a:pt x="546" y="393"/>
                  </a:lnTo>
                  <a:lnTo>
                    <a:pt x="541" y="390"/>
                  </a:lnTo>
                  <a:lnTo>
                    <a:pt x="538" y="385"/>
                  </a:lnTo>
                  <a:lnTo>
                    <a:pt x="532" y="379"/>
                  </a:lnTo>
                  <a:lnTo>
                    <a:pt x="527" y="376"/>
                  </a:lnTo>
                  <a:lnTo>
                    <a:pt x="510" y="376"/>
                  </a:lnTo>
                  <a:lnTo>
                    <a:pt x="510" y="374"/>
                  </a:lnTo>
                  <a:lnTo>
                    <a:pt x="510" y="371"/>
                  </a:lnTo>
                  <a:lnTo>
                    <a:pt x="499" y="371"/>
                  </a:lnTo>
                  <a:lnTo>
                    <a:pt x="488" y="366"/>
                  </a:lnTo>
                  <a:lnTo>
                    <a:pt x="477" y="366"/>
                  </a:lnTo>
                  <a:lnTo>
                    <a:pt x="466" y="366"/>
                  </a:lnTo>
                  <a:lnTo>
                    <a:pt x="461" y="368"/>
                  </a:lnTo>
                  <a:lnTo>
                    <a:pt x="453" y="374"/>
                  </a:lnTo>
                  <a:lnTo>
                    <a:pt x="450" y="374"/>
                  </a:lnTo>
                  <a:lnTo>
                    <a:pt x="447" y="379"/>
                  </a:lnTo>
                  <a:lnTo>
                    <a:pt x="445" y="385"/>
                  </a:lnTo>
                  <a:lnTo>
                    <a:pt x="436" y="393"/>
                  </a:lnTo>
                  <a:lnTo>
                    <a:pt x="434" y="396"/>
                  </a:lnTo>
                  <a:lnTo>
                    <a:pt x="431" y="398"/>
                  </a:lnTo>
                  <a:lnTo>
                    <a:pt x="428" y="398"/>
                  </a:lnTo>
                  <a:lnTo>
                    <a:pt x="423" y="398"/>
                  </a:lnTo>
                  <a:lnTo>
                    <a:pt x="420" y="412"/>
                  </a:lnTo>
                  <a:lnTo>
                    <a:pt x="414" y="420"/>
                  </a:lnTo>
                  <a:lnTo>
                    <a:pt x="409" y="426"/>
                  </a:lnTo>
                  <a:lnTo>
                    <a:pt x="406" y="426"/>
                  </a:lnTo>
                  <a:lnTo>
                    <a:pt x="406" y="426"/>
                  </a:lnTo>
                  <a:lnTo>
                    <a:pt x="401" y="426"/>
                  </a:lnTo>
                  <a:lnTo>
                    <a:pt x="395" y="426"/>
                  </a:lnTo>
                  <a:lnTo>
                    <a:pt x="390" y="420"/>
                  </a:lnTo>
                  <a:lnTo>
                    <a:pt x="390" y="418"/>
                  </a:lnTo>
                  <a:lnTo>
                    <a:pt x="390" y="415"/>
                  </a:lnTo>
                  <a:lnTo>
                    <a:pt x="387" y="412"/>
                  </a:lnTo>
                  <a:lnTo>
                    <a:pt x="379" y="404"/>
                  </a:lnTo>
                  <a:lnTo>
                    <a:pt x="376" y="404"/>
                  </a:lnTo>
                  <a:lnTo>
                    <a:pt x="365" y="401"/>
                  </a:lnTo>
                  <a:lnTo>
                    <a:pt x="357" y="401"/>
                  </a:lnTo>
                  <a:lnTo>
                    <a:pt x="354" y="404"/>
                  </a:lnTo>
                  <a:lnTo>
                    <a:pt x="351" y="415"/>
                  </a:lnTo>
                  <a:lnTo>
                    <a:pt x="349" y="415"/>
                  </a:lnTo>
                  <a:lnTo>
                    <a:pt x="343" y="418"/>
                  </a:lnTo>
                  <a:lnTo>
                    <a:pt x="343" y="426"/>
                  </a:lnTo>
                  <a:lnTo>
                    <a:pt x="340" y="426"/>
                  </a:lnTo>
                  <a:lnTo>
                    <a:pt x="321" y="426"/>
                  </a:lnTo>
                  <a:lnTo>
                    <a:pt x="302" y="434"/>
                  </a:lnTo>
                  <a:lnTo>
                    <a:pt x="294" y="437"/>
                  </a:lnTo>
                  <a:lnTo>
                    <a:pt x="283" y="437"/>
                  </a:lnTo>
                  <a:lnTo>
                    <a:pt x="280" y="442"/>
                  </a:lnTo>
                  <a:lnTo>
                    <a:pt x="269" y="448"/>
                  </a:lnTo>
                  <a:lnTo>
                    <a:pt x="261" y="448"/>
                  </a:lnTo>
                  <a:lnTo>
                    <a:pt x="250" y="451"/>
                  </a:lnTo>
                  <a:lnTo>
                    <a:pt x="236" y="451"/>
                  </a:lnTo>
                  <a:lnTo>
                    <a:pt x="225" y="451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91436" tIns="45718" rIns="91436" bIns="4571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4" name="Freeform 51"/>
            <p:cNvSpPr>
              <a:spLocks/>
            </p:cNvSpPr>
            <p:nvPr/>
          </p:nvSpPr>
          <p:spPr bwMode="auto">
            <a:xfrm>
              <a:off x="3524712" y="2259041"/>
              <a:ext cx="650985" cy="688980"/>
            </a:xfrm>
            <a:custGeom>
              <a:avLst/>
              <a:gdLst/>
              <a:ahLst/>
              <a:cxnLst>
                <a:cxn ang="0">
                  <a:pos x="178" y="469"/>
                </a:cxn>
                <a:cxn ang="0">
                  <a:pos x="181" y="445"/>
                </a:cxn>
                <a:cxn ang="0">
                  <a:pos x="186" y="423"/>
                </a:cxn>
                <a:cxn ang="0">
                  <a:pos x="175" y="403"/>
                </a:cxn>
                <a:cxn ang="0">
                  <a:pos x="156" y="398"/>
                </a:cxn>
                <a:cxn ang="0">
                  <a:pos x="145" y="376"/>
                </a:cxn>
                <a:cxn ang="0">
                  <a:pos x="156" y="346"/>
                </a:cxn>
                <a:cxn ang="0">
                  <a:pos x="164" y="338"/>
                </a:cxn>
                <a:cxn ang="0">
                  <a:pos x="175" y="321"/>
                </a:cxn>
                <a:cxn ang="0">
                  <a:pos x="172" y="296"/>
                </a:cxn>
                <a:cxn ang="0">
                  <a:pos x="156" y="294"/>
                </a:cxn>
                <a:cxn ang="0">
                  <a:pos x="131" y="285"/>
                </a:cxn>
                <a:cxn ang="0">
                  <a:pos x="118" y="263"/>
                </a:cxn>
                <a:cxn ang="0">
                  <a:pos x="107" y="241"/>
                </a:cxn>
                <a:cxn ang="0">
                  <a:pos x="79" y="211"/>
                </a:cxn>
                <a:cxn ang="0">
                  <a:pos x="35" y="165"/>
                </a:cxn>
                <a:cxn ang="0">
                  <a:pos x="16" y="151"/>
                </a:cxn>
                <a:cxn ang="0">
                  <a:pos x="2" y="143"/>
                </a:cxn>
                <a:cxn ang="0">
                  <a:pos x="0" y="129"/>
                </a:cxn>
                <a:cxn ang="0">
                  <a:pos x="13" y="121"/>
                </a:cxn>
                <a:cxn ang="0">
                  <a:pos x="19" y="126"/>
                </a:cxn>
                <a:cxn ang="0">
                  <a:pos x="35" y="107"/>
                </a:cxn>
                <a:cxn ang="0">
                  <a:pos x="49" y="60"/>
                </a:cxn>
                <a:cxn ang="0">
                  <a:pos x="60" y="60"/>
                </a:cxn>
                <a:cxn ang="0">
                  <a:pos x="76" y="55"/>
                </a:cxn>
                <a:cxn ang="0">
                  <a:pos x="90" y="41"/>
                </a:cxn>
                <a:cxn ang="0">
                  <a:pos x="90" y="5"/>
                </a:cxn>
                <a:cxn ang="0">
                  <a:pos x="98" y="0"/>
                </a:cxn>
                <a:cxn ang="0">
                  <a:pos x="109" y="14"/>
                </a:cxn>
                <a:cxn ang="0">
                  <a:pos x="134" y="38"/>
                </a:cxn>
                <a:cxn ang="0">
                  <a:pos x="175" y="55"/>
                </a:cxn>
                <a:cxn ang="0">
                  <a:pos x="200" y="93"/>
                </a:cxn>
                <a:cxn ang="0">
                  <a:pos x="222" y="112"/>
                </a:cxn>
                <a:cxn ang="0">
                  <a:pos x="236" y="134"/>
                </a:cxn>
                <a:cxn ang="0">
                  <a:pos x="268" y="156"/>
                </a:cxn>
                <a:cxn ang="0">
                  <a:pos x="282" y="167"/>
                </a:cxn>
                <a:cxn ang="0">
                  <a:pos x="301" y="178"/>
                </a:cxn>
                <a:cxn ang="0">
                  <a:pos x="323" y="219"/>
                </a:cxn>
                <a:cxn ang="0">
                  <a:pos x="356" y="244"/>
                </a:cxn>
                <a:cxn ang="0">
                  <a:pos x="392" y="255"/>
                </a:cxn>
                <a:cxn ang="0">
                  <a:pos x="428" y="261"/>
                </a:cxn>
                <a:cxn ang="0">
                  <a:pos x="452" y="277"/>
                </a:cxn>
                <a:cxn ang="0">
                  <a:pos x="408" y="285"/>
                </a:cxn>
                <a:cxn ang="0">
                  <a:pos x="389" y="294"/>
                </a:cxn>
                <a:cxn ang="0">
                  <a:pos x="389" y="316"/>
                </a:cxn>
                <a:cxn ang="0">
                  <a:pos x="417" y="332"/>
                </a:cxn>
                <a:cxn ang="0">
                  <a:pos x="433" y="343"/>
                </a:cxn>
                <a:cxn ang="0">
                  <a:pos x="439" y="357"/>
                </a:cxn>
                <a:cxn ang="0">
                  <a:pos x="417" y="359"/>
                </a:cxn>
                <a:cxn ang="0">
                  <a:pos x="389" y="390"/>
                </a:cxn>
                <a:cxn ang="0">
                  <a:pos x="370" y="395"/>
                </a:cxn>
                <a:cxn ang="0">
                  <a:pos x="337" y="417"/>
                </a:cxn>
                <a:cxn ang="0">
                  <a:pos x="307" y="425"/>
                </a:cxn>
                <a:cxn ang="0">
                  <a:pos x="268" y="434"/>
                </a:cxn>
                <a:cxn ang="0">
                  <a:pos x="257" y="450"/>
                </a:cxn>
                <a:cxn ang="0">
                  <a:pos x="252" y="469"/>
                </a:cxn>
                <a:cxn ang="0">
                  <a:pos x="244" y="475"/>
                </a:cxn>
                <a:cxn ang="0">
                  <a:pos x="216" y="458"/>
                </a:cxn>
                <a:cxn ang="0">
                  <a:pos x="205" y="447"/>
                </a:cxn>
                <a:cxn ang="0">
                  <a:pos x="192" y="453"/>
                </a:cxn>
                <a:cxn ang="0">
                  <a:pos x="186" y="491"/>
                </a:cxn>
              </a:cxnLst>
              <a:rect l="0" t="0" r="r" b="b"/>
              <a:pathLst>
                <a:path w="452" h="494">
                  <a:moveTo>
                    <a:pt x="186" y="494"/>
                  </a:moveTo>
                  <a:lnTo>
                    <a:pt x="181" y="480"/>
                  </a:lnTo>
                  <a:lnTo>
                    <a:pt x="178" y="469"/>
                  </a:lnTo>
                  <a:lnTo>
                    <a:pt x="178" y="458"/>
                  </a:lnTo>
                  <a:lnTo>
                    <a:pt x="178" y="450"/>
                  </a:lnTo>
                  <a:lnTo>
                    <a:pt x="181" y="445"/>
                  </a:lnTo>
                  <a:lnTo>
                    <a:pt x="186" y="439"/>
                  </a:lnTo>
                  <a:lnTo>
                    <a:pt x="186" y="431"/>
                  </a:lnTo>
                  <a:lnTo>
                    <a:pt x="186" y="423"/>
                  </a:lnTo>
                  <a:lnTo>
                    <a:pt x="186" y="417"/>
                  </a:lnTo>
                  <a:lnTo>
                    <a:pt x="181" y="409"/>
                  </a:lnTo>
                  <a:lnTo>
                    <a:pt x="175" y="403"/>
                  </a:lnTo>
                  <a:lnTo>
                    <a:pt x="175" y="401"/>
                  </a:lnTo>
                  <a:lnTo>
                    <a:pt x="161" y="401"/>
                  </a:lnTo>
                  <a:lnTo>
                    <a:pt x="156" y="398"/>
                  </a:lnTo>
                  <a:lnTo>
                    <a:pt x="150" y="392"/>
                  </a:lnTo>
                  <a:lnTo>
                    <a:pt x="145" y="390"/>
                  </a:lnTo>
                  <a:lnTo>
                    <a:pt x="145" y="376"/>
                  </a:lnTo>
                  <a:lnTo>
                    <a:pt x="145" y="362"/>
                  </a:lnTo>
                  <a:lnTo>
                    <a:pt x="150" y="348"/>
                  </a:lnTo>
                  <a:lnTo>
                    <a:pt x="156" y="346"/>
                  </a:lnTo>
                  <a:lnTo>
                    <a:pt x="159" y="346"/>
                  </a:lnTo>
                  <a:lnTo>
                    <a:pt x="161" y="343"/>
                  </a:lnTo>
                  <a:lnTo>
                    <a:pt x="164" y="338"/>
                  </a:lnTo>
                  <a:lnTo>
                    <a:pt x="172" y="335"/>
                  </a:lnTo>
                  <a:lnTo>
                    <a:pt x="175" y="329"/>
                  </a:lnTo>
                  <a:lnTo>
                    <a:pt x="175" y="321"/>
                  </a:lnTo>
                  <a:lnTo>
                    <a:pt x="175" y="310"/>
                  </a:lnTo>
                  <a:lnTo>
                    <a:pt x="175" y="296"/>
                  </a:lnTo>
                  <a:lnTo>
                    <a:pt x="172" y="296"/>
                  </a:lnTo>
                  <a:lnTo>
                    <a:pt x="161" y="296"/>
                  </a:lnTo>
                  <a:lnTo>
                    <a:pt x="159" y="296"/>
                  </a:lnTo>
                  <a:lnTo>
                    <a:pt x="156" y="294"/>
                  </a:lnTo>
                  <a:lnTo>
                    <a:pt x="145" y="294"/>
                  </a:lnTo>
                  <a:lnTo>
                    <a:pt x="137" y="291"/>
                  </a:lnTo>
                  <a:lnTo>
                    <a:pt x="131" y="285"/>
                  </a:lnTo>
                  <a:lnTo>
                    <a:pt x="129" y="283"/>
                  </a:lnTo>
                  <a:lnTo>
                    <a:pt x="123" y="272"/>
                  </a:lnTo>
                  <a:lnTo>
                    <a:pt x="118" y="263"/>
                  </a:lnTo>
                  <a:lnTo>
                    <a:pt x="112" y="258"/>
                  </a:lnTo>
                  <a:lnTo>
                    <a:pt x="107" y="252"/>
                  </a:lnTo>
                  <a:lnTo>
                    <a:pt x="107" y="241"/>
                  </a:lnTo>
                  <a:lnTo>
                    <a:pt x="90" y="225"/>
                  </a:lnTo>
                  <a:lnTo>
                    <a:pt x="85" y="222"/>
                  </a:lnTo>
                  <a:lnTo>
                    <a:pt x="79" y="211"/>
                  </a:lnTo>
                  <a:lnTo>
                    <a:pt x="63" y="192"/>
                  </a:lnTo>
                  <a:lnTo>
                    <a:pt x="49" y="176"/>
                  </a:lnTo>
                  <a:lnTo>
                    <a:pt x="35" y="165"/>
                  </a:lnTo>
                  <a:lnTo>
                    <a:pt x="24" y="156"/>
                  </a:lnTo>
                  <a:lnTo>
                    <a:pt x="19" y="156"/>
                  </a:lnTo>
                  <a:lnTo>
                    <a:pt x="16" y="151"/>
                  </a:lnTo>
                  <a:lnTo>
                    <a:pt x="11" y="148"/>
                  </a:lnTo>
                  <a:lnTo>
                    <a:pt x="2" y="145"/>
                  </a:lnTo>
                  <a:lnTo>
                    <a:pt x="2" y="143"/>
                  </a:lnTo>
                  <a:lnTo>
                    <a:pt x="0" y="137"/>
                  </a:lnTo>
                  <a:lnTo>
                    <a:pt x="0" y="134"/>
                  </a:lnTo>
                  <a:lnTo>
                    <a:pt x="0" y="129"/>
                  </a:lnTo>
                  <a:lnTo>
                    <a:pt x="2" y="123"/>
                  </a:lnTo>
                  <a:lnTo>
                    <a:pt x="5" y="123"/>
                  </a:lnTo>
                  <a:lnTo>
                    <a:pt x="13" y="121"/>
                  </a:lnTo>
                  <a:lnTo>
                    <a:pt x="19" y="121"/>
                  </a:lnTo>
                  <a:lnTo>
                    <a:pt x="19" y="123"/>
                  </a:lnTo>
                  <a:lnTo>
                    <a:pt x="19" y="126"/>
                  </a:lnTo>
                  <a:lnTo>
                    <a:pt x="27" y="126"/>
                  </a:lnTo>
                  <a:lnTo>
                    <a:pt x="30" y="129"/>
                  </a:lnTo>
                  <a:lnTo>
                    <a:pt x="35" y="107"/>
                  </a:lnTo>
                  <a:lnTo>
                    <a:pt x="41" y="74"/>
                  </a:lnTo>
                  <a:lnTo>
                    <a:pt x="43" y="69"/>
                  </a:lnTo>
                  <a:lnTo>
                    <a:pt x="49" y="60"/>
                  </a:lnTo>
                  <a:lnTo>
                    <a:pt x="52" y="60"/>
                  </a:lnTo>
                  <a:lnTo>
                    <a:pt x="54" y="60"/>
                  </a:lnTo>
                  <a:lnTo>
                    <a:pt x="60" y="60"/>
                  </a:lnTo>
                  <a:lnTo>
                    <a:pt x="63" y="55"/>
                  </a:lnTo>
                  <a:lnTo>
                    <a:pt x="71" y="55"/>
                  </a:lnTo>
                  <a:lnTo>
                    <a:pt x="76" y="55"/>
                  </a:lnTo>
                  <a:lnTo>
                    <a:pt x="79" y="49"/>
                  </a:lnTo>
                  <a:lnTo>
                    <a:pt x="85" y="47"/>
                  </a:lnTo>
                  <a:lnTo>
                    <a:pt x="90" y="41"/>
                  </a:lnTo>
                  <a:lnTo>
                    <a:pt x="90" y="38"/>
                  </a:lnTo>
                  <a:lnTo>
                    <a:pt x="90" y="22"/>
                  </a:lnTo>
                  <a:lnTo>
                    <a:pt x="90" y="5"/>
                  </a:lnTo>
                  <a:lnTo>
                    <a:pt x="93" y="3"/>
                  </a:lnTo>
                  <a:lnTo>
                    <a:pt x="96" y="0"/>
                  </a:lnTo>
                  <a:lnTo>
                    <a:pt x="98" y="0"/>
                  </a:lnTo>
                  <a:lnTo>
                    <a:pt x="101" y="0"/>
                  </a:lnTo>
                  <a:lnTo>
                    <a:pt x="107" y="8"/>
                  </a:lnTo>
                  <a:lnTo>
                    <a:pt x="109" y="14"/>
                  </a:lnTo>
                  <a:lnTo>
                    <a:pt x="120" y="27"/>
                  </a:lnTo>
                  <a:lnTo>
                    <a:pt x="131" y="38"/>
                  </a:lnTo>
                  <a:lnTo>
                    <a:pt x="134" y="38"/>
                  </a:lnTo>
                  <a:lnTo>
                    <a:pt x="145" y="41"/>
                  </a:lnTo>
                  <a:lnTo>
                    <a:pt x="159" y="49"/>
                  </a:lnTo>
                  <a:lnTo>
                    <a:pt x="175" y="55"/>
                  </a:lnTo>
                  <a:lnTo>
                    <a:pt x="186" y="69"/>
                  </a:lnTo>
                  <a:lnTo>
                    <a:pt x="197" y="82"/>
                  </a:lnTo>
                  <a:lnTo>
                    <a:pt x="200" y="93"/>
                  </a:lnTo>
                  <a:lnTo>
                    <a:pt x="211" y="104"/>
                  </a:lnTo>
                  <a:lnTo>
                    <a:pt x="214" y="107"/>
                  </a:lnTo>
                  <a:lnTo>
                    <a:pt x="222" y="112"/>
                  </a:lnTo>
                  <a:lnTo>
                    <a:pt x="225" y="121"/>
                  </a:lnTo>
                  <a:lnTo>
                    <a:pt x="227" y="126"/>
                  </a:lnTo>
                  <a:lnTo>
                    <a:pt x="236" y="134"/>
                  </a:lnTo>
                  <a:lnTo>
                    <a:pt x="244" y="148"/>
                  </a:lnTo>
                  <a:lnTo>
                    <a:pt x="257" y="154"/>
                  </a:lnTo>
                  <a:lnTo>
                    <a:pt x="268" y="156"/>
                  </a:lnTo>
                  <a:lnTo>
                    <a:pt x="274" y="165"/>
                  </a:lnTo>
                  <a:lnTo>
                    <a:pt x="277" y="165"/>
                  </a:lnTo>
                  <a:lnTo>
                    <a:pt x="282" y="167"/>
                  </a:lnTo>
                  <a:lnTo>
                    <a:pt x="290" y="167"/>
                  </a:lnTo>
                  <a:lnTo>
                    <a:pt x="296" y="176"/>
                  </a:lnTo>
                  <a:lnTo>
                    <a:pt x="301" y="178"/>
                  </a:lnTo>
                  <a:lnTo>
                    <a:pt x="304" y="198"/>
                  </a:lnTo>
                  <a:lnTo>
                    <a:pt x="307" y="211"/>
                  </a:lnTo>
                  <a:lnTo>
                    <a:pt x="323" y="219"/>
                  </a:lnTo>
                  <a:lnTo>
                    <a:pt x="337" y="222"/>
                  </a:lnTo>
                  <a:lnTo>
                    <a:pt x="348" y="233"/>
                  </a:lnTo>
                  <a:lnTo>
                    <a:pt x="356" y="244"/>
                  </a:lnTo>
                  <a:lnTo>
                    <a:pt x="370" y="252"/>
                  </a:lnTo>
                  <a:lnTo>
                    <a:pt x="378" y="255"/>
                  </a:lnTo>
                  <a:lnTo>
                    <a:pt x="392" y="255"/>
                  </a:lnTo>
                  <a:lnTo>
                    <a:pt x="408" y="255"/>
                  </a:lnTo>
                  <a:lnTo>
                    <a:pt x="419" y="258"/>
                  </a:lnTo>
                  <a:lnTo>
                    <a:pt x="428" y="261"/>
                  </a:lnTo>
                  <a:lnTo>
                    <a:pt x="444" y="266"/>
                  </a:lnTo>
                  <a:lnTo>
                    <a:pt x="452" y="272"/>
                  </a:lnTo>
                  <a:lnTo>
                    <a:pt x="452" y="277"/>
                  </a:lnTo>
                  <a:lnTo>
                    <a:pt x="452" y="285"/>
                  </a:lnTo>
                  <a:lnTo>
                    <a:pt x="428" y="285"/>
                  </a:lnTo>
                  <a:lnTo>
                    <a:pt x="408" y="285"/>
                  </a:lnTo>
                  <a:lnTo>
                    <a:pt x="397" y="288"/>
                  </a:lnTo>
                  <a:lnTo>
                    <a:pt x="392" y="291"/>
                  </a:lnTo>
                  <a:lnTo>
                    <a:pt x="389" y="294"/>
                  </a:lnTo>
                  <a:lnTo>
                    <a:pt x="386" y="296"/>
                  </a:lnTo>
                  <a:lnTo>
                    <a:pt x="386" y="307"/>
                  </a:lnTo>
                  <a:lnTo>
                    <a:pt x="389" y="316"/>
                  </a:lnTo>
                  <a:lnTo>
                    <a:pt x="397" y="321"/>
                  </a:lnTo>
                  <a:lnTo>
                    <a:pt x="406" y="324"/>
                  </a:lnTo>
                  <a:lnTo>
                    <a:pt x="417" y="332"/>
                  </a:lnTo>
                  <a:lnTo>
                    <a:pt x="428" y="338"/>
                  </a:lnTo>
                  <a:lnTo>
                    <a:pt x="428" y="340"/>
                  </a:lnTo>
                  <a:lnTo>
                    <a:pt x="433" y="343"/>
                  </a:lnTo>
                  <a:lnTo>
                    <a:pt x="441" y="348"/>
                  </a:lnTo>
                  <a:lnTo>
                    <a:pt x="441" y="354"/>
                  </a:lnTo>
                  <a:lnTo>
                    <a:pt x="439" y="357"/>
                  </a:lnTo>
                  <a:lnTo>
                    <a:pt x="428" y="357"/>
                  </a:lnTo>
                  <a:lnTo>
                    <a:pt x="419" y="357"/>
                  </a:lnTo>
                  <a:lnTo>
                    <a:pt x="417" y="359"/>
                  </a:lnTo>
                  <a:lnTo>
                    <a:pt x="411" y="362"/>
                  </a:lnTo>
                  <a:lnTo>
                    <a:pt x="395" y="381"/>
                  </a:lnTo>
                  <a:lnTo>
                    <a:pt x="389" y="390"/>
                  </a:lnTo>
                  <a:lnTo>
                    <a:pt x="384" y="392"/>
                  </a:lnTo>
                  <a:lnTo>
                    <a:pt x="378" y="395"/>
                  </a:lnTo>
                  <a:lnTo>
                    <a:pt x="370" y="395"/>
                  </a:lnTo>
                  <a:lnTo>
                    <a:pt x="359" y="398"/>
                  </a:lnTo>
                  <a:lnTo>
                    <a:pt x="351" y="406"/>
                  </a:lnTo>
                  <a:lnTo>
                    <a:pt x="337" y="417"/>
                  </a:lnTo>
                  <a:lnTo>
                    <a:pt x="326" y="423"/>
                  </a:lnTo>
                  <a:lnTo>
                    <a:pt x="318" y="425"/>
                  </a:lnTo>
                  <a:lnTo>
                    <a:pt x="307" y="425"/>
                  </a:lnTo>
                  <a:lnTo>
                    <a:pt x="296" y="425"/>
                  </a:lnTo>
                  <a:lnTo>
                    <a:pt x="279" y="431"/>
                  </a:lnTo>
                  <a:lnTo>
                    <a:pt x="268" y="434"/>
                  </a:lnTo>
                  <a:lnTo>
                    <a:pt x="268" y="442"/>
                  </a:lnTo>
                  <a:lnTo>
                    <a:pt x="268" y="445"/>
                  </a:lnTo>
                  <a:lnTo>
                    <a:pt x="257" y="450"/>
                  </a:lnTo>
                  <a:lnTo>
                    <a:pt x="255" y="456"/>
                  </a:lnTo>
                  <a:lnTo>
                    <a:pt x="255" y="467"/>
                  </a:lnTo>
                  <a:lnTo>
                    <a:pt x="252" y="469"/>
                  </a:lnTo>
                  <a:lnTo>
                    <a:pt x="252" y="472"/>
                  </a:lnTo>
                  <a:lnTo>
                    <a:pt x="246" y="475"/>
                  </a:lnTo>
                  <a:lnTo>
                    <a:pt x="244" y="475"/>
                  </a:lnTo>
                  <a:lnTo>
                    <a:pt x="238" y="475"/>
                  </a:lnTo>
                  <a:lnTo>
                    <a:pt x="227" y="467"/>
                  </a:lnTo>
                  <a:lnTo>
                    <a:pt x="216" y="458"/>
                  </a:lnTo>
                  <a:lnTo>
                    <a:pt x="214" y="453"/>
                  </a:lnTo>
                  <a:lnTo>
                    <a:pt x="211" y="447"/>
                  </a:lnTo>
                  <a:lnTo>
                    <a:pt x="205" y="447"/>
                  </a:lnTo>
                  <a:lnTo>
                    <a:pt x="200" y="447"/>
                  </a:lnTo>
                  <a:lnTo>
                    <a:pt x="194" y="450"/>
                  </a:lnTo>
                  <a:lnTo>
                    <a:pt x="192" y="453"/>
                  </a:lnTo>
                  <a:lnTo>
                    <a:pt x="189" y="472"/>
                  </a:lnTo>
                  <a:lnTo>
                    <a:pt x="189" y="488"/>
                  </a:lnTo>
                  <a:lnTo>
                    <a:pt x="186" y="491"/>
                  </a:lnTo>
                  <a:lnTo>
                    <a:pt x="186" y="494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91436" tIns="45718" rIns="91436" bIns="4571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5" name="Freeform 52"/>
            <p:cNvSpPr>
              <a:spLocks/>
            </p:cNvSpPr>
            <p:nvPr/>
          </p:nvSpPr>
          <p:spPr bwMode="auto">
            <a:xfrm>
              <a:off x="2285848" y="1692484"/>
              <a:ext cx="1031280" cy="1069056"/>
            </a:xfrm>
            <a:custGeom>
              <a:avLst/>
              <a:gdLst/>
              <a:ahLst/>
              <a:cxnLst>
                <a:cxn ang="0">
                  <a:pos x="307" y="739"/>
                </a:cxn>
                <a:cxn ang="0">
                  <a:pos x="318" y="692"/>
                </a:cxn>
                <a:cxn ang="0">
                  <a:pos x="305" y="602"/>
                </a:cxn>
                <a:cxn ang="0">
                  <a:pos x="286" y="552"/>
                </a:cxn>
                <a:cxn ang="0">
                  <a:pos x="184" y="544"/>
                </a:cxn>
                <a:cxn ang="0">
                  <a:pos x="148" y="519"/>
                </a:cxn>
                <a:cxn ang="0">
                  <a:pos x="170" y="503"/>
                </a:cxn>
                <a:cxn ang="0">
                  <a:pos x="170" y="448"/>
                </a:cxn>
                <a:cxn ang="0">
                  <a:pos x="129" y="426"/>
                </a:cxn>
                <a:cxn ang="0">
                  <a:pos x="83" y="415"/>
                </a:cxn>
                <a:cxn ang="0">
                  <a:pos x="55" y="426"/>
                </a:cxn>
                <a:cxn ang="0">
                  <a:pos x="33" y="401"/>
                </a:cxn>
                <a:cxn ang="0">
                  <a:pos x="17" y="385"/>
                </a:cxn>
                <a:cxn ang="0">
                  <a:pos x="3" y="371"/>
                </a:cxn>
                <a:cxn ang="0">
                  <a:pos x="11" y="324"/>
                </a:cxn>
                <a:cxn ang="0">
                  <a:pos x="47" y="275"/>
                </a:cxn>
                <a:cxn ang="0">
                  <a:pos x="69" y="267"/>
                </a:cxn>
                <a:cxn ang="0">
                  <a:pos x="99" y="250"/>
                </a:cxn>
                <a:cxn ang="0">
                  <a:pos x="96" y="228"/>
                </a:cxn>
                <a:cxn ang="0">
                  <a:pos x="140" y="201"/>
                </a:cxn>
                <a:cxn ang="0">
                  <a:pos x="173" y="187"/>
                </a:cxn>
                <a:cxn ang="0">
                  <a:pos x="176" y="157"/>
                </a:cxn>
                <a:cxn ang="0">
                  <a:pos x="148" y="132"/>
                </a:cxn>
                <a:cxn ang="0">
                  <a:pos x="99" y="140"/>
                </a:cxn>
                <a:cxn ang="0">
                  <a:pos x="80" y="127"/>
                </a:cxn>
                <a:cxn ang="0">
                  <a:pos x="121" y="88"/>
                </a:cxn>
                <a:cxn ang="0">
                  <a:pos x="165" y="36"/>
                </a:cxn>
                <a:cxn ang="0">
                  <a:pos x="209" y="14"/>
                </a:cxn>
                <a:cxn ang="0">
                  <a:pos x="239" y="0"/>
                </a:cxn>
                <a:cxn ang="0">
                  <a:pos x="253" y="11"/>
                </a:cxn>
                <a:cxn ang="0">
                  <a:pos x="236" y="53"/>
                </a:cxn>
                <a:cxn ang="0">
                  <a:pos x="239" y="91"/>
                </a:cxn>
                <a:cxn ang="0">
                  <a:pos x="264" y="77"/>
                </a:cxn>
                <a:cxn ang="0">
                  <a:pos x="283" y="50"/>
                </a:cxn>
                <a:cxn ang="0">
                  <a:pos x="302" y="83"/>
                </a:cxn>
                <a:cxn ang="0">
                  <a:pos x="318" y="127"/>
                </a:cxn>
                <a:cxn ang="0">
                  <a:pos x="313" y="151"/>
                </a:cxn>
                <a:cxn ang="0">
                  <a:pos x="351" y="212"/>
                </a:cxn>
                <a:cxn ang="0">
                  <a:pos x="420" y="201"/>
                </a:cxn>
                <a:cxn ang="0">
                  <a:pos x="442" y="193"/>
                </a:cxn>
                <a:cxn ang="0">
                  <a:pos x="450" y="237"/>
                </a:cxn>
                <a:cxn ang="0">
                  <a:pos x="475" y="286"/>
                </a:cxn>
                <a:cxn ang="0">
                  <a:pos x="513" y="313"/>
                </a:cxn>
                <a:cxn ang="0">
                  <a:pos x="546" y="316"/>
                </a:cxn>
                <a:cxn ang="0">
                  <a:pos x="574" y="330"/>
                </a:cxn>
                <a:cxn ang="0">
                  <a:pos x="587" y="316"/>
                </a:cxn>
                <a:cxn ang="0">
                  <a:pos x="615" y="316"/>
                </a:cxn>
                <a:cxn ang="0">
                  <a:pos x="648" y="352"/>
                </a:cxn>
                <a:cxn ang="0">
                  <a:pos x="675" y="344"/>
                </a:cxn>
                <a:cxn ang="0">
                  <a:pos x="675" y="374"/>
                </a:cxn>
                <a:cxn ang="0">
                  <a:pos x="675" y="426"/>
                </a:cxn>
                <a:cxn ang="0">
                  <a:pos x="681" y="484"/>
                </a:cxn>
                <a:cxn ang="0">
                  <a:pos x="713" y="541"/>
                </a:cxn>
                <a:cxn ang="0">
                  <a:pos x="711" y="580"/>
                </a:cxn>
                <a:cxn ang="0">
                  <a:pos x="686" y="580"/>
                </a:cxn>
                <a:cxn ang="0">
                  <a:pos x="623" y="580"/>
                </a:cxn>
                <a:cxn ang="0">
                  <a:pos x="596" y="635"/>
                </a:cxn>
                <a:cxn ang="0">
                  <a:pos x="565" y="640"/>
                </a:cxn>
                <a:cxn ang="0">
                  <a:pos x="535" y="621"/>
                </a:cxn>
                <a:cxn ang="0">
                  <a:pos x="486" y="646"/>
                </a:cxn>
                <a:cxn ang="0">
                  <a:pos x="403" y="689"/>
                </a:cxn>
                <a:cxn ang="0">
                  <a:pos x="393" y="753"/>
                </a:cxn>
                <a:cxn ang="0">
                  <a:pos x="338" y="766"/>
                </a:cxn>
              </a:cxnLst>
              <a:rect l="0" t="0" r="r" b="b"/>
              <a:pathLst>
                <a:path w="716" h="766">
                  <a:moveTo>
                    <a:pt x="338" y="766"/>
                  </a:moveTo>
                  <a:lnTo>
                    <a:pt x="332" y="761"/>
                  </a:lnTo>
                  <a:lnTo>
                    <a:pt x="318" y="755"/>
                  </a:lnTo>
                  <a:lnTo>
                    <a:pt x="316" y="753"/>
                  </a:lnTo>
                  <a:lnTo>
                    <a:pt x="307" y="739"/>
                  </a:lnTo>
                  <a:lnTo>
                    <a:pt x="307" y="728"/>
                  </a:lnTo>
                  <a:lnTo>
                    <a:pt x="307" y="720"/>
                  </a:lnTo>
                  <a:lnTo>
                    <a:pt x="313" y="711"/>
                  </a:lnTo>
                  <a:lnTo>
                    <a:pt x="318" y="706"/>
                  </a:lnTo>
                  <a:lnTo>
                    <a:pt x="318" y="692"/>
                  </a:lnTo>
                  <a:lnTo>
                    <a:pt x="318" y="676"/>
                  </a:lnTo>
                  <a:lnTo>
                    <a:pt x="313" y="659"/>
                  </a:lnTo>
                  <a:lnTo>
                    <a:pt x="305" y="643"/>
                  </a:lnTo>
                  <a:lnTo>
                    <a:pt x="305" y="624"/>
                  </a:lnTo>
                  <a:lnTo>
                    <a:pt x="305" y="602"/>
                  </a:lnTo>
                  <a:lnTo>
                    <a:pt x="310" y="582"/>
                  </a:lnTo>
                  <a:lnTo>
                    <a:pt x="313" y="560"/>
                  </a:lnTo>
                  <a:lnTo>
                    <a:pt x="307" y="558"/>
                  </a:lnTo>
                  <a:lnTo>
                    <a:pt x="299" y="555"/>
                  </a:lnTo>
                  <a:lnTo>
                    <a:pt x="286" y="552"/>
                  </a:lnTo>
                  <a:lnTo>
                    <a:pt x="272" y="552"/>
                  </a:lnTo>
                  <a:lnTo>
                    <a:pt x="261" y="555"/>
                  </a:lnTo>
                  <a:lnTo>
                    <a:pt x="250" y="558"/>
                  </a:lnTo>
                  <a:lnTo>
                    <a:pt x="220" y="552"/>
                  </a:lnTo>
                  <a:lnTo>
                    <a:pt x="184" y="544"/>
                  </a:lnTo>
                  <a:lnTo>
                    <a:pt x="173" y="541"/>
                  </a:lnTo>
                  <a:lnTo>
                    <a:pt x="162" y="538"/>
                  </a:lnTo>
                  <a:lnTo>
                    <a:pt x="159" y="530"/>
                  </a:lnTo>
                  <a:lnTo>
                    <a:pt x="157" y="522"/>
                  </a:lnTo>
                  <a:lnTo>
                    <a:pt x="148" y="519"/>
                  </a:lnTo>
                  <a:lnTo>
                    <a:pt x="140" y="519"/>
                  </a:lnTo>
                  <a:lnTo>
                    <a:pt x="140" y="508"/>
                  </a:lnTo>
                  <a:lnTo>
                    <a:pt x="143" y="508"/>
                  </a:lnTo>
                  <a:lnTo>
                    <a:pt x="157" y="503"/>
                  </a:lnTo>
                  <a:lnTo>
                    <a:pt x="170" y="503"/>
                  </a:lnTo>
                  <a:lnTo>
                    <a:pt x="173" y="503"/>
                  </a:lnTo>
                  <a:lnTo>
                    <a:pt x="176" y="486"/>
                  </a:lnTo>
                  <a:lnTo>
                    <a:pt x="176" y="464"/>
                  </a:lnTo>
                  <a:lnTo>
                    <a:pt x="173" y="456"/>
                  </a:lnTo>
                  <a:lnTo>
                    <a:pt x="170" y="448"/>
                  </a:lnTo>
                  <a:lnTo>
                    <a:pt x="165" y="442"/>
                  </a:lnTo>
                  <a:lnTo>
                    <a:pt x="157" y="442"/>
                  </a:lnTo>
                  <a:lnTo>
                    <a:pt x="151" y="434"/>
                  </a:lnTo>
                  <a:lnTo>
                    <a:pt x="146" y="429"/>
                  </a:lnTo>
                  <a:lnTo>
                    <a:pt x="129" y="426"/>
                  </a:lnTo>
                  <a:lnTo>
                    <a:pt x="104" y="420"/>
                  </a:lnTo>
                  <a:lnTo>
                    <a:pt x="99" y="420"/>
                  </a:lnTo>
                  <a:lnTo>
                    <a:pt x="96" y="418"/>
                  </a:lnTo>
                  <a:lnTo>
                    <a:pt x="91" y="415"/>
                  </a:lnTo>
                  <a:lnTo>
                    <a:pt x="83" y="415"/>
                  </a:lnTo>
                  <a:lnTo>
                    <a:pt x="74" y="415"/>
                  </a:lnTo>
                  <a:lnTo>
                    <a:pt x="66" y="418"/>
                  </a:lnTo>
                  <a:lnTo>
                    <a:pt x="61" y="420"/>
                  </a:lnTo>
                  <a:lnTo>
                    <a:pt x="58" y="426"/>
                  </a:lnTo>
                  <a:lnTo>
                    <a:pt x="55" y="426"/>
                  </a:lnTo>
                  <a:lnTo>
                    <a:pt x="52" y="426"/>
                  </a:lnTo>
                  <a:lnTo>
                    <a:pt x="41" y="412"/>
                  </a:lnTo>
                  <a:lnTo>
                    <a:pt x="36" y="409"/>
                  </a:lnTo>
                  <a:lnTo>
                    <a:pt x="36" y="404"/>
                  </a:lnTo>
                  <a:lnTo>
                    <a:pt x="33" y="401"/>
                  </a:lnTo>
                  <a:lnTo>
                    <a:pt x="33" y="398"/>
                  </a:lnTo>
                  <a:lnTo>
                    <a:pt x="30" y="398"/>
                  </a:lnTo>
                  <a:lnTo>
                    <a:pt x="28" y="393"/>
                  </a:lnTo>
                  <a:lnTo>
                    <a:pt x="25" y="387"/>
                  </a:lnTo>
                  <a:lnTo>
                    <a:pt x="17" y="385"/>
                  </a:lnTo>
                  <a:lnTo>
                    <a:pt x="14" y="382"/>
                  </a:lnTo>
                  <a:lnTo>
                    <a:pt x="14" y="379"/>
                  </a:lnTo>
                  <a:lnTo>
                    <a:pt x="8" y="377"/>
                  </a:lnTo>
                  <a:lnTo>
                    <a:pt x="3" y="374"/>
                  </a:lnTo>
                  <a:lnTo>
                    <a:pt x="3" y="371"/>
                  </a:lnTo>
                  <a:lnTo>
                    <a:pt x="0" y="363"/>
                  </a:lnTo>
                  <a:lnTo>
                    <a:pt x="0" y="357"/>
                  </a:lnTo>
                  <a:lnTo>
                    <a:pt x="0" y="352"/>
                  </a:lnTo>
                  <a:lnTo>
                    <a:pt x="3" y="352"/>
                  </a:lnTo>
                  <a:lnTo>
                    <a:pt x="11" y="324"/>
                  </a:lnTo>
                  <a:lnTo>
                    <a:pt x="14" y="313"/>
                  </a:lnTo>
                  <a:lnTo>
                    <a:pt x="28" y="305"/>
                  </a:lnTo>
                  <a:lnTo>
                    <a:pt x="39" y="297"/>
                  </a:lnTo>
                  <a:lnTo>
                    <a:pt x="41" y="289"/>
                  </a:lnTo>
                  <a:lnTo>
                    <a:pt x="47" y="275"/>
                  </a:lnTo>
                  <a:lnTo>
                    <a:pt x="52" y="275"/>
                  </a:lnTo>
                  <a:lnTo>
                    <a:pt x="55" y="272"/>
                  </a:lnTo>
                  <a:lnTo>
                    <a:pt x="58" y="269"/>
                  </a:lnTo>
                  <a:lnTo>
                    <a:pt x="61" y="267"/>
                  </a:lnTo>
                  <a:lnTo>
                    <a:pt x="69" y="267"/>
                  </a:lnTo>
                  <a:lnTo>
                    <a:pt x="83" y="264"/>
                  </a:lnTo>
                  <a:lnTo>
                    <a:pt x="88" y="264"/>
                  </a:lnTo>
                  <a:lnTo>
                    <a:pt x="91" y="261"/>
                  </a:lnTo>
                  <a:lnTo>
                    <a:pt x="96" y="253"/>
                  </a:lnTo>
                  <a:lnTo>
                    <a:pt x="99" y="250"/>
                  </a:lnTo>
                  <a:lnTo>
                    <a:pt x="99" y="248"/>
                  </a:lnTo>
                  <a:lnTo>
                    <a:pt x="99" y="242"/>
                  </a:lnTo>
                  <a:lnTo>
                    <a:pt x="99" y="239"/>
                  </a:lnTo>
                  <a:lnTo>
                    <a:pt x="96" y="234"/>
                  </a:lnTo>
                  <a:lnTo>
                    <a:pt x="96" y="228"/>
                  </a:lnTo>
                  <a:lnTo>
                    <a:pt x="96" y="226"/>
                  </a:lnTo>
                  <a:lnTo>
                    <a:pt x="118" y="212"/>
                  </a:lnTo>
                  <a:lnTo>
                    <a:pt x="124" y="204"/>
                  </a:lnTo>
                  <a:lnTo>
                    <a:pt x="137" y="201"/>
                  </a:lnTo>
                  <a:lnTo>
                    <a:pt x="140" y="201"/>
                  </a:lnTo>
                  <a:lnTo>
                    <a:pt x="148" y="201"/>
                  </a:lnTo>
                  <a:lnTo>
                    <a:pt x="159" y="201"/>
                  </a:lnTo>
                  <a:lnTo>
                    <a:pt x="162" y="198"/>
                  </a:lnTo>
                  <a:lnTo>
                    <a:pt x="168" y="193"/>
                  </a:lnTo>
                  <a:lnTo>
                    <a:pt x="173" y="187"/>
                  </a:lnTo>
                  <a:lnTo>
                    <a:pt x="181" y="179"/>
                  </a:lnTo>
                  <a:lnTo>
                    <a:pt x="181" y="173"/>
                  </a:lnTo>
                  <a:lnTo>
                    <a:pt x="181" y="165"/>
                  </a:lnTo>
                  <a:lnTo>
                    <a:pt x="179" y="160"/>
                  </a:lnTo>
                  <a:lnTo>
                    <a:pt x="176" y="157"/>
                  </a:lnTo>
                  <a:lnTo>
                    <a:pt x="168" y="151"/>
                  </a:lnTo>
                  <a:lnTo>
                    <a:pt x="157" y="135"/>
                  </a:lnTo>
                  <a:lnTo>
                    <a:pt x="157" y="135"/>
                  </a:lnTo>
                  <a:lnTo>
                    <a:pt x="151" y="132"/>
                  </a:lnTo>
                  <a:lnTo>
                    <a:pt x="148" y="132"/>
                  </a:lnTo>
                  <a:lnTo>
                    <a:pt x="143" y="132"/>
                  </a:lnTo>
                  <a:lnTo>
                    <a:pt x="121" y="140"/>
                  </a:lnTo>
                  <a:lnTo>
                    <a:pt x="113" y="140"/>
                  </a:lnTo>
                  <a:lnTo>
                    <a:pt x="110" y="140"/>
                  </a:lnTo>
                  <a:lnTo>
                    <a:pt x="99" y="140"/>
                  </a:lnTo>
                  <a:lnTo>
                    <a:pt x="94" y="140"/>
                  </a:lnTo>
                  <a:lnTo>
                    <a:pt x="83" y="138"/>
                  </a:lnTo>
                  <a:lnTo>
                    <a:pt x="83" y="132"/>
                  </a:lnTo>
                  <a:lnTo>
                    <a:pt x="80" y="129"/>
                  </a:lnTo>
                  <a:lnTo>
                    <a:pt x="80" y="127"/>
                  </a:lnTo>
                  <a:lnTo>
                    <a:pt x="80" y="116"/>
                  </a:lnTo>
                  <a:lnTo>
                    <a:pt x="80" y="116"/>
                  </a:lnTo>
                  <a:lnTo>
                    <a:pt x="83" y="113"/>
                  </a:lnTo>
                  <a:lnTo>
                    <a:pt x="99" y="102"/>
                  </a:lnTo>
                  <a:lnTo>
                    <a:pt x="121" y="88"/>
                  </a:lnTo>
                  <a:lnTo>
                    <a:pt x="121" y="86"/>
                  </a:lnTo>
                  <a:lnTo>
                    <a:pt x="124" y="83"/>
                  </a:lnTo>
                  <a:lnTo>
                    <a:pt x="146" y="64"/>
                  </a:lnTo>
                  <a:lnTo>
                    <a:pt x="165" y="53"/>
                  </a:lnTo>
                  <a:lnTo>
                    <a:pt x="165" y="36"/>
                  </a:lnTo>
                  <a:lnTo>
                    <a:pt x="168" y="22"/>
                  </a:lnTo>
                  <a:lnTo>
                    <a:pt x="170" y="22"/>
                  </a:lnTo>
                  <a:lnTo>
                    <a:pt x="173" y="22"/>
                  </a:lnTo>
                  <a:lnTo>
                    <a:pt x="198" y="17"/>
                  </a:lnTo>
                  <a:lnTo>
                    <a:pt x="209" y="14"/>
                  </a:lnTo>
                  <a:lnTo>
                    <a:pt x="211" y="9"/>
                  </a:lnTo>
                  <a:lnTo>
                    <a:pt x="214" y="6"/>
                  </a:lnTo>
                  <a:lnTo>
                    <a:pt x="225" y="0"/>
                  </a:lnTo>
                  <a:lnTo>
                    <a:pt x="231" y="0"/>
                  </a:lnTo>
                  <a:lnTo>
                    <a:pt x="239" y="0"/>
                  </a:lnTo>
                  <a:lnTo>
                    <a:pt x="250" y="0"/>
                  </a:lnTo>
                  <a:lnTo>
                    <a:pt x="250" y="0"/>
                  </a:lnTo>
                  <a:lnTo>
                    <a:pt x="253" y="0"/>
                  </a:lnTo>
                  <a:lnTo>
                    <a:pt x="253" y="6"/>
                  </a:lnTo>
                  <a:lnTo>
                    <a:pt x="253" y="11"/>
                  </a:lnTo>
                  <a:lnTo>
                    <a:pt x="250" y="17"/>
                  </a:lnTo>
                  <a:lnTo>
                    <a:pt x="244" y="42"/>
                  </a:lnTo>
                  <a:lnTo>
                    <a:pt x="239" y="44"/>
                  </a:lnTo>
                  <a:lnTo>
                    <a:pt x="236" y="53"/>
                  </a:lnTo>
                  <a:lnTo>
                    <a:pt x="236" y="53"/>
                  </a:lnTo>
                  <a:lnTo>
                    <a:pt x="231" y="66"/>
                  </a:lnTo>
                  <a:lnTo>
                    <a:pt x="231" y="86"/>
                  </a:lnTo>
                  <a:lnTo>
                    <a:pt x="231" y="88"/>
                  </a:lnTo>
                  <a:lnTo>
                    <a:pt x="236" y="91"/>
                  </a:lnTo>
                  <a:lnTo>
                    <a:pt x="239" y="91"/>
                  </a:lnTo>
                  <a:lnTo>
                    <a:pt x="244" y="91"/>
                  </a:lnTo>
                  <a:lnTo>
                    <a:pt x="255" y="88"/>
                  </a:lnTo>
                  <a:lnTo>
                    <a:pt x="258" y="88"/>
                  </a:lnTo>
                  <a:lnTo>
                    <a:pt x="261" y="80"/>
                  </a:lnTo>
                  <a:lnTo>
                    <a:pt x="264" y="77"/>
                  </a:lnTo>
                  <a:lnTo>
                    <a:pt x="269" y="69"/>
                  </a:lnTo>
                  <a:lnTo>
                    <a:pt x="275" y="64"/>
                  </a:lnTo>
                  <a:lnTo>
                    <a:pt x="277" y="61"/>
                  </a:lnTo>
                  <a:lnTo>
                    <a:pt x="280" y="53"/>
                  </a:lnTo>
                  <a:lnTo>
                    <a:pt x="283" y="50"/>
                  </a:lnTo>
                  <a:lnTo>
                    <a:pt x="286" y="47"/>
                  </a:lnTo>
                  <a:lnTo>
                    <a:pt x="291" y="47"/>
                  </a:lnTo>
                  <a:lnTo>
                    <a:pt x="294" y="47"/>
                  </a:lnTo>
                  <a:lnTo>
                    <a:pt x="299" y="64"/>
                  </a:lnTo>
                  <a:lnTo>
                    <a:pt x="302" y="83"/>
                  </a:lnTo>
                  <a:lnTo>
                    <a:pt x="305" y="86"/>
                  </a:lnTo>
                  <a:lnTo>
                    <a:pt x="307" y="88"/>
                  </a:lnTo>
                  <a:lnTo>
                    <a:pt x="316" y="108"/>
                  </a:lnTo>
                  <a:lnTo>
                    <a:pt x="318" y="116"/>
                  </a:lnTo>
                  <a:lnTo>
                    <a:pt x="318" y="127"/>
                  </a:lnTo>
                  <a:lnTo>
                    <a:pt x="318" y="129"/>
                  </a:lnTo>
                  <a:lnTo>
                    <a:pt x="316" y="132"/>
                  </a:lnTo>
                  <a:lnTo>
                    <a:pt x="313" y="135"/>
                  </a:lnTo>
                  <a:lnTo>
                    <a:pt x="313" y="143"/>
                  </a:lnTo>
                  <a:lnTo>
                    <a:pt x="313" y="151"/>
                  </a:lnTo>
                  <a:lnTo>
                    <a:pt x="321" y="168"/>
                  </a:lnTo>
                  <a:lnTo>
                    <a:pt x="324" y="179"/>
                  </a:lnTo>
                  <a:lnTo>
                    <a:pt x="338" y="193"/>
                  </a:lnTo>
                  <a:lnTo>
                    <a:pt x="346" y="206"/>
                  </a:lnTo>
                  <a:lnTo>
                    <a:pt x="351" y="212"/>
                  </a:lnTo>
                  <a:lnTo>
                    <a:pt x="354" y="212"/>
                  </a:lnTo>
                  <a:lnTo>
                    <a:pt x="384" y="212"/>
                  </a:lnTo>
                  <a:lnTo>
                    <a:pt x="414" y="212"/>
                  </a:lnTo>
                  <a:lnTo>
                    <a:pt x="414" y="206"/>
                  </a:lnTo>
                  <a:lnTo>
                    <a:pt x="420" y="201"/>
                  </a:lnTo>
                  <a:lnTo>
                    <a:pt x="425" y="201"/>
                  </a:lnTo>
                  <a:lnTo>
                    <a:pt x="431" y="201"/>
                  </a:lnTo>
                  <a:lnTo>
                    <a:pt x="431" y="198"/>
                  </a:lnTo>
                  <a:lnTo>
                    <a:pt x="431" y="193"/>
                  </a:lnTo>
                  <a:lnTo>
                    <a:pt x="442" y="193"/>
                  </a:lnTo>
                  <a:lnTo>
                    <a:pt x="447" y="193"/>
                  </a:lnTo>
                  <a:lnTo>
                    <a:pt x="447" y="206"/>
                  </a:lnTo>
                  <a:lnTo>
                    <a:pt x="445" y="220"/>
                  </a:lnTo>
                  <a:lnTo>
                    <a:pt x="447" y="223"/>
                  </a:lnTo>
                  <a:lnTo>
                    <a:pt x="450" y="237"/>
                  </a:lnTo>
                  <a:lnTo>
                    <a:pt x="458" y="248"/>
                  </a:lnTo>
                  <a:lnTo>
                    <a:pt x="464" y="261"/>
                  </a:lnTo>
                  <a:lnTo>
                    <a:pt x="467" y="264"/>
                  </a:lnTo>
                  <a:lnTo>
                    <a:pt x="469" y="267"/>
                  </a:lnTo>
                  <a:lnTo>
                    <a:pt x="475" y="286"/>
                  </a:lnTo>
                  <a:lnTo>
                    <a:pt x="478" y="297"/>
                  </a:lnTo>
                  <a:lnTo>
                    <a:pt x="489" y="305"/>
                  </a:lnTo>
                  <a:lnTo>
                    <a:pt x="497" y="311"/>
                  </a:lnTo>
                  <a:lnTo>
                    <a:pt x="505" y="311"/>
                  </a:lnTo>
                  <a:lnTo>
                    <a:pt x="513" y="313"/>
                  </a:lnTo>
                  <a:lnTo>
                    <a:pt x="516" y="316"/>
                  </a:lnTo>
                  <a:lnTo>
                    <a:pt x="524" y="316"/>
                  </a:lnTo>
                  <a:lnTo>
                    <a:pt x="532" y="316"/>
                  </a:lnTo>
                  <a:lnTo>
                    <a:pt x="541" y="316"/>
                  </a:lnTo>
                  <a:lnTo>
                    <a:pt x="546" y="316"/>
                  </a:lnTo>
                  <a:lnTo>
                    <a:pt x="557" y="316"/>
                  </a:lnTo>
                  <a:lnTo>
                    <a:pt x="565" y="319"/>
                  </a:lnTo>
                  <a:lnTo>
                    <a:pt x="571" y="324"/>
                  </a:lnTo>
                  <a:lnTo>
                    <a:pt x="571" y="330"/>
                  </a:lnTo>
                  <a:lnTo>
                    <a:pt x="574" y="330"/>
                  </a:lnTo>
                  <a:lnTo>
                    <a:pt x="576" y="330"/>
                  </a:lnTo>
                  <a:lnTo>
                    <a:pt x="579" y="330"/>
                  </a:lnTo>
                  <a:lnTo>
                    <a:pt x="585" y="324"/>
                  </a:lnTo>
                  <a:lnTo>
                    <a:pt x="587" y="319"/>
                  </a:lnTo>
                  <a:lnTo>
                    <a:pt x="587" y="316"/>
                  </a:lnTo>
                  <a:lnTo>
                    <a:pt x="590" y="316"/>
                  </a:lnTo>
                  <a:lnTo>
                    <a:pt x="596" y="313"/>
                  </a:lnTo>
                  <a:lnTo>
                    <a:pt x="601" y="313"/>
                  </a:lnTo>
                  <a:lnTo>
                    <a:pt x="606" y="311"/>
                  </a:lnTo>
                  <a:lnTo>
                    <a:pt x="615" y="316"/>
                  </a:lnTo>
                  <a:lnTo>
                    <a:pt x="623" y="330"/>
                  </a:lnTo>
                  <a:lnTo>
                    <a:pt x="623" y="344"/>
                  </a:lnTo>
                  <a:lnTo>
                    <a:pt x="623" y="346"/>
                  </a:lnTo>
                  <a:lnTo>
                    <a:pt x="639" y="346"/>
                  </a:lnTo>
                  <a:lnTo>
                    <a:pt x="648" y="352"/>
                  </a:lnTo>
                  <a:lnTo>
                    <a:pt x="653" y="346"/>
                  </a:lnTo>
                  <a:lnTo>
                    <a:pt x="661" y="346"/>
                  </a:lnTo>
                  <a:lnTo>
                    <a:pt x="661" y="344"/>
                  </a:lnTo>
                  <a:lnTo>
                    <a:pt x="667" y="344"/>
                  </a:lnTo>
                  <a:lnTo>
                    <a:pt x="675" y="344"/>
                  </a:lnTo>
                  <a:lnTo>
                    <a:pt x="675" y="346"/>
                  </a:lnTo>
                  <a:lnTo>
                    <a:pt x="675" y="352"/>
                  </a:lnTo>
                  <a:lnTo>
                    <a:pt x="675" y="360"/>
                  </a:lnTo>
                  <a:lnTo>
                    <a:pt x="675" y="371"/>
                  </a:lnTo>
                  <a:lnTo>
                    <a:pt x="675" y="374"/>
                  </a:lnTo>
                  <a:lnTo>
                    <a:pt x="670" y="379"/>
                  </a:lnTo>
                  <a:lnTo>
                    <a:pt x="670" y="398"/>
                  </a:lnTo>
                  <a:lnTo>
                    <a:pt x="670" y="418"/>
                  </a:lnTo>
                  <a:lnTo>
                    <a:pt x="675" y="420"/>
                  </a:lnTo>
                  <a:lnTo>
                    <a:pt x="675" y="426"/>
                  </a:lnTo>
                  <a:lnTo>
                    <a:pt x="678" y="431"/>
                  </a:lnTo>
                  <a:lnTo>
                    <a:pt x="678" y="445"/>
                  </a:lnTo>
                  <a:lnTo>
                    <a:pt x="678" y="456"/>
                  </a:lnTo>
                  <a:lnTo>
                    <a:pt x="678" y="473"/>
                  </a:lnTo>
                  <a:lnTo>
                    <a:pt x="681" y="484"/>
                  </a:lnTo>
                  <a:lnTo>
                    <a:pt x="686" y="489"/>
                  </a:lnTo>
                  <a:lnTo>
                    <a:pt x="694" y="519"/>
                  </a:lnTo>
                  <a:lnTo>
                    <a:pt x="705" y="527"/>
                  </a:lnTo>
                  <a:lnTo>
                    <a:pt x="711" y="536"/>
                  </a:lnTo>
                  <a:lnTo>
                    <a:pt x="713" y="541"/>
                  </a:lnTo>
                  <a:lnTo>
                    <a:pt x="716" y="552"/>
                  </a:lnTo>
                  <a:lnTo>
                    <a:pt x="713" y="560"/>
                  </a:lnTo>
                  <a:lnTo>
                    <a:pt x="713" y="571"/>
                  </a:lnTo>
                  <a:lnTo>
                    <a:pt x="711" y="571"/>
                  </a:lnTo>
                  <a:lnTo>
                    <a:pt x="711" y="580"/>
                  </a:lnTo>
                  <a:lnTo>
                    <a:pt x="708" y="580"/>
                  </a:lnTo>
                  <a:lnTo>
                    <a:pt x="705" y="582"/>
                  </a:lnTo>
                  <a:lnTo>
                    <a:pt x="700" y="582"/>
                  </a:lnTo>
                  <a:lnTo>
                    <a:pt x="692" y="582"/>
                  </a:lnTo>
                  <a:lnTo>
                    <a:pt x="686" y="580"/>
                  </a:lnTo>
                  <a:lnTo>
                    <a:pt x="678" y="571"/>
                  </a:lnTo>
                  <a:lnTo>
                    <a:pt x="664" y="571"/>
                  </a:lnTo>
                  <a:lnTo>
                    <a:pt x="650" y="571"/>
                  </a:lnTo>
                  <a:lnTo>
                    <a:pt x="637" y="574"/>
                  </a:lnTo>
                  <a:lnTo>
                    <a:pt x="623" y="580"/>
                  </a:lnTo>
                  <a:lnTo>
                    <a:pt x="617" y="588"/>
                  </a:lnTo>
                  <a:lnTo>
                    <a:pt x="609" y="613"/>
                  </a:lnTo>
                  <a:lnTo>
                    <a:pt x="606" y="624"/>
                  </a:lnTo>
                  <a:lnTo>
                    <a:pt x="604" y="635"/>
                  </a:lnTo>
                  <a:lnTo>
                    <a:pt x="596" y="635"/>
                  </a:lnTo>
                  <a:lnTo>
                    <a:pt x="590" y="637"/>
                  </a:lnTo>
                  <a:lnTo>
                    <a:pt x="585" y="643"/>
                  </a:lnTo>
                  <a:lnTo>
                    <a:pt x="576" y="643"/>
                  </a:lnTo>
                  <a:lnTo>
                    <a:pt x="571" y="643"/>
                  </a:lnTo>
                  <a:lnTo>
                    <a:pt x="565" y="640"/>
                  </a:lnTo>
                  <a:lnTo>
                    <a:pt x="557" y="635"/>
                  </a:lnTo>
                  <a:lnTo>
                    <a:pt x="554" y="629"/>
                  </a:lnTo>
                  <a:lnTo>
                    <a:pt x="552" y="624"/>
                  </a:lnTo>
                  <a:lnTo>
                    <a:pt x="541" y="624"/>
                  </a:lnTo>
                  <a:lnTo>
                    <a:pt x="535" y="621"/>
                  </a:lnTo>
                  <a:lnTo>
                    <a:pt x="527" y="624"/>
                  </a:lnTo>
                  <a:lnTo>
                    <a:pt x="524" y="624"/>
                  </a:lnTo>
                  <a:lnTo>
                    <a:pt x="513" y="635"/>
                  </a:lnTo>
                  <a:lnTo>
                    <a:pt x="505" y="643"/>
                  </a:lnTo>
                  <a:lnTo>
                    <a:pt x="486" y="646"/>
                  </a:lnTo>
                  <a:lnTo>
                    <a:pt x="442" y="648"/>
                  </a:lnTo>
                  <a:lnTo>
                    <a:pt x="431" y="651"/>
                  </a:lnTo>
                  <a:lnTo>
                    <a:pt x="420" y="659"/>
                  </a:lnTo>
                  <a:lnTo>
                    <a:pt x="412" y="678"/>
                  </a:lnTo>
                  <a:lnTo>
                    <a:pt x="403" y="689"/>
                  </a:lnTo>
                  <a:lnTo>
                    <a:pt x="398" y="692"/>
                  </a:lnTo>
                  <a:lnTo>
                    <a:pt x="390" y="700"/>
                  </a:lnTo>
                  <a:lnTo>
                    <a:pt x="393" y="722"/>
                  </a:lnTo>
                  <a:lnTo>
                    <a:pt x="393" y="747"/>
                  </a:lnTo>
                  <a:lnTo>
                    <a:pt x="393" y="753"/>
                  </a:lnTo>
                  <a:lnTo>
                    <a:pt x="390" y="761"/>
                  </a:lnTo>
                  <a:lnTo>
                    <a:pt x="384" y="761"/>
                  </a:lnTo>
                  <a:lnTo>
                    <a:pt x="379" y="764"/>
                  </a:lnTo>
                  <a:lnTo>
                    <a:pt x="360" y="764"/>
                  </a:lnTo>
                  <a:lnTo>
                    <a:pt x="338" y="766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91436" tIns="45718" rIns="91436" bIns="4571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6" name="Freeform 53"/>
            <p:cNvSpPr>
              <a:spLocks/>
            </p:cNvSpPr>
            <p:nvPr/>
          </p:nvSpPr>
          <p:spPr bwMode="auto">
            <a:xfrm>
              <a:off x="3675834" y="1900317"/>
              <a:ext cx="793803" cy="788626"/>
            </a:xfrm>
            <a:custGeom>
              <a:avLst/>
              <a:gdLst/>
              <a:ahLst/>
              <a:cxnLst>
                <a:cxn ang="0">
                  <a:pos x="357" y="555"/>
                </a:cxn>
                <a:cxn ang="0">
                  <a:pos x="354" y="533"/>
                </a:cxn>
                <a:cxn ang="0">
                  <a:pos x="343" y="516"/>
                </a:cxn>
                <a:cxn ang="0">
                  <a:pos x="297" y="502"/>
                </a:cxn>
                <a:cxn ang="0">
                  <a:pos x="255" y="497"/>
                </a:cxn>
                <a:cxn ang="0">
                  <a:pos x="239" y="478"/>
                </a:cxn>
                <a:cxn ang="0">
                  <a:pos x="220" y="472"/>
                </a:cxn>
                <a:cxn ang="0">
                  <a:pos x="206" y="459"/>
                </a:cxn>
                <a:cxn ang="0">
                  <a:pos x="203" y="434"/>
                </a:cxn>
                <a:cxn ang="0">
                  <a:pos x="173" y="406"/>
                </a:cxn>
                <a:cxn ang="0">
                  <a:pos x="148" y="398"/>
                </a:cxn>
                <a:cxn ang="0">
                  <a:pos x="118" y="365"/>
                </a:cxn>
                <a:cxn ang="0">
                  <a:pos x="105" y="343"/>
                </a:cxn>
                <a:cxn ang="0">
                  <a:pos x="91" y="330"/>
                </a:cxn>
                <a:cxn ang="0">
                  <a:pos x="77" y="316"/>
                </a:cxn>
                <a:cxn ang="0">
                  <a:pos x="52" y="299"/>
                </a:cxn>
                <a:cxn ang="0">
                  <a:pos x="31" y="291"/>
                </a:cxn>
                <a:cxn ang="0">
                  <a:pos x="11" y="272"/>
                </a:cxn>
                <a:cxn ang="0">
                  <a:pos x="0" y="250"/>
                </a:cxn>
                <a:cxn ang="0">
                  <a:pos x="33" y="222"/>
                </a:cxn>
                <a:cxn ang="0">
                  <a:pos x="52" y="206"/>
                </a:cxn>
                <a:cxn ang="0">
                  <a:pos x="55" y="192"/>
                </a:cxn>
                <a:cxn ang="0">
                  <a:pos x="55" y="168"/>
                </a:cxn>
                <a:cxn ang="0">
                  <a:pos x="52" y="140"/>
                </a:cxn>
                <a:cxn ang="0">
                  <a:pos x="52" y="129"/>
                </a:cxn>
                <a:cxn ang="0">
                  <a:pos x="118" y="121"/>
                </a:cxn>
                <a:cxn ang="0">
                  <a:pos x="140" y="115"/>
                </a:cxn>
                <a:cxn ang="0">
                  <a:pos x="148" y="96"/>
                </a:cxn>
                <a:cxn ang="0">
                  <a:pos x="143" y="80"/>
                </a:cxn>
                <a:cxn ang="0">
                  <a:pos x="135" y="39"/>
                </a:cxn>
                <a:cxn ang="0">
                  <a:pos x="135" y="22"/>
                </a:cxn>
                <a:cxn ang="0">
                  <a:pos x="165" y="0"/>
                </a:cxn>
                <a:cxn ang="0">
                  <a:pos x="187" y="11"/>
                </a:cxn>
                <a:cxn ang="0">
                  <a:pos x="192" y="19"/>
                </a:cxn>
                <a:cxn ang="0">
                  <a:pos x="236" y="22"/>
                </a:cxn>
                <a:cxn ang="0">
                  <a:pos x="258" y="47"/>
                </a:cxn>
                <a:cxn ang="0">
                  <a:pos x="266" y="66"/>
                </a:cxn>
                <a:cxn ang="0">
                  <a:pos x="283" y="82"/>
                </a:cxn>
                <a:cxn ang="0">
                  <a:pos x="302" y="102"/>
                </a:cxn>
                <a:cxn ang="0">
                  <a:pos x="338" y="121"/>
                </a:cxn>
                <a:cxn ang="0">
                  <a:pos x="351" y="148"/>
                </a:cxn>
                <a:cxn ang="0">
                  <a:pos x="368" y="165"/>
                </a:cxn>
                <a:cxn ang="0">
                  <a:pos x="393" y="151"/>
                </a:cxn>
                <a:cxn ang="0">
                  <a:pos x="409" y="151"/>
                </a:cxn>
                <a:cxn ang="0">
                  <a:pos x="431" y="173"/>
                </a:cxn>
                <a:cxn ang="0">
                  <a:pos x="436" y="184"/>
                </a:cxn>
                <a:cxn ang="0">
                  <a:pos x="467" y="195"/>
                </a:cxn>
                <a:cxn ang="0">
                  <a:pos x="480" y="206"/>
                </a:cxn>
                <a:cxn ang="0">
                  <a:pos x="483" y="272"/>
                </a:cxn>
                <a:cxn ang="0">
                  <a:pos x="489" y="291"/>
                </a:cxn>
                <a:cxn ang="0">
                  <a:pos x="483" y="299"/>
                </a:cxn>
                <a:cxn ang="0">
                  <a:pos x="486" y="327"/>
                </a:cxn>
                <a:cxn ang="0">
                  <a:pos x="511" y="338"/>
                </a:cxn>
                <a:cxn ang="0">
                  <a:pos x="519" y="393"/>
                </a:cxn>
                <a:cxn ang="0">
                  <a:pos x="549" y="423"/>
                </a:cxn>
                <a:cxn ang="0">
                  <a:pos x="538" y="480"/>
                </a:cxn>
                <a:cxn ang="0">
                  <a:pos x="511" y="489"/>
                </a:cxn>
                <a:cxn ang="0">
                  <a:pos x="494" y="494"/>
                </a:cxn>
                <a:cxn ang="0">
                  <a:pos x="480" y="502"/>
                </a:cxn>
                <a:cxn ang="0">
                  <a:pos x="475" y="524"/>
                </a:cxn>
                <a:cxn ang="0">
                  <a:pos x="447" y="538"/>
                </a:cxn>
                <a:cxn ang="0">
                  <a:pos x="409" y="563"/>
                </a:cxn>
                <a:cxn ang="0">
                  <a:pos x="368" y="568"/>
                </a:cxn>
              </a:cxnLst>
              <a:rect l="0" t="0" r="r" b="b"/>
              <a:pathLst>
                <a:path w="549" h="568">
                  <a:moveTo>
                    <a:pt x="368" y="568"/>
                  </a:moveTo>
                  <a:lnTo>
                    <a:pt x="362" y="566"/>
                  </a:lnTo>
                  <a:lnTo>
                    <a:pt x="357" y="555"/>
                  </a:lnTo>
                  <a:lnTo>
                    <a:pt x="357" y="552"/>
                  </a:lnTo>
                  <a:lnTo>
                    <a:pt x="357" y="544"/>
                  </a:lnTo>
                  <a:lnTo>
                    <a:pt x="354" y="533"/>
                  </a:lnTo>
                  <a:lnTo>
                    <a:pt x="349" y="524"/>
                  </a:lnTo>
                  <a:lnTo>
                    <a:pt x="346" y="522"/>
                  </a:lnTo>
                  <a:lnTo>
                    <a:pt x="343" y="516"/>
                  </a:lnTo>
                  <a:lnTo>
                    <a:pt x="330" y="513"/>
                  </a:lnTo>
                  <a:lnTo>
                    <a:pt x="316" y="502"/>
                  </a:lnTo>
                  <a:lnTo>
                    <a:pt x="297" y="502"/>
                  </a:lnTo>
                  <a:lnTo>
                    <a:pt x="272" y="502"/>
                  </a:lnTo>
                  <a:lnTo>
                    <a:pt x="261" y="500"/>
                  </a:lnTo>
                  <a:lnTo>
                    <a:pt x="255" y="497"/>
                  </a:lnTo>
                  <a:lnTo>
                    <a:pt x="253" y="491"/>
                  </a:lnTo>
                  <a:lnTo>
                    <a:pt x="247" y="483"/>
                  </a:lnTo>
                  <a:lnTo>
                    <a:pt x="239" y="478"/>
                  </a:lnTo>
                  <a:lnTo>
                    <a:pt x="236" y="472"/>
                  </a:lnTo>
                  <a:lnTo>
                    <a:pt x="225" y="472"/>
                  </a:lnTo>
                  <a:lnTo>
                    <a:pt x="220" y="472"/>
                  </a:lnTo>
                  <a:lnTo>
                    <a:pt x="217" y="472"/>
                  </a:lnTo>
                  <a:lnTo>
                    <a:pt x="206" y="470"/>
                  </a:lnTo>
                  <a:lnTo>
                    <a:pt x="206" y="459"/>
                  </a:lnTo>
                  <a:lnTo>
                    <a:pt x="206" y="442"/>
                  </a:lnTo>
                  <a:lnTo>
                    <a:pt x="203" y="437"/>
                  </a:lnTo>
                  <a:lnTo>
                    <a:pt x="203" y="434"/>
                  </a:lnTo>
                  <a:lnTo>
                    <a:pt x="187" y="417"/>
                  </a:lnTo>
                  <a:lnTo>
                    <a:pt x="173" y="409"/>
                  </a:lnTo>
                  <a:lnTo>
                    <a:pt x="173" y="406"/>
                  </a:lnTo>
                  <a:lnTo>
                    <a:pt x="170" y="404"/>
                  </a:lnTo>
                  <a:lnTo>
                    <a:pt x="159" y="404"/>
                  </a:lnTo>
                  <a:lnTo>
                    <a:pt x="148" y="398"/>
                  </a:lnTo>
                  <a:lnTo>
                    <a:pt x="143" y="395"/>
                  </a:lnTo>
                  <a:lnTo>
                    <a:pt x="135" y="393"/>
                  </a:lnTo>
                  <a:lnTo>
                    <a:pt x="118" y="365"/>
                  </a:lnTo>
                  <a:lnTo>
                    <a:pt x="107" y="354"/>
                  </a:lnTo>
                  <a:lnTo>
                    <a:pt x="105" y="351"/>
                  </a:lnTo>
                  <a:lnTo>
                    <a:pt x="105" y="343"/>
                  </a:lnTo>
                  <a:lnTo>
                    <a:pt x="99" y="338"/>
                  </a:lnTo>
                  <a:lnTo>
                    <a:pt x="94" y="332"/>
                  </a:lnTo>
                  <a:lnTo>
                    <a:pt x="91" y="330"/>
                  </a:lnTo>
                  <a:lnTo>
                    <a:pt x="88" y="327"/>
                  </a:lnTo>
                  <a:lnTo>
                    <a:pt x="80" y="321"/>
                  </a:lnTo>
                  <a:lnTo>
                    <a:pt x="77" y="316"/>
                  </a:lnTo>
                  <a:lnTo>
                    <a:pt x="72" y="310"/>
                  </a:lnTo>
                  <a:lnTo>
                    <a:pt x="61" y="308"/>
                  </a:lnTo>
                  <a:lnTo>
                    <a:pt x="52" y="299"/>
                  </a:lnTo>
                  <a:lnTo>
                    <a:pt x="41" y="291"/>
                  </a:lnTo>
                  <a:lnTo>
                    <a:pt x="36" y="291"/>
                  </a:lnTo>
                  <a:lnTo>
                    <a:pt x="31" y="291"/>
                  </a:lnTo>
                  <a:lnTo>
                    <a:pt x="25" y="286"/>
                  </a:lnTo>
                  <a:lnTo>
                    <a:pt x="20" y="280"/>
                  </a:lnTo>
                  <a:lnTo>
                    <a:pt x="11" y="272"/>
                  </a:lnTo>
                  <a:lnTo>
                    <a:pt x="6" y="266"/>
                  </a:lnTo>
                  <a:lnTo>
                    <a:pt x="6" y="258"/>
                  </a:lnTo>
                  <a:lnTo>
                    <a:pt x="0" y="250"/>
                  </a:lnTo>
                  <a:lnTo>
                    <a:pt x="11" y="242"/>
                  </a:lnTo>
                  <a:lnTo>
                    <a:pt x="22" y="231"/>
                  </a:lnTo>
                  <a:lnTo>
                    <a:pt x="33" y="222"/>
                  </a:lnTo>
                  <a:lnTo>
                    <a:pt x="50" y="217"/>
                  </a:lnTo>
                  <a:lnTo>
                    <a:pt x="52" y="211"/>
                  </a:lnTo>
                  <a:lnTo>
                    <a:pt x="52" y="206"/>
                  </a:lnTo>
                  <a:lnTo>
                    <a:pt x="52" y="201"/>
                  </a:lnTo>
                  <a:lnTo>
                    <a:pt x="52" y="192"/>
                  </a:lnTo>
                  <a:lnTo>
                    <a:pt x="55" y="192"/>
                  </a:lnTo>
                  <a:lnTo>
                    <a:pt x="55" y="190"/>
                  </a:lnTo>
                  <a:lnTo>
                    <a:pt x="55" y="176"/>
                  </a:lnTo>
                  <a:lnTo>
                    <a:pt x="55" y="168"/>
                  </a:lnTo>
                  <a:lnTo>
                    <a:pt x="52" y="165"/>
                  </a:lnTo>
                  <a:lnTo>
                    <a:pt x="52" y="143"/>
                  </a:lnTo>
                  <a:lnTo>
                    <a:pt x="52" y="140"/>
                  </a:lnTo>
                  <a:lnTo>
                    <a:pt x="52" y="135"/>
                  </a:lnTo>
                  <a:lnTo>
                    <a:pt x="52" y="132"/>
                  </a:lnTo>
                  <a:lnTo>
                    <a:pt x="52" y="129"/>
                  </a:lnTo>
                  <a:lnTo>
                    <a:pt x="91" y="129"/>
                  </a:lnTo>
                  <a:lnTo>
                    <a:pt x="110" y="129"/>
                  </a:lnTo>
                  <a:lnTo>
                    <a:pt x="118" y="121"/>
                  </a:lnTo>
                  <a:lnTo>
                    <a:pt x="132" y="118"/>
                  </a:lnTo>
                  <a:lnTo>
                    <a:pt x="135" y="118"/>
                  </a:lnTo>
                  <a:lnTo>
                    <a:pt x="140" y="115"/>
                  </a:lnTo>
                  <a:lnTo>
                    <a:pt x="146" y="110"/>
                  </a:lnTo>
                  <a:lnTo>
                    <a:pt x="148" y="107"/>
                  </a:lnTo>
                  <a:lnTo>
                    <a:pt x="148" y="96"/>
                  </a:lnTo>
                  <a:lnTo>
                    <a:pt x="148" y="85"/>
                  </a:lnTo>
                  <a:lnTo>
                    <a:pt x="146" y="82"/>
                  </a:lnTo>
                  <a:lnTo>
                    <a:pt x="143" y="80"/>
                  </a:lnTo>
                  <a:lnTo>
                    <a:pt x="140" y="63"/>
                  </a:lnTo>
                  <a:lnTo>
                    <a:pt x="135" y="47"/>
                  </a:lnTo>
                  <a:lnTo>
                    <a:pt x="135" y="39"/>
                  </a:lnTo>
                  <a:lnTo>
                    <a:pt x="135" y="30"/>
                  </a:lnTo>
                  <a:lnTo>
                    <a:pt x="135" y="25"/>
                  </a:lnTo>
                  <a:lnTo>
                    <a:pt x="135" y="22"/>
                  </a:lnTo>
                  <a:lnTo>
                    <a:pt x="146" y="11"/>
                  </a:lnTo>
                  <a:lnTo>
                    <a:pt x="157" y="0"/>
                  </a:lnTo>
                  <a:lnTo>
                    <a:pt x="165" y="0"/>
                  </a:lnTo>
                  <a:lnTo>
                    <a:pt x="176" y="0"/>
                  </a:lnTo>
                  <a:lnTo>
                    <a:pt x="181" y="6"/>
                  </a:lnTo>
                  <a:lnTo>
                    <a:pt x="187" y="11"/>
                  </a:lnTo>
                  <a:lnTo>
                    <a:pt x="187" y="14"/>
                  </a:lnTo>
                  <a:lnTo>
                    <a:pt x="192" y="19"/>
                  </a:lnTo>
                  <a:lnTo>
                    <a:pt x="192" y="19"/>
                  </a:lnTo>
                  <a:lnTo>
                    <a:pt x="198" y="22"/>
                  </a:lnTo>
                  <a:lnTo>
                    <a:pt x="220" y="22"/>
                  </a:lnTo>
                  <a:lnTo>
                    <a:pt x="236" y="22"/>
                  </a:lnTo>
                  <a:lnTo>
                    <a:pt x="244" y="30"/>
                  </a:lnTo>
                  <a:lnTo>
                    <a:pt x="250" y="36"/>
                  </a:lnTo>
                  <a:lnTo>
                    <a:pt x="258" y="47"/>
                  </a:lnTo>
                  <a:lnTo>
                    <a:pt x="261" y="58"/>
                  </a:lnTo>
                  <a:lnTo>
                    <a:pt x="266" y="63"/>
                  </a:lnTo>
                  <a:lnTo>
                    <a:pt x="266" y="66"/>
                  </a:lnTo>
                  <a:lnTo>
                    <a:pt x="272" y="74"/>
                  </a:lnTo>
                  <a:lnTo>
                    <a:pt x="275" y="82"/>
                  </a:lnTo>
                  <a:lnTo>
                    <a:pt x="283" y="82"/>
                  </a:lnTo>
                  <a:lnTo>
                    <a:pt x="286" y="85"/>
                  </a:lnTo>
                  <a:lnTo>
                    <a:pt x="299" y="99"/>
                  </a:lnTo>
                  <a:lnTo>
                    <a:pt x="302" y="102"/>
                  </a:lnTo>
                  <a:lnTo>
                    <a:pt x="316" y="110"/>
                  </a:lnTo>
                  <a:lnTo>
                    <a:pt x="330" y="113"/>
                  </a:lnTo>
                  <a:lnTo>
                    <a:pt x="338" y="121"/>
                  </a:lnTo>
                  <a:lnTo>
                    <a:pt x="346" y="132"/>
                  </a:lnTo>
                  <a:lnTo>
                    <a:pt x="349" y="140"/>
                  </a:lnTo>
                  <a:lnTo>
                    <a:pt x="351" y="148"/>
                  </a:lnTo>
                  <a:lnTo>
                    <a:pt x="354" y="154"/>
                  </a:lnTo>
                  <a:lnTo>
                    <a:pt x="357" y="165"/>
                  </a:lnTo>
                  <a:lnTo>
                    <a:pt x="368" y="165"/>
                  </a:lnTo>
                  <a:lnTo>
                    <a:pt x="376" y="165"/>
                  </a:lnTo>
                  <a:lnTo>
                    <a:pt x="382" y="157"/>
                  </a:lnTo>
                  <a:lnTo>
                    <a:pt x="393" y="151"/>
                  </a:lnTo>
                  <a:lnTo>
                    <a:pt x="398" y="151"/>
                  </a:lnTo>
                  <a:lnTo>
                    <a:pt x="409" y="151"/>
                  </a:lnTo>
                  <a:lnTo>
                    <a:pt x="409" y="151"/>
                  </a:lnTo>
                  <a:lnTo>
                    <a:pt x="412" y="151"/>
                  </a:lnTo>
                  <a:lnTo>
                    <a:pt x="423" y="162"/>
                  </a:lnTo>
                  <a:lnTo>
                    <a:pt x="431" y="173"/>
                  </a:lnTo>
                  <a:lnTo>
                    <a:pt x="436" y="176"/>
                  </a:lnTo>
                  <a:lnTo>
                    <a:pt x="436" y="179"/>
                  </a:lnTo>
                  <a:lnTo>
                    <a:pt x="436" y="184"/>
                  </a:lnTo>
                  <a:lnTo>
                    <a:pt x="445" y="190"/>
                  </a:lnTo>
                  <a:lnTo>
                    <a:pt x="456" y="192"/>
                  </a:lnTo>
                  <a:lnTo>
                    <a:pt x="467" y="195"/>
                  </a:lnTo>
                  <a:lnTo>
                    <a:pt x="475" y="198"/>
                  </a:lnTo>
                  <a:lnTo>
                    <a:pt x="480" y="203"/>
                  </a:lnTo>
                  <a:lnTo>
                    <a:pt x="480" y="206"/>
                  </a:lnTo>
                  <a:lnTo>
                    <a:pt x="480" y="209"/>
                  </a:lnTo>
                  <a:lnTo>
                    <a:pt x="483" y="242"/>
                  </a:lnTo>
                  <a:lnTo>
                    <a:pt x="483" y="272"/>
                  </a:lnTo>
                  <a:lnTo>
                    <a:pt x="486" y="280"/>
                  </a:lnTo>
                  <a:lnTo>
                    <a:pt x="489" y="280"/>
                  </a:lnTo>
                  <a:lnTo>
                    <a:pt x="489" y="291"/>
                  </a:lnTo>
                  <a:lnTo>
                    <a:pt x="489" y="299"/>
                  </a:lnTo>
                  <a:lnTo>
                    <a:pt x="486" y="299"/>
                  </a:lnTo>
                  <a:lnTo>
                    <a:pt x="483" y="299"/>
                  </a:lnTo>
                  <a:lnTo>
                    <a:pt x="483" y="310"/>
                  </a:lnTo>
                  <a:lnTo>
                    <a:pt x="483" y="324"/>
                  </a:lnTo>
                  <a:lnTo>
                    <a:pt x="486" y="327"/>
                  </a:lnTo>
                  <a:lnTo>
                    <a:pt x="489" y="330"/>
                  </a:lnTo>
                  <a:lnTo>
                    <a:pt x="500" y="332"/>
                  </a:lnTo>
                  <a:lnTo>
                    <a:pt x="511" y="338"/>
                  </a:lnTo>
                  <a:lnTo>
                    <a:pt x="511" y="365"/>
                  </a:lnTo>
                  <a:lnTo>
                    <a:pt x="513" y="387"/>
                  </a:lnTo>
                  <a:lnTo>
                    <a:pt x="519" y="393"/>
                  </a:lnTo>
                  <a:lnTo>
                    <a:pt x="524" y="395"/>
                  </a:lnTo>
                  <a:lnTo>
                    <a:pt x="538" y="409"/>
                  </a:lnTo>
                  <a:lnTo>
                    <a:pt x="549" y="423"/>
                  </a:lnTo>
                  <a:lnTo>
                    <a:pt x="549" y="448"/>
                  </a:lnTo>
                  <a:lnTo>
                    <a:pt x="549" y="475"/>
                  </a:lnTo>
                  <a:lnTo>
                    <a:pt x="538" y="480"/>
                  </a:lnTo>
                  <a:lnTo>
                    <a:pt x="533" y="489"/>
                  </a:lnTo>
                  <a:lnTo>
                    <a:pt x="522" y="489"/>
                  </a:lnTo>
                  <a:lnTo>
                    <a:pt x="511" y="489"/>
                  </a:lnTo>
                  <a:lnTo>
                    <a:pt x="511" y="491"/>
                  </a:lnTo>
                  <a:lnTo>
                    <a:pt x="508" y="491"/>
                  </a:lnTo>
                  <a:lnTo>
                    <a:pt x="494" y="494"/>
                  </a:lnTo>
                  <a:lnTo>
                    <a:pt x="486" y="500"/>
                  </a:lnTo>
                  <a:lnTo>
                    <a:pt x="483" y="502"/>
                  </a:lnTo>
                  <a:lnTo>
                    <a:pt x="480" y="502"/>
                  </a:lnTo>
                  <a:lnTo>
                    <a:pt x="480" y="513"/>
                  </a:lnTo>
                  <a:lnTo>
                    <a:pt x="480" y="524"/>
                  </a:lnTo>
                  <a:lnTo>
                    <a:pt x="475" y="524"/>
                  </a:lnTo>
                  <a:lnTo>
                    <a:pt x="469" y="530"/>
                  </a:lnTo>
                  <a:lnTo>
                    <a:pt x="456" y="533"/>
                  </a:lnTo>
                  <a:lnTo>
                    <a:pt x="447" y="538"/>
                  </a:lnTo>
                  <a:lnTo>
                    <a:pt x="436" y="546"/>
                  </a:lnTo>
                  <a:lnTo>
                    <a:pt x="426" y="552"/>
                  </a:lnTo>
                  <a:lnTo>
                    <a:pt x="409" y="563"/>
                  </a:lnTo>
                  <a:lnTo>
                    <a:pt x="393" y="568"/>
                  </a:lnTo>
                  <a:lnTo>
                    <a:pt x="382" y="568"/>
                  </a:lnTo>
                  <a:lnTo>
                    <a:pt x="368" y="568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91436" tIns="45718" rIns="91436" bIns="4571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7" name="Freeform 54"/>
            <p:cNvSpPr>
              <a:spLocks/>
            </p:cNvSpPr>
            <p:nvPr/>
          </p:nvSpPr>
          <p:spPr bwMode="auto">
            <a:xfrm>
              <a:off x="1385761" y="2610649"/>
              <a:ext cx="689181" cy="522429"/>
            </a:xfrm>
            <a:custGeom>
              <a:avLst/>
              <a:gdLst/>
              <a:ahLst/>
              <a:cxnLst>
                <a:cxn ang="0">
                  <a:pos x="85" y="362"/>
                </a:cxn>
                <a:cxn ang="0">
                  <a:pos x="74" y="335"/>
                </a:cxn>
                <a:cxn ang="0">
                  <a:pos x="99" y="302"/>
                </a:cxn>
                <a:cxn ang="0">
                  <a:pos x="85" y="269"/>
                </a:cxn>
                <a:cxn ang="0">
                  <a:pos x="66" y="263"/>
                </a:cxn>
                <a:cxn ang="0">
                  <a:pos x="55" y="230"/>
                </a:cxn>
                <a:cxn ang="0">
                  <a:pos x="36" y="222"/>
                </a:cxn>
                <a:cxn ang="0">
                  <a:pos x="8" y="230"/>
                </a:cxn>
                <a:cxn ang="0">
                  <a:pos x="0" y="209"/>
                </a:cxn>
                <a:cxn ang="0">
                  <a:pos x="16" y="184"/>
                </a:cxn>
                <a:cxn ang="0">
                  <a:pos x="47" y="162"/>
                </a:cxn>
                <a:cxn ang="0">
                  <a:pos x="49" y="121"/>
                </a:cxn>
                <a:cxn ang="0">
                  <a:pos x="63" y="123"/>
                </a:cxn>
                <a:cxn ang="0">
                  <a:pos x="55" y="143"/>
                </a:cxn>
                <a:cxn ang="0">
                  <a:pos x="68" y="173"/>
                </a:cxn>
                <a:cxn ang="0">
                  <a:pos x="90" y="170"/>
                </a:cxn>
                <a:cxn ang="0">
                  <a:pos x="107" y="123"/>
                </a:cxn>
                <a:cxn ang="0">
                  <a:pos x="134" y="123"/>
                </a:cxn>
                <a:cxn ang="0">
                  <a:pos x="151" y="132"/>
                </a:cxn>
                <a:cxn ang="0">
                  <a:pos x="175" y="134"/>
                </a:cxn>
                <a:cxn ang="0">
                  <a:pos x="178" y="80"/>
                </a:cxn>
                <a:cxn ang="0">
                  <a:pos x="200" y="36"/>
                </a:cxn>
                <a:cxn ang="0">
                  <a:pos x="192" y="22"/>
                </a:cxn>
                <a:cxn ang="0">
                  <a:pos x="200" y="0"/>
                </a:cxn>
                <a:cxn ang="0">
                  <a:pos x="219" y="5"/>
                </a:cxn>
                <a:cxn ang="0">
                  <a:pos x="239" y="27"/>
                </a:cxn>
                <a:cxn ang="0">
                  <a:pos x="288" y="33"/>
                </a:cxn>
                <a:cxn ang="0">
                  <a:pos x="307" y="25"/>
                </a:cxn>
                <a:cxn ang="0">
                  <a:pos x="340" y="14"/>
                </a:cxn>
                <a:cxn ang="0">
                  <a:pos x="373" y="25"/>
                </a:cxn>
                <a:cxn ang="0">
                  <a:pos x="442" y="36"/>
                </a:cxn>
                <a:cxn ang="0">
                  <a:pos x="472" y="69"/>
                </a:cxn>
                <a:cxn ang="0">
                  <a:pos x="417" y="88"/>
                </a:cxn>
                <a:cxn ang="0">
                  <a:pos x="417" y="118"/>
                </a:cxn>
                <a:cxn ang="0">
                  <a:pos x="409" y="151"/>
                </a:cxn>
                <a:cxn ang="0">
                  <a:pos x="398" y="170"/>
                </a:cxn>
                <a:cxn ang="0">
                  <a:pos x="359" y="195"/>
                </a:cxn>
                <a:cxn ang="0">
                  <a:pos x="340" y="206"/>
                </a:cxn>
                <a:cxn ang="0">
                  <a:pos x="329" y="214"/>
                </a:cxn>
                <a:cxn ang="0">
                  <a:pos x="343" y="239"/>
                </a:cxn>
                <a:cxn ang="0">
                  <a:pos x="335" y="252"/>
                </a:cxn>
                <a:cxn ang="0">
                  <a:pos x="340" y="269"/>
                </a:cxn>
                <a:cxn ang="0">
                  <a:pos x="348" y="285"/>
                </a:cxn>
                <a:cxn ang="0">
                  <a:pos x="332" y="294"/>
                </a:cxn>
                <a:cxn ang="0">
                  <a:pos x="315" y="338"/>
                </a:cxn>
                <a:cxn ang="0">
                  <a:pos x="296" y="354"/>
                </a:cxn>
                <a:cxn ang="0">
                  <a:pos x="258" y="357"/>
                </a:cxn>
                <a:cxn ang="0">
                  <a:pos x="192" y="346"/>
                </a:cxn>
                <a:cxn ang="0">
                  <a:pos x="154" y="346"/>
                </a:cxn>
                <a:cxn ang="0">
                  <a:pos x="134" y="362"/>
                </a:cxn>
              </a:cxnLst>
              <a:rect l="0" t="0" r="r" b="b"/>
              <a:pathLst>
                <a:path w="477" h="373">
                  <a:moveTo>
                    <a:pt x="99" y="373"/>
                  </a:moveTo>
                  <a:lnTo>
                    <a:pt x="99" y="370"/>
                  </a:lnTo>
                  <a:lnTo>
                    <a:pt x="96" y="365"/>
                  </a:lnTo>
                  <a:lnTo>
                    <a:pt x="85" y="362"/>
                  </a:lnTo>
                  <a:lnTo>
                    <a:pt x="77" y="354"/>
                  </a:lnTo>
                  <a:lnTo>
                    <a:pt x="74" y="354"/>
                  </a:lnTo>
                  <a:lnTo>
                    <a:pt x="74" y="351"/>
                  </a:lnTo>
                  <a:lnTo>
                    <a:pt x="74" y="335"/>
                  </a:lnTo>
                  <a:lnTo>
                    <a:pt x="77" y="318"/>
                  </a:lnTo>
                  <a:lnTo>
                    <a:pt x="85" y="313"/>
                  </a:lnTo>
                  <a:lnTo>
                    <a:pt x="96" y="305"/>
                  </a:lnTo>
                  <a:lnTo>
                    <a:pt x="99" y="302"/>
                  </a:lnTo>
                  <a:lnTo>
                    <a:pt x="99" y="285"/>
                  </a:lnTo>
                  <a:lnTo>
                    <a:pt x="99" y="269"/>
                  </a:lnTo>
                  <a:lnTo>
                    <a:pt x="93" y="269"/>
                  </a:lnTo>
                  <a:lnTo>
                    <a:pt x="85" y="269"/>
                  </a:lnTo>
                  <a:lnTo>
                    <a:pt x="82" y="266"/>
                  </a:lnTo>
                  <a:lnTo>
                    <a:pt x="79" y="263"/>
                  </a:lnTo>
                  <a:lnTo>
                    <a:pt x="77" y="263"/>
                  </a:lnTo>
                  <a:lnTo>
                    <a:pt x="66" y="263"/>
                  </a:lnTo>
                  <a:lnTo>
                    <a:pt x="63" y="261"/>
                  </a:lnTo>
                  <a:lnTo>
                    <a:pt x="55" y="258"/>
                  </a:lnTo>
                  <a:lnTo>
                    <a:pt x="55" y="247"/>
                  </a:lnTo>
                  <a:lnTo>
                    <a:pt x="55" y="230"/>
                  </a:lnTo>
                  <a:lnTo>
                    <a:pt x="49" y="228"/>
                  </a:lnTo>
                  <a:lnTo>
                    <a:pt x="47" y="222"/>
                  </a:lnTo>
                  <a:lnTo>
                    <a:pt x="44" y="222"/>
                  </a:lnTo>
                  <a:lnTo>
                    <a:pt x="36" y="222"/>
                  </a:lnTo>
                  <a:lnTo>
                    <a:pt x="25" y="228"/>
                  </a:lnTo>
                  <a:lnTo>
                    <a:pt x="11" y="230"/>
                  </a:lnTo>
                  <a:lnTo>
                    <a:pt x="8" y="230"/>
                  </a:lnTo>
                  <a:lnTo>
                    <a:pt x="8" y="230"/>
                  </a:lnTo>
                  <a:lnTo>
                    <a:pt x="3" y="230"/>
                  </a:lnTo>
                  <a:lnTo>
                    <a:pt x="3" y="228"/>
                  </a:lnTo>
                  <a:lnTo>
                    <a:pt x="0" y="217"/>
                  </a:lnTo>
                  <a:lnTo>
                    <a:pt x="0" y="209"/>
                  </a:lnTo>
                  <a:lnTo>
                    <a:pt x="3" y="200"/>
                  </a:lnTo>
                  <a:lnTo>
                    <a:pt x="3" y="189"/>
                  </a:lnTo>
                  <a:lnTo>
                    <a:pt x="8" y="184"/>
                  </a:lnTo>
                  <a:lnTo>
                    <a:pt x="16" y="184"/>
                  </a:lnTo>
                  <a:lnTo>
                    <a:pt x="25" y="181"/>
                  </a:lnTo>
                  <a:lnTo>
                    <a:pt x="33" y="178"/>
                  </a:lnTo>
                  <a:lnTo>
                    <a:pt x="38" y="170"/>
                  </a:lnTo>
                  <a:lnTo>
                    <a:pt x="47" y="162"/>
                  </a:lnTo>
                  <a:lnTo>
                    <a:pt x="47" y="143"/>
                  </a:lnTo>
                  <a:lnTo>
                    <a:pt x="47" y="129"/>
                  </a:lnTo>
                  <a:lnTo>
                    <a:pt x="49" y="123"/>
                  </a:lnTo>
                  <a:lnTo>
                    <a:pt x="49" y="121"/>
                  </a:lnTo>
                  <a:lnTo>
                    <a:pt x="52" y="121"/>
                  </a:lnTo>
                  <a:lnTo>
                    <a:pt x="55" y="121"/>
                  </a:lnTo>
                  <a:lnTo>
                    <a:pt x="60" y="121"/>
                  </a:lnTo>
                  <a:lnTo>
                    <a:pt x="63" y="123"/>
                  </a:lnTo>
                  <a:lnTo>
                    <a:pt x="63" y="129"/>
                  </a:lnTo>
                  <a:lnTo>
                    <a:pt x="63" y="129"/>
                  </a:lnTo>
                  <a:lnTo>
                    <a:pt x="60" y="137"/>
                  </a:lnTo>
                  <a:lnTo>
                    <a:pt x="55" y="143"/>
                  </a:lnTo>
                  <a:lnTo>
                    <a:pt x="55" y="162"/>
                  </a:lnTo>
                  <a:lnTo>
                    <a:pt x="60" y="170"/>
                  </a:lnTo>
                  <a:lnTo>
                    <a:pt x="63" y="173"/>
                  </a:lnTo>
                  <a:lnTo>
                    <a:pt x="68" y="173"/>
                  </a:lnTo>
                  <a:lnTo>
                    <a:pt x="77" y="173"/>
                  </a:lnTo>
                  <a:lnTo>
                    <a:pt x="79" y="173"/>
                  </a:lnTo>
                  <a:lnTo>
                    <a:pt x="85" y="173"/>
                  </a:lnTo>
                  <a:lnTo>
                    <a:pt x="90" y="170"/>
                  </a:lnTo>
                  <a:lnTo>
                    <a:pt x="93" y="167"/>
                  </a:lnTo>
                  <a:lnTo>
                    <a:pt x="99" y="148"/>
                  </a:lnTo>
                  <a:lnTo>
                    <a:pt x="104" y="129"/>
                  </a:lnTo>
                  <a:lnTo>
                    <a:pt x="107" y="123"/>
                  </a:lnTo>
                  <a:lnTo>
                    <a:pt x="110" y="121"/>
                  </a:lnTo>
                  <a:lnTo>
                    <a:pt x="123" y="121"/>
                  </a:lnTo>
                  <a:lnTo>
                    <a:pt x="132" y="121"/>
                  </a:lnTo>
                  <a:lnTo>
                    <a:pt x="134" y="123"/>
                  </a:lnTo>
                  <a:lnTo>
                    <a:pt x="134" y="129"/>
                  </a:lnTo>
                  <a:lnTo>
                    <a:pt x="140" y="129"/>
                  </a:lnTo>
                  <a:lnTo>
                    <a:pt x="148" y="129"/>
                  </a:lnTo>
                  <a:lnTo>
                    <a:pt x="151" y="132"/>
                  </a:lnTo>
                  <a:lnTo>
                    <a:pt x="154" y="132"/>
                  </a:lnTo>
                  <a:lnTo>
                    <a:pt x="159" y="134"/>
                  </a:lnTo>
                  <a:lnTo>
                    <a:pt x="164" y="134"/>
                  </a:lnTo>
                  <a:lnTo>
                    <a:pt x="175" y="134"/>
                  </a:lnTo>
                  <a:lnTo>
                    <a:pt x="178" y="129"/>
                  </a:lnTo>
                  <a:lnTo>
                    <a:pt x="184" y="121"/>
                  </a:lnTo>
                  <a:lnTo>
                    <a:pt x="184" y="101"/>
                  </a:lnTo>
                  <a:lnTo>
                    <a:pt x="178" y="80"/>
                  </a:lnTo>
                  <a:lnTo>
                    <a:pt x="189" y="66"/>
                  </a:lnTo>
                  <a:lnTo>
                    <a:pt x="200" y="52"/>
                  </a:lnTo>
                  <a:lnTo>
                    <a:pt x="200" y="47"/>
                  </a:lnTo>
                  <a:lnTo>
                    <a:pt x="200" y="36"/>
                  </a:lnTo>
                  <a:lnTo>
                    <a:pt x="197" y="36"/>
                  </a:lnTo>
                  <a:lnTo>
                    <a:pt x="195" y="33"/>
                  </a:lnTo>
                  <a:lnTo>
                    <a:pt x="192" y="25"/>
                  </a:lnTo>
                  <a:lnTo>
                    <a:pt x="192" y="22"/>
                  </a:lnTo>
                  <a:lnTo>
                    <a:pt x="192" y="11"/>
                  </a:lnTo>
                  <a:lnTo>
                    <a:pt x="192" y="5"/>
                  </a:lnTo>
                  <a:lnTo>
                    <a:pt x="195" y="3"/>
                  </a:lnTo>
                  <a:lnTo>
                    <a:pt x="200" y="0"/>
                  </a:lnTo>
                  <a:lnTo>
                    <a:pt x="203" y="0"/>
                  </a:lnTo>
                  <a:lnTo>
                    <a:pt x="208" y="0"/>
                  </a:lnTo>
                  <a:lnTo>
                    <a:pt x="214" y="3"/>
                  </a:lnTo>
                  <a:lnTo>
                    <a:pt x="219" y="5"/>
                  </a:lnTo>
                  <a:lnTo>
                    <a:pt x="222" y="14"/>
                  </a:lnTo>
                  <a:lnTo>
                    <a:pt x="228" y="22"/>
                  </a:lnTo>
                  <a:lnTo>
                    <a:pt x="233" y="25"/>
                  </a:lnTo>
                  <a:lnTo>
                    <a:pt x="239" y="27"/>
                  </a:lnTo>
                  <a:lnTo>
                    <a:pt x="258" y="30"/>
                  </a:lnTo>
                  <a:lnTo>
                    <a:pt x="277" y="33"/>
                  </a:lnTo>
                  <a:lnTo>
                    <a:pt x="285" y="33"/>
                  </a:lnTo>
                  <a:lnTo>
                    <a:pt x="288" y="33"/>
                  </a:lnTo>
                  <a:lnTo>
                    <a:pt x="293" y="33"/>
                  </a:lnTo>
                  <a:lnTo>
                    <a:pt x="304" y="30"/>
                  </a:lnTo>
                  <a:lnTo>
                    <a:pt x="304" y="27"/>
                  </a:lnTo>
                  <a:lnTo>
                    <a:pt x="307" y="25"/>
                  </a:lnTo>
                  <a:lnTo>
                    <a:pt x="307" y="19"/>
                  </a:lnTo>
                  <a:lnTo>
                    <a:pt x="304" y="11"/>
                  </a:lnTo>
                  <a:lnTo>
                    <a:pt x="324" y="11"/>
                  </a:lnTo>
                  <a:lnTo>
                    <a:pt x="340" y="14"/>
                  </a:lnTo>
                  <a:lnTo>
                    <a:pt x="343" y="14"/>
                  </a:lnTo>
                  <a:lnTo>
                    <a:pt x="343" y="14"/>
                  </a:lnTo>
                  <a:lnTo>
                    <a:pt x="357" y="19"/>
                  </a:lnTo>
                  <a:lnTo>
                    <a:pt x="373" y="25"/>
                  </a:lnTo>
                  <a:lnTo>
                    <a:pt x="398" y="25"/>
                  </a:lnTo>
                  <a:lnTo>
                    <a:pt x="422" y="30"/>
                  </a:lnTo>
                  <a:lnTo>
                    <a:pt x="431" y="33"/>
                  </a:lnTo>
                  <a:lnTo>
                    <a:pt x="442" y="36"/>
                  </a:lnTo>
                  <a:lnTo>
                    <a:pt x="466" y="55"/>
                  </a:lnTo>
                  <a:lnTo>
                    <a:pt x="477" y="66"/>
                  </a:lnTo>
                  <a:lnTo>
                    <a:pt x="477" y="69"/>
                  </a:lnTo>
                  <a:lnTo>
                    <a:pt x="472" y="69"/>
                  </a:lnTo>
                  <a:lnTo>
                    <a:pt x="458" y="71"/>
                  </a:lnTo>
                  <a:lnTo>
                    <a:pt x="431" y="77"/>
                  </a:lnTo>
                  <a:lnTo>
                    <a:pt x="422" y="85"/>
                  </a:lnTo>
                  <a:lnTo>
                    <a:pt x="417" y="88"/>
                  </a:lnTo>
                  <a:lnTo>
                    <a:pt x="414" y="104"/>
                  </a:lnTo>
                  <a:lnTo>
                    <a:pt x="414" y="115"/>
                  </a:lnTo>
                  <a:lnTo>
                    <a:pt x="414" y="118"/>
                  </a:lnTo>
                  <a:lnTo>
                    <a:pt x="417" y="118"/>
                  </a:lnTo>
                  <a:lnTo>
                    <a:pt x="417" y="129"/>
                  </a:lnTo>
                  <a:lnTo>
                    <a:pt x="417" y="134"/>
                  </a:lnTo>
                  <a:lnTo>
                    <a:pt x="414" y="143"/>
                  </a:lnTo>
                  <a:lnTo>
                    <a:pt x="409" y="151"/>
                  </a:lnTo>
                  <a:lnTo>
                    <a:pt x="403" y="156"/>
                  </a:lnTo>
                  <a:lnTo>
                    <a:pt x="398" y="162"/>
                  </a:lnTo>
                  <a:lnTo>
                    <a:pt x="398" y="165"/>
                  </a:lnTo>
                  <a:lnTo>
                    <a:pt x="398" y="170"/>
                  </a:lnTo>
                  <a:lnTo>
                    <a:pt x="387" y="181"/>
                  </a:lnTo>
                  <a:lnTo>
                    <a:pt x="378" y="187"/>
                  </a:lnTo>
                  <a:lnTo>
                    <a:pt x="370" y="192"/>
                  </a:lnTo>
                  <a:lnTo>
                    <a:pt x="359" y="195"/>
                  </a:lnTo>
                  <a:lnTo>
                    <a:pt x="354" y="195"/>
                  </a:lnTo>
                  <a:lnTo>
                    <a:pt x="348" y="200"/>
                  </a:lnTo>
                  <a:lnTo>
                    <a:pt x="346" y="203"/>
                  </a:lnTo>
                  <a:lnTo>
                    <a:pt x="340" y="206"/>
                  </a:lnTo>
                  <a:lnTo>
                    <a:pt x="337" y="209"/>
                  </a:lnTo>
                  <a:lnTo>
                    <a:pt x="335" y="209"/>
                  </a:lnTo>
                  <a:lnTo>
                    <a:pt x="332" y="209"/>
                  </a:lnTo>
                  <a:lnTo>
                    <a:pt x="329" y="214"/>
                  </a:lnTo>
                  <a:lnTo>
                    <a:pt x="329" y="217"/>
                  </a:lnTo>
                  <a:lnTo>
                    <a:pt x="329" y="222"/>
                  </a:lnTo>
                  <a:lnTo>
                    <a:pt x="337" y="230"/>
                  </a:lnTo>
                  <a:lnTo>
                    <a:pt x="343" y="239"/>
                  </a:lnTo>
                  <a:lnTo>
                    <a:pt x="343" y="241"/>
                  </a:lnTo>
                  <a:lnTo>
                    <a:pt x="343" y="244"/>
                  </a:lnTo>
                  <a:lnTo>
                    <a:pt x="340" y="247"/>
                  </a:lnTo>
                  <a:lnTo>
                    <a:pt x="335" y="252"/>
                  </a:lnTo>
                  <a:lnTo>
                    <a:pt x="335" y="261"/>
                  </a:lnTo>
                  <a:lnTo>
                    <a:pt x="335" y="269"/>
                  </a:lnTo>
                  <a:lnTo>
                    <a:pt x="337" y="269"/>
                  </a:lnTo>
                  <a:lnTo>
                    <a:pt x="340" y="269"/>
                  </a:lnTo>
                  <a:lnTo>
                    <a:pt x="340" y="274"/>
                  </a:lnTo>
                  <a:lnTo>
                    <a:pt x="340" y="280"/>
                  </a:lnTo>
                  <a:lnTo>
                    <a:pt x="346" y="280"/>
                  </a:lnTo>
                  <a:lnTo>
                    <a:pt x="348" y="285"/>
                  </a:lnTo>
                  <a:lnTo>
                    <a:pt x="351" y="291"/>
                  </a:lnTo>
                  <a:lnTo>
                    <a:pt x="351" y="294"/>
                  </a:lnTo>
                  <a:lnTo>
                    <a:pt x="340" y="294"/>
                  </a:lnTo>
                  <a:lnTo>
                    <a:pt x="332" y="294"/>
                  </a:lnTo>
                  <a:lnTo>
                    <a:pt x="326" y="299"/>
                  </a:lnTo>
                  <a:lnTo>
                    <a:pt x="324" y="305"/>
                  </a:lnTo>
                  <a:lnTo>
                    <a:pt x="318" y="321"/>
                  </a:lnTo>
                  <a:lnTo>
                    <a:pt x="315" y="338"/>
                  </a:lnTo>
                  <a:lnTo>
                    <a:pt x="310" y="343"/>
                  </a:lnTo>
                  <a:lnTo>
                    <a:pt x="302" y="346"/>
                  </a:lnTo>
                  <a:lnTo>
                    <a:pt x="299" y="351"/>
                  </a:lnTo>
                  <a:lnTo>
                    <a:pt x="296" y="354"/>
                  </a:lnTo>
                  <a:lnTo>
                    <a:pt x="293" y="354"/>
                  </a:lnTo>
                  <a:lnTo>
                    <a:pt x="288" y="354"/>
                  </a:lnTo>
                  <a:lnTo>
                    <a:pt x="274" y="357"/>
                  </a:lnTo>
                  <a:lnTo>
                    <a:pt x="258" y="357"/>
                  </a:lnTo>
                  <a:lnTo>
                    <a:pt x="236" y="357"/>
                  </a:lnTo>
                  <a:lnTo>
                    <a:pt x="219" y="354"/>
                  </a:lnTo>
                  <a:lnTo>
                    <a:pt x="203" y="351"/>
                  </a:lnTo>
                  <a:lnTo>
                    <a:pt x="192" y="346"/>
                  </a:lnTo>
                  <a:lnTo>
                    <a:pt x="184" y="346"/>
                  </a:lnTo>
                  <a:lnTo>
                    <a:pt x="167" y="346"/>
                  </a:lnTo>
                  <a:lnTo>
                    <a:pt x="154" y="343"/>
                  </a:lnTo>
                  <a:lnTo>
                    <a:pt x="154" y="346"/>
                  </a:lnTo>
                  <a:lnTo>
                    <a:pt x="151" y="346"/>
                  </a:lnTo>
                  <a:lnTo>
                    <a:pt x="148" y="354"/>
                  </a:lnTo>
                  <a:lnTo>
                    <a:pt x="145" y="359"/>
                  </a:lnTo>
                  <a:lnTo>
                    <a:pt x="134" y="362"/>
                  </a:lnTo>
                  <a:lnTo>
                    <a:pt x="126" y="370"/>
                  </a:lnTo>
                  <a:lnTo>
                    <a:pt x="112" y="373"/>
                  </a:lnTo>
                  <a:lnTo>
                    <a:pt x="99" y="373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91436" tIns="45718" rIns="91436" bIns="4571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8" name="Freeform 55"/>
            <p:cNvSpPr>
              <a:spLocks/>
            </p:cNvSpPr>
            <p:nvPr/>
          </p:nvSpPr>
          <p:spPr bwMode="auto">
            <a:xfrm>
              <a:off x="1825841" y="2153702"/>
              <a:ext cx="748964" cy="468335"/>
            </a:xfrm>
            <a:custGeom>
              <a:avLst/>
              <a:gdLst/>
              <a:ahLst/>
              <a:cxnLst>
                <a:cxn ang="0">
                  <a:pos x="308" y="332"/>
                </a:cxn>
                <a:cxn ang="0">
                  <a:pos x="286" y="327"/>
                </a:cxn>
                <a:cxn ang="0">
                  <a:pos x="217" y="321"/>
                </a:cxn>
                <a:cxn ang="0">
                  <a:pos x="195" y="313"/>
                </a:cxn>
                <a:cxn ang="0">
                  <a:pos x="162" y="308"/>
                </a:cxn>
                <a:cxn ang="0">
                  <a:pos x="113" y="299"/>
                </a:cxn>
                <a:cxn ang="0">
                  <a:pos x="91" y="297"/>
                </a:cxn>
                <a:cxn ang="0">
                  <a:pos x="69" y="291"/>
                </a:cxn>
                <a:cxn ang="0">
                  <a:pos x="42" y="289"/>
                </a:cxn>
                <a:cxn ang="0">
                  <a:pos x="20" y="272"/>
                </a:cxn>
                <a:cxn ang="0">
                  <a:pos x="14" y="264"/>
                </a:cxn>
                <a:cxn ang="0">
                  <a:pos x="0" y="256"/>
                </a:cxn>
                <a:cxn ang="0">
                  <a:pos x="3" y="236"/>
                </a:cxn>
                <a:cxn ang="0">
                  <a:pos x="6" y="228"/>
                </a:cxn>
                <a:cxn ang="0">
                  <a:pos x="14" y="214"/>
                </a:cxn>
                <a:cxn ang="0">
                  <a:pos x="44" y="198"/>
                </a:cxn>
                <a:cxn ang="0">
                  <a:pos x="63" y="190"/>
                </a:cxn>
                <a:cxn ang="0">
                  <a:pos x="91" y="184"/>
                </a:cxn>
                <a:cxn ang="0">
                  <a:pos x="135" y="173"/>
                </a:cxn>
                <a:cxn ang="0">
                  <a:pos x="168" y="179"/>
                </a:cxn>
                <a:cxn ang="0">
                  <a:pos x="198" y="184"/>
                </a:cxn>
                <a:cxn ang="0">
                  <a:pos x="209" y="173"/>
                </a:cxn>
                <a:cxn ang="0">
                  <a:pos x="225" y="157"/>
                </a:cxn>
                <a:cxn ang="0">
                  <a:pos x="236" y="124"/>
                </a:cxn>
                <a:cxn ang="0">
                  <a:pos x="245" y="85"/>
                </a:cxn>
                <a:cxn ang="0">
                  <a:pos x="236" y="74"/>
                </a:cxn>
                <a:cxn ang="0">
                  <a:pos x="228" y="66"/>
                </a:cxn>
                <a:cxn ang="0">
                  <a:pos x="212" y="47"/>
                </a:cxn>
                <a:cxn ang="0">
                  <a:pos x="228" y="36"/>
                </a:cxn>
                <a:cxn ang="0">
                  <a:pos x="236" y="20"/>
                </a:cxn>
                <a:cxn ang="0">
                  <a:pos x="242" y="0"/>
                </a:cxn>
                <a:cxn ang="0">
                  <a:pos x="258" y="9"/>
                </a:cxn>
                <a:cxn ang="0">
                  <a:pos x="299" y="14"/>
                </a:cxn>
                <a:cxn ang="0">
                  <a:pos x="362" y="36"/>
                </a:cxn>
                <a:cxn ang="0">
                  <a:pos x="384" y="66"/>
                </a:cxn>
                <a:cxn ang="0">
                  <a:pos x="401" y="74"/>
                </a:cxn>
                <a:cxn ang="0">
                  <a:pos x="420" y="77"/>
                </a:cxn>
                <a:cxn ang="0">
                  <a:pos x="437" y="66"/>
                </a:cxn>
                <a:cxn ang="0">
                  <a:pos x="456" y="72"/>
                </a:cxn>
                <a:cxn ang="0">
                  <a:pos x="486" y="74"/>
                </a:cxn>
                <a:cxn ang="0">
                  <a:pos x="497" y="91"/>
                </a:cxn>
                <a:cxn ang="0">
                  <a:pos x="508" y="94"/>
                </a:cxn>
                <a:cxn ang="0">
                  <a:pos x="519" y="113"/>
                </a:cxn>
                <a:cxn ang="0">
                  <a:pos x="516" y="135"/>
                </a:cxn>
                <a:cxn ang="0">
                  <a:pos x="502" y="138"/>
                </a:cxn>
                <a:cxn ang="0">
                  <a:pos x="483" y="132"/>
                </a:cxn>
                <a:cxn ang="0">
                  <a:pos x="475" y="160"/>
                </a:cxn>
                <a:cxn ang="0">
                  <a:pos x="491" y="170"/>
                </a:cxn>
                <a:cxn ang="0">
                  <a:pos x="505" y="179"/>
                </a:cxn>
                <a:cxn ang="0">
                  <a:pos x="494" y="209"/>
                </a:cxn>
                <a:cxn ang="0">
                  <a:pos x="478" y="228"/>
                </a:cxn>
                <a:cxn ang="0">
                  <a:pos x="426" y="242"/>
                </a:cxn>
                <a:cxn ang="0">
                  <a:pos x="384" y="258"/>
                </a:cxn>
                <a:cxn ang="0">
                  <a:pos x="365" y="275"/>
                </a:cxn>
                <a:cxn ang="0">
                  <a:pos x="354" y="291"/>
                </a:cxn>
                <a:cxn ang="0">
                  <a:pos x="343" y="335"/>
                </a:cxn>
                <a:cxn ang="0">
                  <a:pos x="335" y="338"/>
                </a:cxn>
              </a:cxnLst>
              <a:rect l="0" t="0" r="r" b="b"/>
              <a:pathLst>
                <a:path w="519" h="338">
                  <a:moveTo>
                    <a:pt x="335" y="338"/>
                  </a:moveTo>
                  <a:lnTo>
                    <a:pt x="330" y="335"/>
                  </a:lnTo>
                  <a:lnTo>
                    <a:pt x="308" y="332"/>
                  </a:lnTo>
                  <a:lnTo>
                    <a:pt x="297" y="332"/>
                  </a:lnTo>
                  <a:lnTo>
                    <a:pt x="288" y="327"/>
                  </a:lnTo>
                  <a:lnTo>
                    <a:pt x="286" y="327"/>
                  </a:lnTo>
                  <a:lnTo>
                    <a:pt x="286" y="324"/>
                  </a:lnTo>
                  <a:lnTo>
                    <a:pt x="256" y="321"/>
                  </a:lnTo>
                  <a:lnTo>
                    <a:pt x="217" y="321"/>
                  </a:lnTo>
                  <a:lnTo>
                    <a:pt x="217" y="319"/>
                  </a:lnTo>
                  <a:lnTo>
                    <a:pt x="214" y="316"/>
                  </a:lnTo>
                  <a:lnTo>
                    <a:pt x="195" y="313"/>
                  </a:lnTo>
                  <a:lnTo>
                    <a:pt x="179" y="310"/>
                  </a:lnTo>
                  <a:lnTo>
                    <a:pt x="179" y="308"/>
                  </a:lnTo>
                  <a:lnTo>
                    <a:pt x="162" y="308"/>
                  </a:lnTo>
                  <a:lnTo>
                    <a:pt x="121" y="302"/>
                  </a:lnTo>
                  <a:lnTo>
                    <a:pt x="118" y="302"/>
                  </a:lnTo>
                  <a:lnTo>
                    <a:pt x="113" y="299"/>
                  </a:lnTo>
                  <a:lnTo>
                    <a:pt x="105" y="299"/>
                  </a:lnTo>
                  <a:lnTo>
                    <a:pt x="96" y="297"/>
                  </a:lnTo>
                  <a:lnTo>
                    <a:pt x="91" y="297"/>
                  </a:lnTo>
                  <a:lnTo>
                    <a:pt x="91" y="294"/>
                  </a:lnTo>
                  <a:lnTo>
                    <a:pt x="80" y="291"/>
                  </a:lnTo>
                  <a:lnTo>
                    <a:pt x="69" y="291"/>
                  </a:lnTo>
                  <a:lnTo>
                    <a:pt x="63" y="291"/>
                  </a:lnTo>
                  <a:lnTo>
                    <a:pt x="58" y="289"/>
                  </a:lnTo>
                  <a:lnTo>
                    <a:pt x="42" y="289"/>
                  </a:lnTo>
                  <a:lnTo>
                    <a:pt x="20" y="289"/>
                  </a:lnTo>
                  <a:lnTo>
                    <a:pt x="20" y="280"/>
                  </a:lnTo>
                  <a:lnTo>
                    <a:pt x="20" y="272"/>
                  </a:lnTo>
                  <a:lnTo>
                    <a:pt x="20" y="269"/>
                  </a:lnTo>
                  <a:lnTo>
                    <a:pt x="20" y="264"/>
                  </a:lnTo>
                  <a:lnTo>
                    <a:pt x="14" y="264"/>
                  </a:lnTo>
                  <a:lnTo>
                    <a:pt x="9" y="264"/>
                  </a:lnTo>
                  <a:lnTo>
                    <a:pt x="6" y="258"/>
                  </a:lnTo>
                  <a:lnTo>
                    <a:pt x="0" y="256"/>
                  </a:lnTo>
                  <a:lnTo>
                    <a:pt x="0" y="247"/>
                  </a:lnTo>
                  <a:lnTo>
                    <a:pt x="0" y="242"/>
                  </a:lnTo>
                  <a:lnTo>
                    <a:pt x="3" y="236"/>
                  </a:lnTo>
                  <a:lnTo>
                    <a:pt x="3" y="236"/>
                  </a:lnTo>
                  <a:lnTo>
                    <a:pt x="6" y="228"/>
                  </a:lnTo>
                  <a:lnTo>
                    <a:pt x="6" y="228"/>
                  </a:lnTo>
                  <a:lnTo>
                    <a:pt x="9" y="225"/>
                  </a:lnTo>
                  <a:lnTo>
                    <a:pt x="11" y="223"/>
                  </a:lnTo>
                  <a:lnTo>
                    <a:pt x="14" y="214"/>
                  </a:lnTo>
                  <a:lnTo>
                    <a:pt x="25" y="209"/>
                  </a:lnTo>
                  <a:lnTo>
                    <a:pt x="36" y="201"/>
                  </a:lnTo>
                  <a:lnTo>
                    <a:pt x="44" y="198"/>
                  </a:lnTo>
                  <a:lnTo>
                    <a:pt x="50" y="192"/>
                  </a:lnTo>
                  <a:lnTo>
                    <a:pt x="55" y="192"/>
                  </a:lnTo>
                  <a:lnTo>
                    <a:pt x="63" y="190"/>
                  </a:lnTo>
                  <a:lnTo>
                    <a:pt x="63" y="187"/>
                  </a:lnTo>
                  <a:lnTo>
                    <a:pt x="69" y="184"/>
                  </a:lnTo>
                  <a:lnTo>
                    <a:pt x="91" y="184"/>
                  </a:lnTo>
                  <a:lnTo>
                    <a:pt x="116" y="184"/>
                  </a:lnTo>
                  <a:lnTo>
                    <a:pt x="124" y="179"/>
                  </a:lnTo>
                  <a:lnTo>
                    <a:pt x="135" y="173"/>
                  </a:lnTo>
                  <a:lnTo>
                    <a:pt x="146" y="173"/>
                  </a:lnTo>
                  <a:lnTo>
                    <a:pt x="157" y="173"/>
                  </a:lnTo>
                  <a:lnTo>
                    <a:pt x="168" y="179"/>
                  </a:lnTo>
                  <a:lnTo>
                    <a:pt x="179" y="184"/>
                  </a:lnTo>
                  <a:lnTo>
                    <a:pt x="187" y="184"/>
                  </a:lnTo>
                  <a:lnTo>
                    <a:pt x="198" y="184"/>
                  </a:lnTo>
                  <a:lnTo>
                    <a:pt x="203" y="184"/>
                  </a:lnTo>
                  <a:lnTo>
                    <a:pt x="206" y="181"/>
                  </a:lnTo>
                  <a:lnTo>
                    <a:pt x="209" y="173"/>
                  </a:lnTo>
                  <a:lnTo>
                    <a:pt x="212" y="162"/>
                  </a:lnTo>
                  <a:lnTo>
                    <a:pt x="217" y="160"/>
                  </a:lnTo>
                  <a:lnTo>
                    <a:pt x="225" y="157"/>
                  </a:lnTo>
                  <a:lnTo>
                    <a:pt x="228" y="151"/>
                  </a:lnTo>
                  <a:lnTo>
                    <a:pt x="228" y="129"/>
                  </a:lnTo>
                  <a:lnTo>
                    <a:pt x="236" y="124"/>
                  </a:lnTo>
                  <a:lnTo>
                    <a:pt x="242" y="118"/>
                  </a:lnTo>
                  <a:lnTo>
                    <a:pt x="245" y="105"/>
                  </a:lnTo>
                  <a:lnTo>
                    <a:pt x="245" y="85"/>
                  </a:lnTo>
                  <a:lnTo>
                    <a:pt x="242" y="83"/>
                  </a:lnTo>
                  <a:lnTo>
                    <a:pt x="242" y="80"/>
                  </a:lnTo>
                  <a:lnTo>
                    <a:pt x="236" y="74"/>
                  </a:lnTo>
                  <a:lnTo>
                    <a:pt x="228" y="72"/>
                  </a:lnTo>
                  <a:lnTo>
                    <a:pt x="228" y="72"/>
                  </a:lnTo>
                  <a:lnTo>
                    <a:pt x="228" y="66"/>
                  </a:lnTo>
                  <a:lnTo>
                    <a:pt x="217" y="61"/>
                  </a:lnTo>
                  <a:lnTo>
                    <a:pt x="212" y="55"/>
                  </a:lnTo>
                  <a:lnTo>
                    <a:pt x="212" y="47"/>
                  </a:lnTo>
                  <a:lnTo>
                    <a:pt x="212" y="44"/>
                  </a:lnTo>
                  <a:lnTo>
                    <a:pt x="217" y="41"/>
                  </a:lnTo>
                  <a:lnTo>
                    <a:pt x="228" y="36"/>
                  </a:lnTo>
                  <a:lnTo>
                    <a:pt x="228" y="28"/>
                  </a:lnTo>
                  <a:lnTo>
                    <a:pt x="228" y="25"/>
                  </a:lnTo>
                  <a:lnTo>
                    <a:pt x="236" y="20"/>
                  </a:lnTo>
                  <a:lnTo>
                    <a:pt x="242" y="11"/>
                  </a:lnTo>
                  <a:lnTo>
                    <a:pt x="242" y="6"/>
                  </a:lnTo>
                  <a:lnTo>
                    <a:pt x="242" y="0"/>
                  </a:lnTo>
                  <a:lnTo>
                    <a:pt x="247" y="0"/>
                  </a:lnTo>
                  <a:lnTo>
                    <a:pt x="258" y="0"/>
                  </a:lnTo>
                  <a:lnTo>
                    <a:pt x="258" y="9"/>
                  </a:lnTo>
                  <a:lnTo>
                    <a:pt x="258" y="14"/>
                  </a:lnTo>
                  <a:lnTo>
                    <a:pt x="280" y="14"/>
                  </a:lnTo>
                  <a:lnTo>
                    <a:pt x="299" y="14"/>
                  </a:lnTo>
                  <a:lnTo>
                    <a:pt x="321" y="14"/>
                  </a:lnTo>
                  <a:lnTo>
                    <a:pt x="341" y="14"/>
                  </a:lnTo>
                  <a:lnTo>
                    <a:pt x="362" y="36"/>
                  </a:lnTo>
                  <a:lnTo>
                    <a:pt x="382" y="47"/>
                  </a:lnTo>
                  <a:lnTo>
                    <a:pt x="384" y="55"/>
                  </a:lnTo>
                  <a:lnTo>
                    <a:pt x="384" y="66"/>
                  </a:lnTo>
                  <a:lnTo>
                    <a:pt x="390" y="72"/>
                  </a:lnTo>
                  <a:lnTo>
                    <a:pt x="398" y="72"/>
                  </a:lnTo>
                  <a:lnTo>
                    <a:pt x="401" y="74"/>
                  </a:lnTo>
                  <a:lnTo>
                    <a:pt x="401" y="80"/>
                  </a:lnTo>
                  <a:lnTo>
                    <a:pt x="412" y="80"/>
                  </a:lnTo>
                  <a:lnTo>
                    <a:pt x="420" y="77"/>
                  </a:lnTo>
                  <a:lnTo>
                    <a:pt x="423" y="72"/>
                  </a:lnTo>
                  <a:lnTo>
                    <a:pt x="426" y="66"/>
                  </a:lnTo>
                  <a:lnTo>
                    <a:pt x="437" y="66"/>
                  </a:lnTo>
                  <a:lnTo>
                    <a:pt x="445" y="66"/>
                  </a:lnTo>
                  <a:lnTo>
                    <a:pt x="453" y="66"/>
                  </a:lnTo>
                  <a:lnTo>
                    <a:pt x="456" y="72"/>
                  </a:lnTo>
                  <a:lnTo>
                    <a:pt x="469" y="72"/>
                  </a:lnTo>
                  <a:lnTo>
                    <a:pt x="483" y="74"/>
                  </a:lnTo>
                  <a:lnTo>
                    <a:pt x="486" y="74"/>
                  </a:lnTo>
                  <a:lnTo>
                    <a:pt x="489" y="77"/>
                  </a:lnTo>
                  <a:lnTo>
                    <a:pt x="494" y="83"/>
                  </a:lnTo>
                  <a:lnTo>
                    <a:pt x="497" y="91"/>
                  </a:lnTo>
                  <a:lnTo>
                    <a:pt x="502" y="91"/>
                  </a:lnTo>
                  <a:lnTo>
                    <a:pt x="505" y="91"/>
                  </a:lnTo>
                  <a:lnTo>
                    <a:pt x="508" y="94"/>
                  </a:lnTo>
                  <a:lnTo>
                    <a:pt x="516" y="99"/>
                  </a:lnTo>
                  <a:lnTo>
                    <a:pt x="516" y="107"/>
                  </a:lnTo>
                  <a:lnTo>
                    <a:pt x="519" y="113"/>
                  </a:lnTo>
                  <a:lnTo>
                    <a:pt x="519" y="121"/>
                  </a:lnTo>
                  <a:lnTo>
                    <a:pt x="519" y="129"/>
                  </a:lnTo>
                  <a:lnTo>
                    <a:pt x="516" y="135"/>
                  </a:lnTo>
                  <a:lnTo>
                    <a:pt x="516" y="138"/>
                  </a:lnTo>
                  <a:lnTo>
                    <a:pt x="505" y="138"/>
                  </a:lnTo>
                  <a:lnTo>
                    <a:pt x="502" y="138"/>
                  </a:lnTo>
                  <a:lnTo>
                    <a:pt x="497" y="135"/>
                  </a:lnTo>
                  <a:lnTo>
                    <a:pt x="491" y="132"/>
                  </a:lnTo>
                  <a:lnTo>
                    <a:pt x="483" y="132"/>
                  </a:lnTo>
                  <a:lnTo>
                    <a:pt x="478" y="132"/>
                  </a:lnTo>
                  <a:lnTo>
                    <a:pt x="478" y="146"/>
                  </a:lnTo>
                  <a:lnTo>
                    <a:pt x="475" y="160"/>
                  </a:lnTo>
                  <a:lnTo>
                    <a:pt x="478" y="162"/>
                  </a:lnTo>
                  <a:lnTo>
                    <a:pt x="483" y="170"/>
                  </a:lnTo>
                  <a:lnTo>
                    <a:pt x="491" y="170"/>
                  </a:lnTo>
                  <a:lnTo>
                    <a:pt x="497" y="170"/>
                  </a:lnTo>
                  <a:lnTo>
                    <a:pt x="502" y="173"/>
                  </a:lnTo>
                  <a:lnTo>
                    <a:pt x="505" y="179"/>
                  </a:lnTo>
                  <a:lnTo>
                    <a:pt x="502" y="187"/>
                  </a:lnTo>
                  <a:lnTo>
                    <a:pt x="494" y="198"/>
                  </a:lnTo>
                  <a:lnTo>
                    <a:pt x="494" y="209"/>
                  </a:lnTo>
                  <a:lnTo>
                    <a:pt x="491" y="223"/>
                  </a:lnTo>
                  <a:lnTo>
                    <a:pt x="486" y="225"/>
                  </a:lnTo>
                  <a:lnTo>
                    <a:pt x="478" y="228"/>
                  </a:lnTo>
                  <a:lnTo>
                    <a:pt x="456" y="228"/>
                  </a:lnTo>
                  <a:lnTo>
                    <a:pt x="442" y="231"/>
                  </a:lnTo>
                  <a:lnTo>
                    <a:pt x="426" y="242"/>
                  </a:lnTo>
                  <a:lnTo>
                    <a:pt x="412" y="253"/>
                  </a:lnTo>
                  <a:lnTo>
                    <a:pt x="406" y="256"/>
                  </a:lnTo>
                  <a:lnTo>
                    <a:pt x="384" y="258"/>
                  </a:lnTo>
                  <a:lnTo>
                    <a:pt x="379" y="261"/>
                  </a:lnTo>
                  <a:lnTo>
                    <a:pt x="371" y="267"/>
                  </a:lnTo>
                  <a:lnTo>
                    <a:pt x="365" y="275"/>
                  </a:lnTo>
                  <a:lnTo>
                    <a:pt x="362" y="283"/>
                  </a:lnTo>
                  <a:lnTo>
                    <a:pt x="357" y="289"/>
                  </a:lnTo>
                  <a:lnTo>
                    <a:pt x="354" y="291"/>
                  </a:lnTo>
                  <a:lnTo>
                    <a:pt x="352" y="310"/>
                  </a:lnTo>
                  <a:lnTo>
                    <a:pt x="346" y="332"/>
                  </a:lnTo>
                  <a:lnTo>
                    <a:pt x="343" y="335"/>
                  </a:lnTo>
                  <a:lnTo>
                    <a:pt x="341" y="338"/>
                  </a:lnTo>
                  <a:lnTo>
                    <a:pt x="338" y="338"/>
                  </a:lnTo>
                  <a:lnTo>
                    <a:pt x="335" y="338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91436" tIns="45718" rIns="91436" bIns="4571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9" name="Freeform 56"/>
            <p:cNvSpPr>
              <a:spLocks/>
            </p:cNvSpPr>
            <p:nvPr/>
          </p:nvSpPr>
          <p:spPr bwMode="auto">
            <a:xfrm>
              <a:off x="6332915" y="1185713"/>
              <a:ext cx="1223917" cy="1362300"/>
            </a:xfrm>
            <a:custGeom>
              <a:avLst/>
              <a:gdLst/>
              <a:ahLst/>
              <a:cxnLst>
                <a:cxn ang="0">
                  <a:pos x="431" y="818"/>
                </a:cxn>
                <a:cxn ang="0">
                  <a:pos x="340" y="777"/>
                </a:cxn>
                <a:cxn ang="0">
                  <a:pos x="294" y="742"/>
                </a:cxn>
                <a:cxn ang="0">
                  <a:pos x="181" y="720"/>
                </a:cxn>
                <a:cxn ang="0">
                  <a:pos x="223" y="676"/>
                </a:cxn>
                <a:cxn ang="0">
                  <a:pos x="308" y="618"/>
                </a:cxn>
                <a:cxn ang="0">
                  <a:pos x="250" y="618"/>
                </a:cxn>
                <a:cxn ang="0">
                  <a:pos x="154" y="659"/>
                </a:cxn>
                <a:cxn ang="0">
                  <a:pos x="148" y="577"/>
                </a:cxn>
                <a:cxn ang="0">
                  <a:pos x="113" y="536"/>
                </a:cxn>
                <a:cxn ang="0">
                  <a:pos x="135" y="530"/>
                </a:cxn>
                <a:cxn ang="0">
                  <a:pos x="206" y="582"/>
                </a:cxn>
                <a:cxn ang="0">
                  <a:pos x="250" y="555"/>
                </a:cxn>
                <a:cxn ang="0">
                  <a:pos x="239" y="511"/>
                </a:cxn>
                <a:cxn ang="0">
                  <a:pos x="225" y="467"/>
                </a:cxn>
                <a:cxn ang="0">
                  <a:pos x="176" y="426"/>
                </a:cxn>
                <a:cxn ang="0">
                  <a:pos x="105" y="398"/>
                </a:cxn>
                <a:cxn ang="0">
                  <a:pos x="31" y="412"/>
                </a:cxn>
                <a:cxn ang="0">
                  <a:pos x="0" y="401"/>
                </a:cxn>
                <a:cxn ang="0">
                  <a:pos x="22" y="352"/>
                </a:cxn>
                <a:cxn ang="0">
                  <a:pos x="72" y="341"/>
                </a:cxn>
                <a:cxn ang="0">
                  <a:pos x="132" y="253"/>
                </a:cxn>
                <a:cxn ang="0">
                  <a:pos x="151" y="215"/>
                </a:cxn>
                <a:cxn ang="0">
                  <a:pos x="206" y="209"/>
                </a:cxn>
                <a:cxn ang="0">
                  <a:pos x="266" y="179"/>
                </a:cxn>
                <a:cxn ang="0">
                  <a:pos x="288" y="91"/>
                </a:cxn>
                <a:cxn ang="0">
                  <a:pos x="266" y="55"/>
                </a:cxn>
                <a:cxn ang="0">
                  <a:pos x="362" y="0"/>
                </a:cxn>
                <a:cxn ang="0">
                  <a:pos x="420" y="25"/>
                </a:cxn>
                <a:cxn ang="0">
                  <a:pos x="453" y="14"/>
                </a:cxn>
                <a:cxn ang="0">
                  <a:pos x="393" y="113"/>
                </a:cxn>
                <a:cxn ang="0">
                  <a:pos x="343" y="135"/>
                </a:cxn>
                <a:cxn ang="0">
                  <a:pos x="330" y="198"/>
                </a:cxn>
                <a:cxn ang="0">
                  <a:pos x="321" y="234"/>
                </a:cxn>
                <a:cxn ang="0">
                  <a:pos x="327" y="305"/>
                </a:cxn>
                <a:cxn ang="0">
                  <a:pos x="346" y="341"/>
                </a:cxn>
                <a:cxn ang="0">
                  <a:pos x="316" y="393"/>
                </a:cxn>
                <a:cxn ang="0">
                  <a:pos x="357" y="423"/>
                </a:cxn>
                <a:cxn ang="0">
                  <a:pos x="382" y="448"/>
                </a:cxn>
                <a:cxn ang="0">
                  <a:pos x="423" y="459"/>
                </a:cxn>
                <a:cxn ang="0">
                  <a:pos x="406" y="478"/>
                </a:cxn>
                <a:cxn ang="0">
                  <a:pos x="447" y="533"/>
                </a:cxn>
                <a:cxn ang="0">
                  <a:pos x="478" y="519"/>
                </a:cxn>
                <a:cxn ang="0">
                  <a:pos x="530" y="527"/>
                </a:cxn>
                <a:cxn ang="0">
                  <a:pos x="618" y="552"/>
                </a:cxn>
                <a:cxn ang="0">
                  <a:pos x="604" y="478"/>
                </a:cxn>
                <a:cxn ang="0">
                  <a:pos x="582" y="418"/>
                </a:cxn>
                <a:cxn ang="0">
                  <a:pos x="533" y="387"/>
                </a:cxn>
                <a:cxn ang="0">
                  <a:pos x="642" y="344"/>
                </a:cxn>
                <a:cxn ang="0">
                  <a:pos x="689" y="346"/>
                </a:cxn>
                <a:cxn ang="0">
                  <a:pos x="755" y="387"/>
                </a:cxn>
                <a:cxn ang="0">
                  <a:pos x="760" y="448"/>
                </a:cxn>
                <a:cxn ang="0">
                  <a:pos x="755" y="497"/>
                </a:cxn>
                <a:cxn ang="0">
                  <a:pos x="705" y="525"/>
                </a:cxn>
                <a:cxn ang="0">
                  <a:pos x="686" y="607"/>
                </a:cxn>
                <a:cxn ang="0">
                  <a:pos x="661" y="659"/>
                </a:cxn>
                <a:cxn ang="0">
                  <a:pos x="642" y="709"/>
                </a:cxn>
                <a:cxn ang="0">
                  <a:pos x="587" y="742"/>
                </a:cxn>
                <a:cxn ang="0">
                  <a:pos x="560" y="772"/>
                </a:cxn>
                <a:cxn ang="0">
                  <a:pos x="516" y="805"/>
                </a:cxn>
                <a:cxn ang="0">
                  <a:pos x="513" y="835"/>
                </a:cxn>
              </a:cxnLst>
              <a:rect l="0" t="0" r="r" b="b"/>
              <a:pathLst>
                <a:path w="768" h="835">
                  <a:moveTo>
                    <a:pt x="502" y="835"/>
                  </a:moveTo>
                  <a:lnTo>
                    <a:pt x="494" y="832"/>
                  </a:lnTo>
                  <a:lnTo>
                    <a:pt x="464" y="829"/>
                  </a:lnTo>
                  <a:lnTo>
                    <a:pt x="461" y="827"/>
                  </a:lnTo>
                  <a:lnTo>
                    <a:pt x="453" y="824"/>
                  </a:lnTo>
                  <a:lnTo>
                    <a:pt x="442" y="824"/>
                  </a:lnTo>
                  <a:lnTo>
                    <a:pt x="439" y="821"/>
                  </a:lnTo>
                  <a:lnTo>
                    <a:pt x="434" y="821"/>
                  </a:lnTo>
                  <a:lnTo>
                    <a:pt x="431" y="818"/>
                  </a:lnTo>
                  <a:lnTo>
                    <a:pt x="428" y="816"/>
                  </a:lnTo>
                  <a:lnTo>
                    <a:pt x="415" y="805"/>
                  </a:lnTo>
                  <a:lnTo>
                    <a:pt x="390" y="791"/>
                  </a:lnTo>
                  <a:lnTo>
                    <a:pt x="376" y="791"/>
                  </a:lnTo>
                  <a:lnTo>
                    <a:pt x="360" y="791"/>
                  </a:lnTo>
                  <a:lnTo>
                    <a:pt x="357" y="783"/>
                  </a:lnTo>
                  <a:lnTo>
                    <a:pt x="349" y="777"/>
                  </a:lnTo>
                  <a:lnTo>
                    <a:pt x="346" y="777"/>
                  </a:lnTo>
                  <a:lnTo>
                    <a:pt x="340" y="777"/>
                  </a:lnTo>
                  <a:lnTo>
                    <a:pt x="340" y="772"/>
                  </a:lnTo>
                  <a:lnTo>
                    <a:pt x="335" y="772"/>
                  </a:lnTo>
                  <a:lnTo>
                    <a:pt x="332" y="769"/>
                  </a:lnTo>
                  <a:lnTo>
                    <a:pt x="327" y="769"/>
                  </a:lnTo>
                  <a:lnTo>
                    <a:pt x="327" y="763"/>
                  </a:lnTo>
                  <a:lnTo>
                    <a:pt x="327" y="755"/>
                  </a:lnTo>
                  <a:lnTo>
                    <a:pt x="321" y="753"/>
                  </a:lnTo>
                  <a:lnTo>
                    <a:pt x="319" y="742"/>
                  </a:lnTo>
                  <a:lnTo>
                    <a:pt x="294" y="742"/>
                  </a:lnTo>
                  <a:lnTo>
                    <a:pt x="277" y="742"/>
                  </a:lnTo>
                  <a:lnTo>
                    <a:pt x="253" y="742"/>
                  </a:lnTo>
                  <a:lnTo>
                    <a:pt x="234" y="742"/>
                  </a:lnTo>
                  <a:lnTo>
                    <a:pt x="228" y="742"/>
                  </a:lnTo>
                  <a:lnTo>
                    <a:pt x="223" y="739"/>
                  </a:lnTo>
                  <a:lnTo>
                    <a:pt x="217" y="733"/>
                  </a:lnTo>
                  <a:lnTo>
                    <a:pt x="209" y="725"/>
                  </a:lnTo>
                  <a:lnTo>
                    <a:pt x="195" y="722"/>
                  </a:lnTo>
                  <a:lnTo>
                    <a:pt x="181" y="720"/>
                  </a:lnTo>
                  <a:lnTo>
                    <a:pt x="181" y="711"/>
                  </a:lnTo>
                  <a:lnTo>
                    <a:pt x="181" y="700"/>
                  </a:lnTo>
                  <a:lnTo>
                    <a:pt x="184" y="698"/>
                  </a:lnTo>
                  <a:lnTo>
                    <a:pt x="184" y="695"/>
                  </a:lnTo>
                  <a:lnTo>
                    <a:pt x="190" y="695"/>
                  </a:lnTo>
                  <a:lnTo>
                    <a:pt x="198" y="692"/>
                  </a:lnTo>
                  <a:lnTo>
                    <a:pt x="201" y="689"/>
                  </a:lnTo>
                  <a:lnTo>
                    <a:pt x="206" y="684"/>
                  </a:lnTo>
                  <a:lnTo>
                    <a:pt x="223" y="676"/>
                  </a:lnTo>
                  <a:lnTo>
                    <a:pt x="228" y="670"/>
                  </a:lnTo>
                  <a:lnTo>
                    <a:pt x="234" y="670"/>
                  </a:lnTo>
                  <a:lnTo>
                    <a:pt x="239" y="670"/>
                  </a:lnTo>
                  <a:lnTo>
                    <a:pt x="244" y="665"/>
                  </a:lnTo>
                  <a:lnTo>
                    <a:pt x="250" y="659"/>
                  </a:lnTo>
                  <a:lnTo>
                    <a:pt x="272" y="648"/>
                  </a:lnTo>
                  <a:lnTo>
                    <a:pt x="291" y="637"/>
                  </a:lnTo>
                  <a:lnTo>
                    <a:pt x="297" y="626"/>
                  </a:lnTo>
                  <a:lnTo>
                    <a:pt x="308" y="618"/>
                  </a:lnTo>
                  <a:lnTo>
                    <a:pt x="308" y="607"/>
                  </a:lnTo>
                  <a:lnTo>
                    <a:pt x="308" y="602"/>
                  </a:lnTo>
                  <a:lnTo>
                    <a:pt x="302" y="599"/>
                  </a:lnTo>
                  <a:lnTo>
                    <a:pt x="299" y="596"/>
                  </a:lnTo>
                  <a:lnTo>
                    <a:pt x="291" y="596"/>
                  </a:lnTo>
                  <a:lnTo>
                    <a:pt x="280" y="596"/>
                  </a:lnTo>
                  <a:lnTo>
                    <a:pt x="266" y="607"/>
                  </a:lnTo>
                  <a:lnTo>
                    <a:pt x="250" y="613"/>
                  </a:lnTo>
                  <a:lnTo>
                    <a:pt x="250" y="618"/>
                  </a:lnTo>
                  <a:lnTo>
                    <a:pt x="244" y="621"/>
                  </a:lnTo>
                  <a:lnTo>
                    <a:pt x="231" y="629"/>
                  </a:lnTo>
                  <a:lnTo>
                    <a:pt x="217" y="637"/>
                  </a:lnTo>
                  <a:lnTo>
                    <a:pt x="214" y="640"/>
                  </a:lnTo>
                  <a:lnTo>
                    <a:pt x="198" y="643"/>
                  </a:lnTo>
                  <a:lnTo>
                    <a:pt x="187" y="645"/>
                  </a:lnTo>
                  <a:lnTo>
                    <a:pt x="179" y="648"/>
                  </a:lnTo>
                  <a:lnTo>
                    <a:pt x="168" y="654"/>
                  </a:lnTo>
                  <a:lnTo>
                    <a:pt x="154" y="659"/>
                  </a:lnTo>
                  <a:lnTo>
                    <a:pt x="151" y="659"/>
                  </a:lnTo>
                  <a:lnTo>
                    <a:pt x="148" y="659"/>
                  </a:lnTo>
                  <a:lnTo>
                    <a:pt x="146" y="640"/>
                  </a:lnTo>
                  <a:lnTo>
                    <a:pt x="140" y="618"/>
                  </a:lnTo>
                  <a:lnTo>
                    <a:pt x="140" y="607"/>
                  </a:lnTo>
                  <a:lnTo>
                    <a:pt x="140" y="596"/>
                  </a:lnTo>
                  <a:lnTo>
                    <a:pt x="146" y="591"/>
                  </a:lnTo>
                  <a:lnTo>
                    <a:pt x="148" y="582"/>
                  </a:lnTo>
                  <a:lnTo>
                    <a:pt x="148" y="577"/>
                  </a:lnTo>
                  <a:lnTo>
                    <a:pt x="148" y="574"/>
                  </a:lnTo>
                  <a:lnTo>
                    <a:pt x="146" y="571"/>
                  </a:lnTo>
                  <a:lnTo>
                    <a:pt x="143" y="566"/>
                  </a:lnTo>
                  <a:lnTo>
                    <a:pt x="135" y="566"/>
                  </a:lnTo>
                  <a:lnTo>
                    <a:pt x="124" y="566"/>
                  </a:lnTo>
                  <a:lnTo>
                    <a:pt x="121" y="560"/>
                  </a:lnTo>
                  <a:lnTo>
                    <a:pt x="118" y="555"/>
                  </a:lnTo>
                  <a:lnTo>
                    <a:pt x="116" y="547"/>
                  </a:lnTo>
                  <a:lnTo>
                    <a:pt x="113" y="536"/>
                  </a:lnTo>
                  <a:lnTo>
                    <a:pt x="102" y="522"/>
                  </a:lnTo>
                  <a:lnTo>
                    <a:pt x="99" y="519"/>
                  </a:lnTo>
                  <a:lnTo>
                    <a:pt x="99" y="511"/>
                  </a:lnTo>
                  <a:lnTo>
                    <a:pt x="99" y="508"/>
                  </a:lnTo>
                  <a:lnTo>
                    <a:pt x="107" y="508"/>
                  </a:lnTo>
                  <a:lnTo>
                    <a:pt x="116" y="511"/>
                  </a:lnTo>
                  <a:lnTo>
                    <a:pt x="121" y="514"/>
                  </a:lnTo>
                  <a:lnTo>
                    <a:pt x="132" y="522"/>
                  </a:lnTo>
                  <a:lnTo>
                    <a:pt x="135" y="530"/>
                  </a:lnTo>
                  <a:lnTo>
                    <a:pt x="137" y="536"/>
                  </a:lnTo>
                  <a:lnTo>
                    <a:pt x="151" y="549"/>
                  </a:lnTo>
                  <a:lnTo>
                    <a:pt x="165" y="558"/>
                  </a:lnTo>
                  <a:lnTo>
                    <a:pt x="168" y="558"/>
                  </a:lnTo>
                  <a:lnTo>
                    <a:pt x="168" y="560"/>
                  </a:lnTo>
                  <a:lnTo>
                    <a:pt x="176" y="566"/>
                  </a:lnTo>
                  <a:lnTo>
                    <a:pt x="181" y="574"/>
                  </a:lnTo>
                  <a:lnTo>
                    <a:pt x="195" y="577"/>
                  </a:lnTo>
                  <a:lnTo>
                    <a:pt x="206" y="582"/>
                  </a:lnTo>
                  <a:lnTo>
                    <a:pt x="212" y="582"/>
                  </a:lnTo>
                  <a:lnTo>
                    <a:pt x="217" y="582"/>
                  </a:lnTo>
                  <a:lnTo>
                    <a:pt x="223" y="580"/>
                  </a:lnTo>
                  <a:lnTo>
                    <a:pt x="225" y="577"/>
                  </a:lnTo>
                  <a:lnTo>
                    <a:pt x="228" y="574"/>
                  </a:lnTo>
                  <a:lnTo>
                    <a:pt x="234" y="566"/>
                  </a:lnTo>
                  <a:lnTo>
                    <a:pt x="239" y="566"/>
                  </a:lnTo>
                  <a:lnTo>
                    <a:pt x="244" y="560"/>
                  </a:lnTo>
                  <a:lnTo>
                    <a:pt x="250" y="555"/>
                  </a:lnTo>
                  <a:lnTo>
                    <a:pt x="250" y="552"/>
                  </a:lnTo>
                  <a:lnTo>
                    <a:pt x="250" y="549"/>
                  </a:lnTo>
                  <a:lnTo>
                    <a:pt x="250" y="536"/>
                  </a:lnTo>
                  <a:lnTo>
                    <a:pt x="242" y="533"/>
                  </a:lnTo>
                  <a:lnTo>
                    <a:pt x="234" y="525"/>
                  </a:lnTo>
                  <a:lnTo>
                    <a:pt x="234" y="522"/>
                  </a:lnTo>
                  <a:lnTo>
                    <a:pt x="234" y="519"/>
                  </a:lnTo>
                  <a:lnTo>
                    <a:pt x="236" y="514"/>
                  </a:lnTo>
                  <a:lnTo>
                    <a:pt x="239" y="511"/>
                  </a:lnTo>
                  <a:lnTo>
                    <a:pt x="244" y="508"/>
                  </a:lnTo>
                  <a:lnTo>
                    <a:pt x="250" y="503"/>
                  </a:lnTo>
                  <a:lnTo>
                    <a:pt x="250" y="489"/>
                  </a:lnTo>
                  <a:lnTo>
                    <a:pt x="253" y="481"/>
                  </a:lnTo>
                  <a:lnTo>
                    <a:pt x="250" y="478"/>
                  </a:lnTo>
                  <a:lnTo>
                    <a:pt x="250" y="475"/>
                  </a:lnTo>
                  <a:lnTo>
                    <a:pt x="247" y="473"/>
                  </a:lnTo>
                  <a:lnTo>
                    <a:pt x="244" y="467"/>
                  </a:lnTo>
                  <a:lnTo>
                    <a:pt x="225" y="467"/>
                  </a:lnTo>
                  <a:lnTo>
                    <a:pt x="206" y="467"/>
                  </a:lnTo>
                  <a:lnTo>
                    <a:pt x="206" y="459"/>
                  </a:lnTo>
                  <a:lnTo>
                    <a:pt x="209" y="448"/>
                  </a:lnTo>
                  <a:lnTo>
                    <a:pt x="206" y="448"/>
                  </a:lnTo>
                  <a:lnTo>
                    <a:pt x="206" y="442"/>
                  </a:lnTo>
                  <a:lnTo>
                    <a:pt x="195" y="437"/>
                  </a:lnTo>
                  <a:lnTo>
                    <a:pt x="190" y="434"/>
                  </a:lnTo>
                  <a:lnTo>
                    <a:pt x="181" y="429"/>
                  </a:lnTo>
                  <a:lnTo>
                    <a:pt x="176" y="426"/>
                  </a:lnTo>
                  <a:lnTo>
                    <a:pt x="168" y="418"/>
                  </a:lnTo>
                  <a:lnTo>
                    <a:pt x="162" y="412"/>
                  </a:lnTo>
                  <a:lnTo>
                    <a:pt x="151" y="404"/>
                  </a:lnTo>
                  <a:lnTo>
                    <a:pt x="143" y="396"/>
                  </a:lnTo>
                  <a:lnTo>
                    <a:pt x="132" y="396"/>
                  </a:lnTo>
                  <a:lnTo>
                    <a:pt x="124" y="396"/>
                  </a:lnTo>
                  <a:lnTo>
                    <a:pt x="121" y="396"/>
                  </a:lnTo>
                  <a:lnTo>
                    <a:pt x="118" y="398"/>
                  </a:lnTo>
                  <a:lnTo>
                    <a:pt x="105" y="398"/>
                  </a:lnTo>
                  <a:lnTo>
                    <a:pt x="99" y="401"/>
                  </a:lnTo>
                  <a:lnTo>
                    <a:pt x="91" y="396"/>
                  </a:lnTo>
                  <a:lnTo>
                    <a:pt x="83" y="393"/>
                  </a:lnTo>
                  <a:lnTo>
                    <a:pt x="69" y="393"/>
                  </a:lnTo>
                  <a:lnTo>
                    <a:pt x="52" y="393"/>
                  </a:lnTo>
                  <a:lnTo>
                    <a:pt x="44" y="396"/>
                  </a:lnTo>
                  <a:lnTo>
                    <a:pt x="41" y="398"/>
                  </a:lnTo>
                  <a:lnTo>
                    <a:pt x="36" y="404"/>
                  </a:lnTo>
                  <a:lnTo>
                    <a:pt x="31" y="412"/>
                  </a:lnTo>
                  <a:lnTo>
                    <a:pt x="25" y="415"/>
                  </a:lnTo>
                  <a:lnTo>
                    <a:pt x="20" y="420"/>
                  </a:lnTo>
                  <a:lnTo>
                    <a:pt x="14" y="420"/>
                  </a:lnTo>
                  <a:lnTo>
                    <a:pt x="9" y="420"/>
                  </a:lnTo>
                  <a:lnTo>
                    <a:pt x="9" y="418"/>
                  </a:lnTo>
                  <a:lnTo>
                    <a:pt x="6" y="415"/>
                  </a:lnTo>
                  <a:lnTo>
                    <a:pt x="3" y="412"/>
                  </a:lnTo>
                  <a:lnTo>
                    <a:pt x="0" y="407"/>
                  </a:lnTo>
                  <a:lnTo>
                    <a:pt x="0" y="401"/>
                  </a:lnTo>
                  <a:lnTo>
                    <a:pt x="0" y="396"/>
                  </a:lnTo>
                  <a:lnTo>
                    <a:pt x="3" y="393"/>
                  </a:lnTo>
                  <a:lnTo>
                    <a:pt x="6" y="385"/>
                  </a:lnTo>
                  <a:lnTo>
                    <a:pt x="9" y="374"/>
                  </a:lnTo>
                  <a:lnTo>
                    <a:pt x="14" y="374"/>
                  </a:lnTo>
                  <a:lnTo>
                    <a:pt x="20" y="374"/>
                  </a:lnTo>
                  <a:lnTo>
                    <a:pt x="20" y="368"/>
                  </a:lnTo>
                  <a:lnTo>
                    <a:pt x="22" y="363"/>
                  </a:lnTo>
                  <a:lnTo>
                    <a:pt x="22" y="352"/>
                  </a:lnTo>
                  <a:lnTo>
                    <a:pt x="25" y="341"/>
                  </a:lnTo>
                  <a:lnTo>
                    <a:pt x="28" y="341"/>
                  </a:lnTo>
                  <a:lnTo>
                    <a:pt x="31" y="344"/>
                  </a:lnTo>
                  <a:lnTo>
                    <a:pt x="36" y="344"/>
                  </a:lnTo>
                  <a:lnTo>
                    <a:pt x="44" y="349"/>
                  </a:lnTo>
                  <a:lnTo>
                    <a:pt x="50" y="349"/>
                  </a:lnTo>
                  <a:lnTo>
                    <a:pt x="58" y="349"/>
                  </a:lnTo>
                  <a:lnTo>
                    <a:pt x="66" y="344"/>
                  </a:lnTo>
                  <a:lnTo>
                    <a:pt x="72" y="341"/>
                  </a:lnTo>
                  <a:lnTo>
                    <a:pt x="72" y="330"/>
                  </a:lnTo>
                  <a:lnTo>
                    <a:pt x="72" y="322"/>
                  </a:lnTo>
                  <a:lnTo>
                    <a:pt x="80" y="311"/>
                  </a:lnTo>
                  <a:lnTo>
                    <a:pt x="85" y="297"/>
                  </a:lnTo>
                  <a:lnTo>
                    <a:pt x="91" y="289"/>
                  </a:lnTo>
                  <a:lnTo>
                    <a:pt x="99" y="283"/>
                  </a:lnTo>
                  <a:lnTo>
                    <a:pt x="116" y="264"/>
                  </a:lnTo>
                  <a:lnTo>
                    <a:pt x="124" y="256"/>
                  </a:lnTo>
                  <a:lnTo>
                    <a:pt x="132" y="253"/>
                  </a:lnTo>
                  <a:lnTo>
                    <a:pt x="143" y="250"/>
                  </a:lnTo>
                  <a:lnTo>
                    <a:pt x="146" y="245"/>
                  </a:lnTo>
                  <a:lnTo>
                    <a:pt x="151" y="239"/>
                  </a:lnTo>
                  <a:lnTo>
                    <a:pt x="151" y="234"/>
                  </a:lnTo>
                  <a:lnTo>
                    <a:pt x="151" y="226"/>
                  </a:lnTo>
                  <a:lnTo>
                    <a:pt x="151" y="223"/>
                  </a:lnTo>
                  <a:lnTo>
                    <a:pt x="151" y="223"/>
                  </a:lnTo>
                  <a:lnTo>
                    <a:pt x="151" y="215"/>
                  </a:lnTo>
                  <a:lnTo>
                    <a:pt x="151" y="215"/>
                  </a:lnTo>
                  <a:lnTo>
                    <a:pt x="154" y="215"/>
                  </a:lnTo>
                  <a:lnTo>
                    <a:pt x="154" y="206"/>
                  </a:lnTo>
                  <a:lnTo>
                    <a:pt x="162" y="204"/>
                  </a:lnTo>
                  <a:lnTo>
                    <a:pt x="170" y="204"/>
                  </a:lnTo>
                  <a:lnTo>
                    <a:pt x="181" y="204"/>
                  </a:lnTo>
                  <a:lnTo>
                    <a:pt x="187" y="204"/>
                  </a:lnTo>
                  <a:lnTo>
                    <a:pt x="195" y="209"/>
                  </a:lnTo>
                  <a:lnTo>
                    <a:pt x="198" y="209"/>
                  </a:lnTo>
                  <a:lnTo>
                    <a:pt x="206" y="209"/>
                  </a:lnTo>
                  <a:lnTo>
                    <a:pt x="206" y="206"/>
                  </a:lnTo>
                  <a:lnTo>
                    <a:pt x="209" y="204"/>
                  </a:lnTo>
                  <a:lnTo>
                    <a:pt x="220" y="201"/>
                  </a:lnTo>
                  <a:lnTo>
                    <a:pt x="234" y="193"/>
                  </a:lnTo>
                  <a:lnTo>
                    <a:pt x="236" y="193"/>
                  </a:lnTo>
                  <a:lnTo>
                    <a:pt x="242" y="187"/>
                  </a:lnTo>
                  <a:lnTo>
                    <a:pt x="258" y="184"/>
                  </a:lnTo>
                  <a:lnTo>
                    <a:pt x="264" y="182"/>
                  </a:lnTo>
                  <a:lnTo>
                    <a:pt x="266" y="179"/>
                  </a:lnTo>
                  <a:lnTo>
                    <a:pt x="275" y="171"/>
                  </a:lnTo>
                  <a:lnTo>
                    <a:pt x="277" y="162"/>
                  </a:lnTo>
                  <a:lnTo>
                    <a:pt x="277" y="160"/>
                  </a:lnTo>
                  <a:lnTo>
                    <a:pt x="286" y="140"/>
                  </a:lnTo>
                  <a:lnTo>
                    <a:pt x="291" y="118"/>
                  </a:lnTo>
                  <a:lnTo>
                    <a:pt x="291" y="118"/>
                  </a:lnTo>
                  <a:lnTo>
                    <a:pt x="291" y="107"/>
                  </a:lnTo>
                  <a:lnTo>
                    <a:pt x="291" y="96"/>
                  </a:lnTo>
                  <a:lnTo>
                    <a:pt x="288" y="91"/>
                  </a:lnTo>
                  <a:lnTo>
                    <a:pt x="277" y="83"/>
                  </a:lnTo>
                  <a:lnTo>
                    <a:pt x="275" y="77"/>
                  </a:lnTo>
                  <a:lnTo>
                    <a:pt x="264" y="77"/>
                  </a:lnTo>
                  <a:lnTo>
                    <a:pt x="258" y="75"/>
                  </a:lnTo>
                  <a:lnTo>
                    <a:pt x="250" y="72"/>
                  </a:lnTo>
                  <a:lnTo>
                    <a:pt x="250" y="69"/>
                  </a:lnTo>
                  <a:lnTo>
                    <a:pt x="250" y="64"/>
                  </a:lnTo>
                  <a:lnTo>
                    <a:pt x="264" y="58"/>
                  </a:lnTo>
                  <a:lnTo>
                    <a:pt x="266" y="55"/>
                  </a:lnTo>
                  <a:lnTo>
                    <a:pt x="272" y="47"/>
                  </a:lnTo>
                  <a:lnTo>
                    <a:pt x="275" y="42"/>
                  </a:lnTo>
                  <a:lnTo>
                    <a:pt x="275" y="25"/>
                  </a:lnTo>
                  <a:lnTo>
                    <a:pt x="275" y="6"/>
                  </a:lnTo>
                  <a:lnTo>
                    <a:pt x="277" y="3"/>
                  </a:lnTo>
                  <a:lnTo>
                    <a:pt x="277" y="0"/>
                  </a:lnTo>
                  <a:lnTo>
                    <a:pt x="319" y="0"/>
                  </a:lnTo>
                  <a:lnTo>
                    <a:pt x="354" y="0"/>
                  </a:lnTo>
                  <a:lnTo>
                    <a:pt x="362" y="0"/>
                  </a:lnTo>
                  <a:lnTo>
                    <a:pt x="373" y="3"/>
                  </a:lnTo>
                  <a:lnTo>
                    <a:pt x="376" y="6"/>
                  </a:lnTo>
                  <a:lnTo>
                    <a:pt x="382" y="6"/>
                  </a:lnTo>
                  <a:lnTo>
                    <a:pt x="387" y="14"/>
                  </a:lnTo>
                  <a:lnTo>
                    <a:pt x="390" y="17"/>
                  </a:lnTo>
                  <a:lnTo>
                    <a:pt x="390" y="22"/>
                  </a:lnTo>
                  <a:lnTo>
                    <a:pt x="393" y="25"/>
                  </a:lnTo>
                  <a:lnTo>
                    <a:pt x="406" y="25"/>
                  </a:lnTo>
                  <a:lnTo>
                    <a:pt x="420" y="25"/>
                  </a:lnTo>
                  <a:lnTo>
                    <a:pt x="420" y="17"/>
                  </a:lnTo>
                  <a:lnTo>
                    <a:pt x="423" y="14"/>
                  </a:lnTo>
                  <a:lnTo>
                    <a:pt x="428" y="9"/>
                  </a:lnTo>
                  <a:lnTo>
                    <a:pt x="431" y="3"/>
                  </a:lnTo>
                  <a:lnTo>
                    <a:pt x="439" y="3"/>
                  </a:lnTo>
                  <a:lnTo>
                    <a:pt x="447" y="3"/>
                  </a:lnTo>
                  <a:lnTo>
                    <a:pt x="450" y="6"/>
                  </a:lnTo>
                  <a:lnTo>
                    <a:pt x="453" y="6"/>
                  </a:lnTo>
                  <a:lnTo>
                    <a:pt x="453" y="14"/>
                  </a:lnTo>
                  <a:lnTo>
                    <a:pt x="453" y="31"/>
                  </a:lnTo>
                  <a:lnTo>
                    <a:pt x="445" y="33"/>
                  </a:lnTo>
                  <a:lnTo>
                    <a:pt x="420" y="44"/>
                  </a:lnTo>
                  <a:lnTo>
                    <a:pt x="417" y="47"/>
                  </a:lnTo>
                  <a:lnTo>
                    <a:pt x="415" y="53"/>
                  </a:lnTo>
                  <a:lnTo>
                    <a:pt x="412" y="88"/>
                  </a:lnTo>
                  <a:lnTo>
                    <a:pt x="409" y="99"/>
                  </a:lnTo>
                  <a:lnTo>
                    <a:pt x="404" y="105"/>
                  </a:lnTo>
                  <a:lnTo>
                    <a:pt x="393" y="113"/>
                  </a:lnTo>
                  <a:lnTo>
                    <a:pt x="390" y="116"/>
                  </a:lnTo>
                  <a:lnTo>
                    <a:pt x="387" y="116"/>
                  </a:lnTo>
                  <a:lnTo>
                    <a:pt x="382" y="118"/>
                  </a:lnTo>
                  <a:lnTo>
                    <a:pt x="376" y="121"/>
                  </a:lnTo>
                  <a:lnTo>
                    <a:pt x="371" y="127"/>
                  </a:lnTo>
                  <a:lnTo>
                    <a:pt x="357" y="129"/>
                  </a:lnTo>
                  <a:lnTo>
                    <a:pt x="357" y="129"/>
                  </a:lnTo>
                  <a:lnTo>
                    <a:pt x="351" y="129"/>
                  </a:lnTo>
                  <a:lnTo>
                    <a:pt x="343" y="135"/>
                  </a:lnTo>
                  <a:lnTo>
                    <a:pt x="335" y="140"/>
                  </a:lnTo>
                  <a:lnTo>
                    <a:pt x="335" y="151"/>
                  </a:lnTo>
                  <a:lnTo>
                    <a:pt x="335" y="168"/>
                  </a:lnTo>
                  <a:lnTo>
                    <a:pt x="338" y="171"/>
                  </a:lnTo>
                  <a:lnTo>
                    <a:pt x="340" y="171"/>
                  </a:lnTo>
                  <a:lnTo>
                    <a:pt x="340" y="182"/>
                  </a:lnTo>
                  <a:lnTo>
                    <a:pt x="340" y="184"/>
                  </a:lnTo>
                  <a:lnTo>
                    <a:pt x="335" y="190"/>
                  </a:lnTo>
                  <a:lnTo>
                    <a:pt x="330" y="198"/>
                  </a:lnTo>
                  <a:lnTo>
                    <a:pt x="324" y="198"/>
                  </a:lnTo>
                  <a:lnTo>
                    <a:pt x="321" y="201"/>
                  </a:lnTo>
                  <a:lnTo>
                    <a:pt x="319" y="204"/>
                  </a:lnTo>
                  <a:lnTo>
                    <a:pt x="316" y="204"/>
                  </a:lnTo>
                  <a:lnTo>
                    <a:pt x="316" y="209"/>
                  </a:lnTo>
                  <a:lnTo>
                    <a:pt x="316" y="215"/>
                  </a:lnTo>
                  <a:lnTo>
                    <a:pt x="319" y="215"/>
                  </a:lnTo>
                  <a:lnTo>
                    <a:pt x="319" y="226"/>
                  </a:lnTo>
                  <a:lnTo>
                    <a:pt x="321" y="234"/>
                  </a:lnTo>
                  <a:lnTo>
                    <a:pt x="321" y="236"/>
                  </a:lnTo>
                  <a:lnTo>
                    <a:pt x="324" y="239"/>
                  </a:lnTo>
                  <a:lnTo>
                    <a:pt x="327" y="247"/>
                  </a:lnTo>
                  <a:lnTo>
                    <a:pt x="332" y="258"/>
                  </a:lnTo>
                  <a:lnTo>
                    <a:pt x="332" y="278"/>
                  </a:lnTo>
                  <a:lnTo>
                    <a:pt x="332" y="297"/>
                  </a:lnTo>
                  <a:lnTo>
                    <a:pt x="330" y="297"/>
                  </a:lnTo>
                  <a:lnTo>
                    <a:pt x="327" y="302"/>
                  </a:lnTo>
                  <a:lnTo>
                    <a:pt x="327" y="305"/>
                  </a:lnTo>
                  <a:lnTo>
                    <a:pt x="327" y="311"/>
                  </a:lnTo>
                  <a:lnTo>
                    <a:pt x="327" y="316"/>
                  </a:lnTo>
                  <a:lnTo>
                    <a:pt x="327" y="322"/>
                  </a:lnTo>
                  <a:lnTo>
                    <a:pt x="330" y="322"/>
                  </a:lnTo>
                  <a:lnTo>
                    <a:pt x="340" y="322"/>
                  </a:lnTo>
                  <a:lnTo>
                    <a:pt x="343" y="322"/>
                  </a:lnTo>
                  <a:lnTo>
                    <a:pt x="346" y="324"/>
                  </a:lnTo>
                  <a:lnTo>
                    <a:pt x="346" y="333"/>
                  </a:lnTo>
                  <a:lnTo>
                    <a:pt x="346" y="341"/>
                  </a:lnTo>
                  <a:lnTo>
                    <a:pt x="346" y="344"/>
                  </a:lnTo>
                  <a:lnTo>
                    <a:pt x="343" y="349"/>
                  </a:lnTo>
                  <a:lnTo>
                    <a:pt x="335" y="352"/>
                  </a:lnTo>
                  <a:lnTo>
                    <a:pt x="327" y="360"/>
                  </a:lnTo>
                  <a:lnTo>
                    <a:pt x="321" y="368"/>
                  </a:lnTo>
                  <a:lnTo>
                    <a:pt x="310" y="376"/>
                  </a:lnTo>
                  <a:lnTo>
                    <a:pt x="310" y="382"/>
                  </a:lnTo>
                  <a:lnTo>
                    <a:pt x="310" y="390"/>
                  </a:lnTo>
                  <a:lnTo>
                    <a:pt x="316" y="393"/>
                  </a:lnTo>
                  <a:lnTo>
                    <a:pt x="319" y="393"/>
                  </a:lnTo>
                  <a:lnTo>
                    <a:pt x="324" y="396"/>
                  </a:lnTo>
                  <a:lnTo>
                    <a:pt x="335" y="396"/>
                  </a:lnTo>
                  <a:lnTo>
                    <a:pt x="335" y="398"/>
                  </a:lnTo>
                  <a:lnTo>
                    <a:pt x="335" y="401"/>
                  </a:lnTo>
                  <a:lnTo>
                    <a:pt x="340" y="404"/>
                  </a:lnTo>
                  <a:lnTo>
                    <a:pt x="346" y="407"/>
                  </a:lnTo>
                  <a:lnTo>
                    <a:pt x="351" y="412"/>
                  </a:lnTo>
                  <a:lnTo>
                    <a:pt x="357" y="423"/>
                  </a:lnTo>
                  <a:lnTo>
                    <a:pt x="357" y="437"/>
                  </a:lnTo>
                  <a:lnTo>
                    <a:pt x="357" y="448"/>
                  </a:lnTo>
                  <a:lnTo>
                    <a:pt x="354" y="448"/>
                  </a:lnTo>
                  <a:lnTo>
                    <a:pt x="357" y="453"/>
                  </a:lnTo>
                  <a:lnTo>
                    <a:pt x="357" y="459"/>
                  </a:lnTo>
                  <a:lnTo>
                    <a:pt x="362" y="459"/>
                  </a:lnTo>
                  <a:lnTo>
                    <a:pt x="373" y="459"/>
                  </a:lnTo>
                  <a:lnTo>
                    <a:pt x="376" y="453"/>
                  </a:lnTo>
                  <a:lnTo>
                    <a:pt x="382" y="448"/>
                  </a:lnTo>
                  <a:lnTo>
                    <a:pt x="387" y="442"/>
                  </a:lnTo>
                  <a:lnTo>
                    <a:pt x="390" y="437"/>
                  </a:lnTo>
                  <a:lnTo>
                    <a:pt x="393" y="448"/>
                  </a:lnTo>
                  <a:lnTo>
                    <a:pt x="398" y="456"/>
                  </a:lnTo>
                  <a:lnTo>
                    <a:pt x="401" y="459"/>
                  </a:lnTo>
                  <a:lnTo>
                    <a:pt x="401" y="462"/>
                  </a:lnTo>
                  <a:lnTo>
                    <a:pt x="409" y="462"/>
                  </a:lnTo>
                  <a:lnTo>
                    <a:pt x="420" y="462"/>
                  </a:lnTo>
                  <a:lnTo>
                    <a:pt x="423" y="459"/>
                  </a:lnTo>
                  <a:lnTo>
                    <a:pt x="428" y="456"/>
                  </a:lnTo>
                  <a:lnTo>
                    <a:pt x="437" y="456"/>
                  </a:lnTo>
                  <a:lnTo>
                    <a:pt x="442" y="456"/>
                  </a:lnTo>
                  <a:lnTo>
                    <a:pt x="442" y="459"/>
                  </a:lnTo>
                  <a:lnTo>
                    <a:pt x="442" y="462"/>
                  </a:lnTo>
                  <a:lnTo>
                    <a:pt x="423" y="473"/>
                  </a:lnTo>
                  <a:lnTo>
                    <a:pt x="412" y="478"/>
                  </a:lnTo>
                  <a:lnTo>
                    <a:pt x="409" y="478"/>
                  </a:lnTo>
                  <a:lnTo>
                    <a:pt x="406" y="478"/>
                  </a:lnTo>
                  <a:lnTo>
                    <a:pt x="406" y="497"/>
                  </a:lnTo>
                  <a:lnTo>
                    <a:pt x="406" y="511"/>
                  </a:lnTo>
                  <a:lnTo>
                    <a:pt x="409" y="525"/>
                  </a:lnTo>
                  <a:lnTo>
                    <a:pt x="415" y="536"/>
                  </a:lnTo>
                  <a:lnTo>
                    <a:pt x="423" y="538"/>
                  </a:lnTo>
                  <a:lnTo>
                    <a:pt x="434" y="541"/>
                  </a:lnTo>
                  <a:lnTo>
                    <a:pt x="439" y="538"/>
                  </a:lnTo>
                  <a:lnTo>
                    <a:pt x="445" y="536"/>
                  </a:lnTo>
                  <a:lnTo>
                    <a:pt x="447" y="533"/>
                  </a:lnTo>
                  <a:lnTo>
                    <a:pt x="453" y="525"/>
                  </a:lnTo>
                  <a:lnTo>
                    <a:pt x="450" y="522"/>
                  </a:lnTo>
                  <a:lnTo>
                    <a:pt x="453" y="497"/>
                  </a:lnTo>
                  <a:lnTo>
                    <a:pt x="456" y="494"/>
                  </a:lnTo>
                  <a:lnTo>
                    <a:pt x="461" y="489"/>
                  </a:lnTo>
                  <a:lnTo>
                    <a:pt x="467" y="489"/>
                  </a:lnTo>
                  <a:lnTo>
                    <a:pt x="472" y="489"/>
                  </a:lnTo>
                  <a:lnTo>
                    <a:pt x="472" y="503"/>
                  </a:lnTo>
                  <a:lnTo>
                    <a:pt x="478" y="519"/>
                  </a:lnTo>
                  <a:lnTo>
                    <a:pt x="478" y="522"/>
                  </a:lnTo>
                  <a:lnTo>
                    <a:pt x="483" y="525"/>
                  </a:lnTo>
                  <a:lnTo>
                    <a:pt x="486" y="530"/>
                  </a:lnTo>
                  <a:lnTo>
                    <a:pt x="494" y="533"/>
                  </a:lnTo>
                  <a:lnTo>
                    <a:pt x="502" y="533"/>
                  </a:lnTo>
                  <a:lnTo>
                    <a:pt x="516" y="533"/>
                  </a:lnTo>
                  <a:lnTo>
                    <a:pt x="522" y="530"/>
                  </a:lnTo>
                  <a:lnTo>
                    <a:pt x="527" y="527"/>
                  </a:lnTo>
                  <a:lnTo>
                    <a:pt x="530" y="527"/>
                  </a:lnTo>
                  <a:lnTo>
                    <a:pt x="535" y="527"/>
                  </a:lnTo>
                  <a:lnTo>
                    <a:pt x="541" y="536"/>
                  </a:lnTo>
                  <a:lnTo>
                    <a:pt x="543" y="544"/>
                  </a:lnTo>
                  <a:lnTo>
                    <a:pt x="552" y="549"/>
                  </a:lnTo>
                  <a:lnTo>
                    <a:pt x="576" y="560"/>
                  </a:lnTo>
                  <a:lnTo>
                    <a:pt x="601" y="566"/>
                  </a:lnTo>
                  <a:lnTo>
                    <a:pt x="609" y="566"/>
                  </a:lnTo>
                  <a:lnTo>
                    <a:pt x="612" y="558"/>
                  </a:lnTo>
                  <a:lnTo>
                    <a:pt x="618" y="552"/>
                  </a:lnTo>
                  <a:lnTo>
                    <a:pt x="618" y="544"/>
                  </a:lnTo>
                  <a:lnTo>
                    <a:pt x="618" y="536"/>
                  </a:lnTo>
                  <a:lnTo>
                    <a:pt x="615" y="533"/>
                  </a:lnTo>
                  <a:lnTo>
                    <a:pt x="612" y="527"/>
                  </a:lnTo>
                  <a:lnTo>
                    <a:pt x="612" y="508"/>
                  </a:lnTo>
                  <a:lnTo>
                    <a:pt x="615" y="494"/>
                  </a:lnTo>
                  <a:lnTo>
                    <a:pt x="609" y="486"/>
                  </a:lnTo>
                  <a:lnTo>
                    <a:pt x="607" y="478"/>
                  </a:lnTo>
                  <a:lnTo>
                    <a:pt x="604" y="478"/>
                  </a:lnTo>
                  <a:lnTo>
                    <a:pt x="601" y="467"/>
                  </a:lnTo>
                  <a:lnTo>
                    <a:pt x="598" y="462"/>
                  </a:lnTo>
                  <a:lnTo>
                    <a:pt x="596" y="453"/>
                  </a:lnTo>
                  <a:lnTo>
                    <a:pt x="596" y="448"/>
                  </a:lnTo>
                  <a:lnTo>
                    <a:pt x="593" y="440"/>
                  </a:lnTo>
                  <a:lnTo>
                    <a:pt x="587" y="437"/>
                  </a:lnTo>
                  <a:lnTo>
                    <a:pt x="585" y="429"/>
                  </a:lnTo>
                  <a:lnTo>
                    <a:pt x="585" y="423"/>
                  </a:lnTo>
                  <a:lnTo>
                    <a:pt x="582" y="418"/>
                  </a:lnTo>
                  <a:lnTo>
                    <a:pt x="576" y="415"/>
                  </a:lnTo>
                  <a:lnTo>
                    <a:pt x="571" y="407"/>
                  </a:lnTo>
                  <a:lnTo>
                    <a:pt x="565" y="404"/>
                  </a:lnTo>
                  <a:lnTo>
                    <a:pt x="565" y="398"/>
                  </a:lnTo>
                  <a:lnTo>
                    <a:pt x="560" y="393"/>
                  </a:lnTo>
                  <a:lnTo>
                    <a:pt x="546" y="393"/>
                  </a:lnTo>
                  <a:lnTo>
                    <a:pt x="541" y="393"/>
                  </a:lnTo>
                  <a:lnTo>
                    <a:pt x="535" y="390"/>
                  </a:lnTo>
                  <a:lnTo>
                    <a:pt x="533" y="387"/>
                  </a:lnTo>
                  <a:lnTo>
                    <a:pt x="533" y="382"/>
                  </a:lnTo>
                  <a:lnTo>
                    <a:pt x="533" y="374"/>
                  </a:lnTo>
                  <a:lnTo>
                    <a:pt x="552" y="363"/>
                  </a:lnTo>
                  <a:lnTo>
                    <a:pt x="582" y="344"/>
                  </a:lnTo>
                  <a:lnTo>
                    <a:pt x="615" y="341"/>
                  </a:lnTo>
                  <a:lnTo>
                    <a:pt x="631" y="341"/>
                  </a:lnTo>
                  <a:lnTo>
                    <a:pt x="634" y="341"/>
                  </a:lnTo>
                  <a:lnTo>
                    <a:pt x="639" y="344"/>
                  </a:lnTo>
                  <a:lnTo>
                    <a:pt x="642" y="344"/>
                  </a:lnTo>
                  <a:lnTo>
                    <a:pt x="650" y="344"/>
                  </a:lnTo>
                  <a:lnTo>
                    <a:pt x="653" y="341"/>
                  </a:lnTo>
                  <a:lnTo>
                    <a:pt x="656" y="338"/>
                  </a:lnTo>
                  <a:lnTo>
                    <a:pt x="667" y="338"/>
                  </a:lnTo>
                  <a:lnTo>
                    <a:pt x="678" y="335"/>
                  </a:lnTo>
                  <a:lnTo>
                    <a:pt x="681" y="338"/>
                  </a:lnTo>
                  <a:lnTo>
                    <a:pt x="681" y="344"/>
                  </a:lnTo>
                  <a:lnTo>
                    <a:pt x="683" y="344"/>
                  </a:lnTo>
                  <a:lnTo>
                    <a:pt x="689" y="346"/>
                  </a:lnTo>
                  <a:lnTo>
                    <a:pt x="694" y="349"/>
                  </a:lnTo>
                  <a:lnTo>
                    <a:pt x="714" y="365"/>
                  </a:lnTo>
                  <a:lnTo>
                    <a:pt x="722" y="374"/>
                  </a:lnTo>
                  <a:lnTo>
                    <a:pt x="733" y="374"/>
                  </a:lnTo>
                  <a:lnTo>
                    <a:pt x="741" y="374"/>
                  </a:lnTo>
                  <a:lnTo>
                    <a:pt x="746" y="374"/>
                  </a:lnTo>
                  <a:lnTo>
                    <a:pt x="749" y="376"/>
                  </a:lnTo>
                  <a:lnTo>
                    <a:pt x="752" y="382"/>
                  </a:lnTo>
                  <a:lnTo>
                    <a:pt x="755" y="387"/>
                  </a:lnTo>
                  <a:lnTo>
                    <a:pt x="755" y="390"/>
                  </a:lnTo>
                  <a:lnTo>
                    <a:pt x="755" y="396"/>
                  </a:lnTo>
                  <a:lnTo>
                    <a:pt x="746" y="407"/>
                  </a:lnTo>
                  <a:lnTo>
                    <a:pt x="744" y="415"/>
                  </a:lnTo>
                  <a:lnTo>
                    <a:pt x="744" y="420"/>
                  </a:lnTo>
                  <a:lnTo>
                    <a:pt x="744" y="426"/>
                  </a:lnTo>
                  <a:lnTo>
                    <a:pt x="749" y="437"/>
                  </a:lnTo>
                  <a:lnTo>
                    <a:pt x="755" y="442"/>
                  </a:lnTo>
                  <a:lnTo>
                    <a:pt x="760" y="448"/>
                  </a:lnTo>
                  <a:lnTo>
                    <a:pt x="768" y="453"/>
                  </a:lnTo>
                  <a:lnTo>
                    <a:pt x="768" y="456"/>
                  </a:lnTo>
                  <a:lnTo>
                    <a:pt x="768" y="464"/>
                  </a:lnTo>
                  <a:lnTo>
                    <a:pt x="766" y="467"/>
                  </a:lnTo>
                  <a:lnTo>
                    <a:pt x="766" y="475"/>
                  </a:lnTo>
                  <a:lnTo>
                    <a:pt x="760" y="478"/>
                  </a:lnTo>
                  <a:lnTo>
                    <a:pt x="755" y="486"/>
                  </a:lnTo>
                  <a:lnTo>
                    <a:pt x="755" y="489"/>
                  </a:lnTo>
                  <a:lnTo>
                    <a:pt x="755" y="497"/>
                  </a:lnTo>
                  <a:lnTo>
                    <a:pt x="749" y="511"/>
                  </a:lnTo>
                  <a:lnTo>
                    <a:pt x="746" y="522"/>
                  </a:lnTo>
                  <a:lnTo>
                    <a:pt x="741" y="525"/>
                  </a:lnTo>
                  <a:lnTo>
                    <a:pt x="733" y="527"/>
                  </a:lnTo>
                  <a:lnTo>
                    <a:pt x="727" y="527"/>
                  </a:lnTo>
                  <a:lnTo>
                    <a:pt x="722" y="525"/>
                  </a:lnTo>
                  <a:lnTo>
                    <a:pt x="722" y="525"/>
                  </a:lnTo>
                  <a:lnTo>
                    <a:pt x="714" y="525"/>
                  </a:lnTo>
                  <a:lnTo>
                    <a:pt x="705" y="525"/>
                  </a:lnTo>
                  <a:lnTo>
                    <a:pt x="703" y="530"/>
                  </a:lnTo>
                  <a:lnTo>
                    <a:pt x="694" y="536"/>
                  </a:lnTo>
                  <a:lnTo>
                    <a:pt x="692" y="552"/>
                  </a:lnTo>
                  <a:lnTo>
                    <a:pt x="689" y="566"/>
                  </a:lnTo>
                  <a:lnTo>
                    <a:pt x="686" y="566"/>
                  </a:lnTo>
                  <a:lnTo>
                    <a:pt x="683" y="571"/>
                  </a:lnTo>
                  <a:lnTo>
                    <a:pt x="683" y="591"/>
                  </a:lnTo>
                  <a:lnTo>
                    <a:pt x="683" y="607"/>
                  </a:lnTo>
                  <a:lnTo>
                    <a:pt x="686" y="607"/>
                  </a:lnTo>
                  <a:lnTo>
                    <a:pt x="689" y="613"/>
                  </a:lnTo>
                  <a:lnTo>
                    <a:pt x="689" y="621"/>
                  </a:lnTo>
                  <a:lnTo>
                    <a:pt x="689" y="632"/>
                  </a:lnTo>
                  <a:lnTo>
                    <a:pt x="689" y="640"/>
                  </a:lnTo>
                  <a:lnTo>
                    <a:pt x="689" y="648"/>
                  </a:lnTo>
                  <a:lnTo>
                    <a:pt x="675" y="654"/>
                  </a:lnTo>
                  <a:lnTo>
                    <a:pt x="664" y="654"/>
                  </a:lnTo>
                  <a:lnTo>
                    <a:pt x="661" y="654"/>
                  </a:lnTo>
                  <a:lnTo>
                    <a:pt x="661" y="659"/>
                  </a:lnTo>
                  <a:lnTo>
                    <a:pt x="648" y="659"/>
                  </a:lnTo>
                  <a:lnTo>
                    <a:pt x="639" y="659"/>
                  </a:lnTo>
                  <a:lnTo>
                    <a:pt x="631" y="659"/>
                  </a:lnTo>
                  <a:lnTo>
                    <a:pt x="629" y="665"/>
                  </a:lnTo>
                  <a:lnTo>
                    <a:pt x="629" y="673"/>
                  </a:lnTo>
                  <a:lnTo>
                    <a:pt x="629" y="684"/>
                  </a:lnTo>
                  <a:lnTo>
                    <a:pt x="639" y="695"/>
                  </a:lnTo>
                  <a:lnTo>
                    <a:pt x="642" y="700"/>
                  </a:lnTo>
                  <a:lnTo>
                    <a:pt x="642" y="709"/>
                  </a:lnTo>
                  <a:lnTo>
                    <a:pt x="642" y="711"/>
                  </a:lnTo>
                  <a:lnTo>
                    <a:pt x="639" y="720"/>
                  </a:lnTo>
                  <a:lnTo>
                    <a:pt x="631" y="722"/>
                  </a:lnTo>
                  <a:lnTo>
                    <a:pt x="626" y="731"/>
                  </a:lnTo>
                  <a:lnTo>
                    <a:pt x="623" y="733"/>
                  </a:lnTo>
                  <a:lnTo>
                    <a:pt x="609" y="733"/>
                  </a:lnTo>
                  <a:lnTo>
                    <a:pt x="598" y="736"/>
                  </a:lnTo>
                  <a:lnTo>
                    <a:pt x="593" y="742"/>
                  </a:lnTo>
                  <a:lnTo>
                    <a:pt x="587" y="742"/>
                  </a:lnTo>
                  <a:lnTo>
                    <a:pt x="582" y="742"/>
                  </a:lnTo>
                  <a:lnTo>
                    <a:pt x="579" y="742"/>
                  </a:lnTo>
                  <a:lnTo>
                    <a:pt x="579" y="755"/>
                  </a:lnTo>
                  <a:lnTo>
                    <a:pt x="579" y="763"/>
                  </a:lnTo>
                  <a:lnTo>
                    <a:pt x="576" y="763"/>
                  </a:lnTo>
                  <a:lnTo>
                    <a:pt x="574" y="766"/>
                  </a:lnTo>
                  <a:lnTo>
                    <a:pt x="574" y="769"/>
                  </a:lnTo>
                  <a:lnTo>
                    <a:pt x="571" y="772"/>
                  </a:lnTo>
                  <a:lnTo>
                    <a:pt x="560" y="772"/>
                  </a:lnTo>
                  <a:lnTo>
                    <a:pt x="549" y="772"/>
                  </a:lnTo>
                  <a:lnTo>
                    <a:pt x="543" y="772"/>
                  </a:lnTo>
                  <a:lnTo>
                    <a:pt x="535" y="769"/>
                  </a:lnTo>
                  <a:lnTo>
                    <a:pt x="530" y="769"/>
                  </a:lnTo>
                  <a:lnTo>
                    <a:pt x="527" y="772"/>
                  </a:lnTo>
                  <a:lnTo>
                    <a:pt x="522" y="772"/>
                  </a:lnTo>
                  <a:lnTo>
                    <a:pt x="516" y="777"/>
                  </a:lnTo>
                  <a:lnTo>
                    <a:pt x="516" y="791"/>
                  </a:lnTo>
                  <a:lnTo>
                    <a:pt x="516" y="805"/>
                  </a:lnTo>
                  <a:lnTo>
                    <a:pt x="519" y="807"/>
                  </a:lnTo>
                  <a:lnTo>
                    <a:pt x="519" y="816"/>
                  </a:lnTo>
                  <a:lnTo>
                    <a:pt x="527" y="821"/>
                  </a:lnTo>
                  <a:lnTo>
                    <a:pt x="530" y="824"/>
                  </a:lnTo>
                  <a:lnTo>
                    <a:pt x="530" y="827"/>
                  </a:lnTo>
                  <a:lnTo>
                    <a:pt x="530" y="829"/>
                  </a:lnTo>
                  <a:lnTo>
                    <a:pt x="527" y="829"/>
                  </a:lnTo>
                  <a:lnTo>
                    <a:pt x="522" y="835"/>
                  </a:lnTo>
                  <a:lnTo>
                    <a:pt x="513" y="835"/>
                  </a:lnTo>
                  <a:lnTo>
                    <a:pt x="502" y="835"/>
                  </a:lnTo>
                  <a:close/>
                </a:path>
              </a:pathLst>
            </a:custGeom>
            <a:solidFill>
              <a:srgbClr val="AFAFFF"/>
            </a:solidFill>
            <a:ln w="9525">
              <a:noFill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91436" tIns="45718" rIns="91436" bIns="4571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0" name="Freeform 57"/>
            <p:cNvSpPr>
              <a:spLocks/>
            </p:cNvSpPr>
            <p:nvPr/>
          </p:nvSpPr>
          <p:spPr bwMode="auto">
            <a:xfrm>
              <a:off x="3939881" y="1588567"/>
              <a:ext cx="1479662" cy="884001"/>
            </a:xfrm>
            <a:custGeom>
              <a:avLst/>
              <a:gdLst/>
              <a:ahLst/>
              <a:cxnLst>
                <a:cxn ang="0">
                  <a:pos x="389" y="620"/>
                </a:cxn>
                <a:cxn ang="0">
                  <a:pos x="356" y="620"/>
                </a:cxn>
                <a:cxn ang="0">
                  <a:pos x="335" y="604"/>
                </a:cxn>
                <a:cxn ang="0">
                  <a:pos x="335" y="573"/>
                </a:cxn>
                <a:cxn ang="0">
                  <a:pos x="313" y="546"/>
                </a:cxn>
                <a:cxn ang="0">
                  <a:pos x="313" y="513"/>
                </a:cxn>
                <a:cxn ang="0">
                  <a:pos x="307" y="450"/>
                </a:cxn>
                <a:cxn ang="0">
                  <a:pos x="293" y="406"/>
                </a:cxn>
                <a:cxn ang="0">
                  <a:pos x="244" y="379"/>
                </a:cxn>
                <a:cxn ang="0">
                  <a:pos x="197" y="370"/>
                </a:cxn>
                <a:cxn ang="0">
                  <a:pos x="167" y="351"/>
                </a:cxn>
                <a:cxn ang="0">
                  <a:pos x="121" y="318"/>
                </a:cxn>
                <a:cxn ang="0">
                  <a:pos x="88" y="288"/>
                </a:cxn>
                <a:cxn ang="0">
                  <a:pos x="57" y="241"/>
                </a:cxn>
                <a:cxn ang="0">
                  <a:pos x="0" y="214"/>
                </a:cxn>
                <a:cxn ang="0">
                  <a:pos x="41" y="181"/>
                </a:cxn>
                <a:cxn ang="0">
                  <a:pos x="90" y="170"/>
                </a:cxn>
                <a:cxn ang="0">
                  <a:pos x="110" y="123"/>
                </a:cxn>
                <a:cxn ang="0">
                  <a:pos x="129" y="88"/>
                </a:cxn>
                <a:cxn ang="0">
                  <a:pos x="156" y="57"/>
                </a:cxn>
                <a:cxn ang="0">
                  <a:pos x="189" y="19"/>
                </a:cxn>
                <a:cxn ang="0">
                  <a:pos x="214" y="27"/>
                </a:cxn>
                <a:cxn ang="0">
                  <a:pos x="197" y="55"/>
                </a:cxn>
                <a:cxn ang="0">
                  <a:pos x="230" y="79"/>
                </a:cxn>
                <a:cxn ang="0">
                  <a:pos x="340" y="93"/>
                </a:cxn>
                <a:cxn ang="0">
                  <a:pos x="359" y="25"/>
                </a:cxn>
                <a:cxn ang="0">
                  <a:pos x="365" y="5"/>
                </a:cxn>
                <a:cxn ang="0">
                  <a:pos x="420" y="55"/>
                </a:cxn>
                <a:cxn ang="0">
                  <a:pos x="406" y="96"/>
                </a:cxn>
                <a:cxn ang="0">
                  <a:pos x="439" y="129"/>
                </a:cxn>
                <a:cxn ang="0">
                  <a:pos x="422" y="173"/>
                </a:cxn>
                <a:cxn ang="0">
                  <a:pos x="395" y="195"/>
                </a:cxn>
                <a:cxn ang="0">
                  <a:pos x="414" y="241"/>
                </a:cxn>
                <a:cxn ang="0">
                  <a:pos x="491" y="266"/>
                </a:cxn>
                <a:cxn ang="0">
                  <a:pos x="521" y="313"/>
                </a:cxn>
                <a:cxn ang="0">
                  <a:pos x="559" y="357"/>
                </a:cxn>
                <a:cxn ang="0">
                  <a:pos x="581" y="354"/>
                </a:cxn>
                <a:cxn ang="0">
                  <a:pos x="650" y="354"/>
                </a:cxn>
                <a:cxn ang="0">
                  <a:pos x="677" y="373"/>
                </a:cxn>
                <a:cxn ang="0">
                  <a:pos x="719" y="420"/>
                </a:cxn>
                <a:cxn ang="0">
                  <a:pos x="771" y="439"/>
                </a:cxn>
                <a:cxn ang="0">
                  <a:pos x="798" y="406"/>
                </a:cxn>
                <a:cxn ang="0">
                  <a:pos x="837" y="365"/>
                </a:cxn>
                <a:cxn ang="0">
                  <a:pos x="900" y="354"/>
                </a:cxn>
                <a:cxn ang="0">
                  <a:pos x="938" y="335"/>
                </a:cxn>
                <a:cxn ang="0">
                  <a:pos x="982" y="332"/>
                </a:cxn>
                <a:cxn ang="0">
                  <a:pos x="1026" y="329"/>
                </a:cxn>
                <a:cxn ang="0">
                  <a:pos x="996" y="390"/>
                </a:cxn>
                <a:cxn ang="0">
                  <a:pos x="949" y="412"/>
                </a:cxn>
                <a:cxn ang="0">
                  <a:pos x="891" y="444"/>
                </a:cxn>
                <a:cxn ang="0">
                  <a:pos x="837" y="469"/>
                </a:cxn>
                <a:cxn ang="0">
                  <a:pos x="804" y="488"/>
                </a:cxn>
                <a:cxn ang="0">
                  <a:pos x="768" y="475"/>
                </a:cxn>
                <a:cxn ang="0">
                  <a:pos x="691" y="433"/>
                </a:cxn>
                <a:cxn ang="0">
                  <a:pos x="666" y="453"/>
                </a:cxn>
                <a:cxn ang="0">
                  <a:pos x="628" y="469"/>
                </a:cxn>
                <a:cxn ang="0">
                  <a:pos x="614" y="530"/>
                </a:cxn>
                <a:cxn ang="0">
                  <a:pos x="559" y="552"/>
                </a:cxn>
                <a:cxn ang="0">
                  <a:pos x="521" y="513"/>
                </a:cxn>
                <a:cxn ang="0">
                  <a:pos x="466" y="521"/>
                </a:cxn>
                <a:cxn ang="0">
                  <a:pos x="480" y="582"/>
                </a:cxn>
                <a:cxn ang="0">
                  <a:pos x="431" y="634"/>
                </a:cxn>
              </a:cxnLst>
              <a:rect l="0" t="0" r="r" b="b"/>
              <a:pathLst>
                <a:path w="1026" h="634">
                  <a:moveTo>
                    <a:pt x="425" y="631"/>
                  </a:moveTo>
                  <a:lnTo>
                    <a:pt x="425" y="631"/>
                  </a:lnTo>
                  <a:lnTo>
                    <a:pt x="422" y="631"/>
                  </a:lnTo>
                  <a:lnTo>
                    <a:pt x="411" y="628"/>
                  </a:lnTo>
                  <a:lnTo>
                    <a:pt x="398" y="620"/>
                  </a:lnTo>
                  <a:lnTo>
                    <a:pt x="389" y="620"/>
                  </a:lnTo>
                  <a:lnTo>
                    <a:pt x="387" y="620"/>
                  </a:lnTo>
                  <a:lnTo>
                    <a:pt x="378" y="626"/>
                  </a:lnTo>
                  <a:lnTo>
                    <a:pt x="376" y="631"/>
                  </a:lnTo>
                  <a:lnTo>
                    <a:pt x="373" y="631"/>
                  </a:lnTo>
                  <a:lnTo>
                    <a:pt x="365" y="631"/>
                  </a:lnTo>
                  <a:lnTo>
                    <a:pt x="356" y="620"/>
                  </a:lnTo>
                  <a:lnTo>
                    <a:pt x="351" y="615"/>
                  </a:lnTo>
                  <a:lnTo>
                    <a:pt x="348" y="609"/>
                  </a:lnTo>
                  <a:lnTo>
                    <a:pt x="346" y="606"/>
                  </a:lnTo>
                  <a:lnTo>
                    <a:pt x="340" y="606"/>
                  </a:lnTo>
                  <a:lnTo>
                    <a:pt x="337" y="604"/>
                  </a:lnTo>
                  <a:lnTo>
                    <a:pt x="335" y="604"/>
                  </a:lnTo>
                  <a:lnTo>
                    <a:pt x="332" y="601"/>
                  </a:lnTo>
                  <a:lnTo>
                    <a:pt x="332" y="595"/>
                  </a:lnTo>
                  <a:lnTo>
                    <a:pt x="332" y="587"/>
                  </a:lnTo>
                  <a:lnTo>
                    <a:pt x="335" y="587"/>
                  </a:lnTo>
                  <a:lnTo>
                    <a:pt x="335" y="584"/>
                  </a:lnTo>
                  <a:lnTo>
                    <a:pt x="335" y="573"/>
                  </a:lnTo>
                  <a:lnTo>
                    <a:pt x="337" y="557"/>
                  </a:lnTo>
                  <a:lnTo>
                    <a:pt x="332" y="552"/>
                  </a:lnTo>
                  <a:lnTo>
                    <a:pt x="329" y="552"/>
                  </a:lnTo>
                  <a:lnTo>
                    <a:pt x="321" y="549"/>
                  </a:lnTo>
                  <a:lnTo>
                    <a:pt x="315" y="549"/>
                  </a:lnTo>
                  <a:lnTo>
                    <a:pt x="313" y="546"/>
                  </a:lnTo>
                  <a:lnTo>
                    <a:pt x="307" y="538"/>
                  </a:lnTo>
                  <a:lnTo>
                    <a:pt x="307" y="532"/>
                  </a:lnTo>
                  <a:lnTo>
                    <a:pt x="307" y="527"/>
                  </a:lnTo>
                  <a:lnTo>
                    <a:pt x="310" y="521"/>
                  </a:lnTo>
                  <a:lnTo>
                    <a:pt x="313" y="521"/>
                  </a:lnTo>
                  <a:lnTo>
                    <a:pt x="313" y="513"/>
                  </a:lnTo>
                  <a:lnTo>
                    <a:pt x="313" y="502"/>
                  </a:lnTo>
                  <a:lnTo>
                    <a:pt x="310" y="494"/>
                  </a:lnTo>
                  <a:lnTo>
                    <a:pt x="307" y="483"/>
                  </a:lnTo>
                  <a:lnTo>
                    <a:pt x="307" y="469"/>
                  </a:lnTo>
                  <a:lnTo>
                    <a:pt x="307" y="453"/>
                  </a:lnTo>
                  <a:lnTo>
                    <a:pt x="307" y="450"/>
                  </a:lnTo>
                  <a:lnTo>
                    <a:pt x="307" y="450"/>
                  </a:lnTo>
                  <a:lnTo>
                    <a:pt x="307" y="439"/>
                  </a:lnTo>
                  <a:lnTo>
                    <a:pt x="307" y="425"/>
                  </a:lnTo>
                  <a:lnTo>
                    <a:pt x="299" y="417"/>
                  </a:lnTo>
                  <a:lnTo>
                    <a:pt x="293" y="409"/>
                  </a:lnTo>
                  <a:lnTo>
                    <a:pt x="293" y="406"/>
                  </a:lnTo>
                  <a:lnTo>
                    <a:pt x="288" y="403"/>
                  </a:lnTo>
                  <a:lnTo>
                    <a:pt x="280" y="403"/>
                  </a:lnTo>
                  <a:lnTo>
                    <a:pt x="266" y="401"/>
                  </a:lnTo>
                  <a:lnTo>
                    <a:pt x="258" y="392"/>
                  </a:lnTo>
                  <a:lnTo>
                    <a:pt x="244" y="384"/>
                  </a:lnTo>
                  <a:lnTo>
                    <a:pt x="244" y="379"/>
                  </a:lnTo>
                  <a:lnTo>
                    <a:pt x="244" y="376"/>
                  </a:lnTo>
                  <a:lnTo>
                    <a:pt x="233" y="365"/>
                  </a:lnTo>
                  <a:lnTo>
                    <a:pt x="230" y="362"/>
                  </a:lnTo>
                  <a:lnTo>
                    <a:pt x="217" y="362"/>
                  </a:lnTo>
                  <a:lnTo>
                    <a:pt x="206" y="362"/>
                  </a:lnTo>
                  <a:lnTo>
                    <a:pt x="197" y="370"/>
                  </a:lnTo>
                  <a:lnTo>
                    <a:pt x="184" y="376"/>
                  </a:lnTo>
                  <a:lnTo>
                    <a:pt x="181" y="376"/>
                  </a:lnTo>
                  <a:lnTo>
                    <a:pt x="175" y="376"/>
                  </a:lnTo>
                  <a:lnTo>
                    <a:pt x="175" y="373"/>
                  </a:lnTo>
                  <a:lnTo>
                    <a:pt x="170" y="362"/>
                  </a:lnTo>
                  <a:lnTo>
                    <a:pt x="167" y="351"/>
                  </a:lnTo>
                  <a:lnTo>
                    <a:pt x="159" y="337"/>
                  </a:lnTo>
                  <a:lnTo>
                    <a:pt x="153" y="332"/>
                  </a:lnTo>
                  <a:lnTo>
                    <a:pt x="148" y="324"/>
                  </a:lnTo>
                  <a:lnTo>
                    <a:pt x="137" y="321"/>
                  </a:lnTo>
                  <a:lnTo>
                    <a:pt x="123" y="321"/>
                  </a:lnTo>
                  <a:lnTo>
                    <a:pt x="121" y="318"/>
                  </a:lnTo>
                  <a:lnTo>
                    <a:pt x="115" y="315"/>
                  </a:lnTo>
                  <a:lnTo>
                    <a:pt x="112" y="307"/>
                  </a:lnTo>
                  <a:lnTo>
                    <a:pt x="101" y="299"/>
                  </a:lnTo>
                  <a:lnTo>
                    <a:pt x="99" y="299"/>
                  </a:lnTo>
                  <a:lnTo>
                    <a:pt x="96" y="296"/>
                  </a:lnTo>
                  <a:lnTo>
                    <a:pt x="88" y="288"/>
                  </a:lnTo>
                  <a:lnTo>
                    <a:pt x="88" y="277"/>
                  </a:lnTo>
                  <a:lnTo>
                    <a:pt x="85" y="269"/>
                  </a:lnTo>
                  <a:lnTo>
                    <a:pt x="82" y="263"/>
                  </a:lnTo>
                  <a:lnTo>
                    <a:pt x="74" y="258"/>
                  </a:lnTo>
                  <a:lnTo>
                    <a:pt x="74" y="252"/>
                  </a:lnTo>
                  <a:lnTo>
                    <a:pt x="57" y="241"/>
                  </a:lnTo>
                  <a:lnTo>
                    <a:pt x="49" y="233"/>
                  </a:lnTo>
                  <a:lnTo>
                    <a:pt x="33" y="233"/>
                  </a:lnTo>
                  <a:lnTo>
                    <a:pt x="8" y="233"/>
                  </a:lnTo>
                  <a:lnTo>
                    <a:pt x="5" y="225"/>
                  </a:lnTo>
                  <a:lnTo>
                    <a:pt x="0" y="217"/>
                  </a:lnTo>
                  <a:lnTo>
                    <a:pt x="0" y="214"/>
                  </a:lnTo>
                  <a:lnTo>
                    <a:pt x="0" y="206"/>
                  </a:lnTo>
                  <a:lnTo>
                    <a:pt x="5" y="200"/>
                  </a:lnTo>
                  <a:lnTo>
                    <a:pt x="11" y="195"/>
                  </a:lnTo>
                  <a:lnTo>
                    <a:pt x="14" y="184"/>
                  </a:lnTo>
                  <a:lnTo>
                    <a:pt x="16" y="184"/>
                  </a:lnTo>
                  <a:lnTo>
                    <a:pt x="41" y="181"/>
                  </a:lnTo>
                  <a:lnTo>
                    <a:pt x="49" y="178"/>
                  </a:lnTo>
                  <a:lnTo>
                    <a:pt x="57" y="178"/>
                  </a:lnTo>
                  <a:lnTo>
                    <a:pt x="68" y="178"/>
                  </a:lnTo>
                  <a:lnTo>
                    <a:pt x="82" y="173"/>
                  </a:lnTo>
                  <a:lnTo>
                    <a:pt x="85" y="170"/>
                  </a:lnTo>
                  <a:lnTo>
                    <a:pt x="90" y="170"/>
                  </a:lnTo>
                  <a:lnTo>
                    <a:pt x="96" y="167"/>
                  </a:lnTo>
                  <a:lnTo>
                    <a:pt x="99" y="162"/>
                  </a:lnTo>
                  <a:lnTo>
                    <a:pt x="101" y="162"/>
                  </a:lnTo>
                  <a:lnTo>
                    <a:pt x="104" y="156"/>
                  </a:lnTo>
                  <a:lnTo>
                    <a:pt x="110" y="151"/>
                  </a:lnTo>
                  <a:lnTo>
                    <a:pt x="110" y="123"/>
                  </a:lnTo>
                  <a:lnTo>
                    <a:pt x="110" y="101"/>
                  </a:lnTo>
                  <a:lnTo>
                    <a:pt x="110" y="96"/>
                  </a:lnTo>
                  <a:lnTo>
                    <a:pt x="112" y="96"/>
                  </a:lnTo>
                  <a:lnTo>
                    <a:pt x="115" y="96"/>
                  </a:lnTo>
                  <a:lnTo>
                    <a:pt x="121" y="96"/>
                  </a:lnTo>
                  <a:lnTo>
                    <a:pt x="129" y="88"/>
                  </a:lnTo>
                  <a:lnTo>
                    <a:pt x="134" y="88"/>
                  </a:lnTo>
                  <a:lnTo>
                    <a:pt x="140" y="79"/>
                  </a:lnTo>
                  <a:lnTo>
                    <a:pt x="143" y="63"/>
                  </a:lnTo>
                  <a:lnTo>
                    <a:pt x="145" y="63"/>
                  </a:lnTo>
                  <a:lnTo>
                    <a:pt x="148" y="60"/>
                  </a:lnTo>
                  <a:lnTo>
                    <a:pt x="156" y="57"/>
                  </a:lnTo>
                  <a:lnTo>
                    <a:pt x="167" y="55"/>
                  </a:lnTo>
                  <a:lnTo>
                    <a:pt x="170" y="49"/>
                  </a:lnTo>
                  <a:lnTo>
                    <a:pt x="175" y="44"/>
                  </a:lnTo>
                  <a:lnTo>
                    <a:pt x="178" y="38"/>
                  </a:lnTo>
                  <a:lnTo>
                    <a:pt x="181" y="33"/>
                  </a:lnTo>
                  <a:lnTo>
                    <a:pt x="189" y="19"/>
                  </a:lnTo>
                  <a:lnTo>
                    <a:pt x="200" y="11"/>
                  </a:lnTo>
                  <a:lnTo>
                    <a:pt x="206" y="11"/>
                  </a:lnTo>
                  <a:lnTo>
                    <a:pt x="214" y="11"/>
                  </a:lnTo>
                  <a:lnTo>
                    <a:pt x="217" y="22"/>
                  </a:lnTo>
                  <a:lnTo>
                    <a:pt x="217" y="25"/>
                  </a:lnTo>
                  <a:lnTo>
                    <a:pt x="214" y="27"/>
                  </a:lnTo>
                  <a:lnTo>
                    <a:pt x="214" y="33"/>
                  </a:lnTo>
                  <a:lnTo>
                    <a:pt x="206" y="33"/>
                  </a:lnTo>
                  <a:lnTo>
                    <a:pt x="200" y="36"/>
                  </a:lnTo>
                  <a:lnTo>
                    <a:pt x="197" y="38"/>
                  </a:lnTo>
                  <a:lnTo>
                    <a:pt x="197" y="41"/>
                  </a:lnTo>
                  <a:lnTo>
                    <a:pt x="197" y="55"/>
                  </a:lnTo>
                  <a:lnTo>
                    <a:pt x="197" y="63"/>
                  </a:lnTo>
                  <a:lnTo>
                    <a:pt x="197" y="66"/>
                  </a:lnTo>
                  <a:lnTo>
                    <a:pt x="203" y="68"/>
                  </a:lnTo>
                  <a:lnTo>
                    <a:pt x="208" y="68"/>
                  </a:lnTo>
                  <a:lnTo>
                    <a:pt x="214" y="68"/>
                  </a:lnTo>
                  <a:lnTo>
                    <a:pt x="230" y="79"/>
                  </a:lnTo>
                  <a:lnTo>
                    <a:pt x="244" y="88"/>
                  </a:lnTo>
                  <a:lnTo>
                    <a:pt x="260" y="93"/>
                  </a:lnTo>
                  <a:lnTo>
                    <a:pt x="280" y="96"/>
                  </a:lnTo>
                  <a:lnTo>
                    <a:pt x="302" y="96"/>
                  </a:lnTo>
                  <a:lnTo>
                    <a:pt x="326" y="96"/>
                  </a:lnTo>
                  <a:lnTo>
                    <a:pt x="340" y="93"/>
                  </a:lnTo>
                  <a:lnTo>
                    <a:pt x="351" y="88"/>
                  </a:lnTo>
                  <a:lnTo>
                    <a:pt x="359" y="77"/>
                  </a:lnTo>
                  <a:lnTo>
                    <a:pt x="367" y="66"/>
                  </a:lnTo>
                  <a:lnTo>
                    <a:pt x="367" y="55"/>
                  </a:lnTo>
                  <a:lnTo>
                    <a:pt x="362" y="33"/>
                  </a:lnTo>
                  <a:lnTo>
                    <a:pt x="359" y="25"/>
                  </a:lnTo>
                  <a:lnTo>
                    <a:pt x="356" y="14"/>
                  </a:lnTo>
                  <a:lnTo>
                    <a:pt x="351" y="14"/>
                  </a:lnTo>
                  <a:lnTo>
                    <a:pt x="348" y="11"/>
                  </a:lnTo>
                  <a:lnTo>
                    <a:pt x="348" y="5"/>
                  </a:lnTo>
                  <a:lnTo>
                    <a:pt x="351" y="0"/>
                  </a:lnTo>
                  <a:lnTo>
                    <a:pt x="365" y="5"/>
                  </a:lnTo>
                  <a:lnTo>
                    <a:pt x="392" y="14"/>
                  </a:lnTo>
                  <a:lnTo>
                    <a:pt x="406" y="25"/>
                  </a:lnTo>
                  <a:lnTo>
                    <a:pt x="414" y="33"/>
                  </a:lnTo>
                  <a:lnTo>
                    <a:pt x="417" y="41"/>
                  </a:lnTo>
                  <a:lnTo>
                    <a:pt x="420" y="44"/>
                  </a:lnTo>
                  <a:lnTo>
                    <a:pt x="420" y="55"/>
                  </a:lnTo>
                  <a:lnTo>
                    <a:pt x="420" y="66"/>
                  </a:lnTo>
                  <a:lnTo>
                    <a:pt x="414" y="74"/>
                  </a:lnTo>
                  <a:lnTo>
                    <a:pt x="411" y="77"/>
                  </a:lnTo>
                  <a:lnTo>
                    <a:pt x="409" y="85"/>
                  </a:lnTo>
                  <a:lnTo>
                    <a:pt x="406" y="93"/>
                  </a:lnTo>
                  <a:lnTo>
                    <a:pt x="406" y="96"/>
                  </a:lnTo>
                  <a:lnTo>
                    <a:pt x="406" y="101"/>
                  </a:lnTo>
                  <a:lnTo>
                    <a:pt x="414" y="110"/>
                  </a:lnTo>
                  <a:lnTo>
                    <a:pt x="422" y="121"/>
                  </a:lnTo>
                  <a:lnTo>
                    <a:pt x="428" y="123"/>
                  </a:lnTo>
                  <a:lnTo>
                    <a:pt x="433" y="123"/>
                  </a:lnTo>
                  <a:lnTo>
                    <a:pt x="439" y="129"/>
                  </a:lnTo>
                  <a:lnTo>
                    <a:pt x="442" y="134"/>
                  </a:lnTo>
                  <a:lnTo>
                    <a:pt x="442" y="145"/>
                  </a:lnTo>
                  <a:lnTo>
                    <a:pt x="444" y="156"/>
                  </a:lnTo>
                  <a:lnTo>
                    <a:pt x="436" y="162"/>
                  </a:lnTo>
                  <a:lnTo>
                    <a:pt x="431" y="167"/>
                  </a:lnTo>
                  <a:lnTo>
                    <a:pt x="422" y="173"/>
                  </a:lnTo>
                  <a:lnTo>
                    <a:pt x="417" y="175"/>
                  </a:lnTo>
                  <a:lnTo>
                    <a:pt x="417" y="178"/>
                  </a:lnTo>
                  <a:lnTo>
                    <a:pt x="414" y="181"/>
                  </a:lnTo>
                  <a:lnTo>
                    <a:pt x="406" y="184"/>
                  </a:lnTo>
                  <a:lnTo>
                    <a:pt x="395" y="195"/>
                  </a:lnTo>
                  <a:lnTo>
                    <a:pt x="395" y="195"/>
                  </a:lnTo>
                  <a:lnTo>
                    <a:pt x="395" y="197"/>
                  </a:lnTo>
                  <a:lnTo>
                    <a:pt x="395" y="211"/>
                  </a:lnTo>
                  <a:lnTo>
                    <a:pt x="395" y="222"/>
                  </a:lnTo>
                  <a:lnTo>
                    <a:pt x="403" y="225"/>
                  </a:lnTo>
                  <a:lnTo>
                    <a:pt x="409" y="228"/>
                  </a:lnTo>
                  <a:lnTo>
                    <a:pt x="414" y="241"/>
                  </a:lnTo>
                  <a:lnTo>
                    <a:pt x="422" y="258"/>
                  </a:lnTo>
                  <a:lnTo>
                    <a:pt x="428" y="258"/>
                  </a:lnTo>
                  <a:lnTo>
                    <a:pt x="439" y="261"/>
                  </a:lnTo>
                  <a:lnTo>
                    <a:pt x="455" y="261"/>
                  </a:lnTo>
                  <a:lnTo>
                    <a:pt x="474" y="261"/>
                  </a:lnTo>
                  <a:lnTo>
                    <a:pt x="491" y="266"/>
                  </a:lnTo>
                  <a:lnTo>
                    <a:pt x="513" y="266"/>
                  </a:lnTo>
                  <a:lnTo>
                    <a:pt x="516" y="269"/>
                  </a:lnTo>
                  <a:lnTo>
                    <a:pt x="516" y="272"/>
                  </a:lnTo>
                  <a:lnTo>
                    <a:pt x="516" y="288"/>
                  </a:lnTo>
                  <a:lnTo>
                    <a:pt x="518" y="307"/>
                  </a:lnTo>
                  <a:lnTo>
                    <a:pt x="521" y="313"/>
                  </a:lnTo>
                  <a:lnTo>
                    <a:pt x="524" y="315"/>
                  </a:lnTo>
                  <a:lnTo>
                    <a:pt x="538" y="332"/>
                  </a:lnTo>
                  <a:lnTo>
                    <a:pt x="551" y="343"/>
                  </a:lnTo>
                  <a:lnTo>
                    <a:pt x="554" y="346"/>
                  </a:lnTo>
                  <a:lnTo>
                    <a:pt x="554" y="351"/>
                  </a:lnTo>
                  <a:lnTo>
                    <a:pt x="559" y="357"/>
                  </a:lnTo>
                  <a:lnTo>
                    <a:pt x="562" y="362"/>
                  </a:lnTo>
                  <a:lnTo>
                    <a:pt x="568" y="362"/>
                  </a:lnTo>
                  <a:lnTo>
                    <a:pt x="573" y="362"/>
                  </a:lnTo>
                  <a:lnTo>
                    <a:pt x="579" y="359"/>
                  </a:lnTo>
                  <a:lnTo>
                    <a:pt x="581" y="357"/>
                  </a:lnTo>
                  <a:lnTo>
                    <a:pt x="581" y="354"/>
                  </a:lnTo>
                  <a:lnTo>
                    <a:pt x="587" y="351"/>
                  </a:lnTo>
                  <a:lnTo>
                    <a:pt x="598" y="351"/>
                  </a:lnTo>
                  <a:lnTo>
                    <a:pt x="609" y="351"/>
                  </a:lnTo>
                  <a:lnTo>
                    <a:pt x="628" y="351"/>
                  </a:lnTo>
                  <a:lnTo>
                    <a:pt x="647" y="354"/>
                  </a:lnTo>
                  <a:lnTo>
                    <a:pt x="650" y="354"/>
                  </a:lnTo>
                  <a:lnTo>
                    <a:pt x="650" y="357"/>
                  </a:lnTo>
                  <a:lnTo>
                    <a:pt x="661" y="357"/>
                  </a:lnTo>
                  <a:lnTo>
                    <a:pt x="666" y="357"/>
                  </a:lnTo>
                  <a:lnTo>
                    <a:pt x="672" y="362"/>
                  </a:lnTo>
                  <a:lnTo>
                    <a:pt x="672" y="365"/>
                  </a:lnTo>
                  <a:lnTo>
                    <a:pt x="677" y="373"/>
                  </a:lnTo>
                  <a:lnTo>
                    <a:pt x="680" y="376"/>
                  </a:lnTo>
                  <a:lnTo>
                    <a:pt x="680" y="390"/>
                  </a:lnTo>
                  <a:lnTo>
                    <a:pt x="680" y="398"/>
                  </a:lnTo>
                  <a:lnTo>
                    <a:pt x="691" y="409"/>
                  </a:lnTo>
                  <a:lnTo>
                    <a:pt x="697" y="412"/>
                  </a:lnTo>
                  <a:lnTo>
                    <a:pt x="719" y="420"/>
                  </a:lnTo>
                  <a:lnTo>
                    <a:pt x="741" y="428"/>
                  </a:lnTo>
                  <a:lnTo>
                    <a:pt x="743" y="428"/>
                  </a:lnTo>
                  <a:lnTo>
                    <a:pt x="746" y="431"/>
                  </a:lnTo>
                  <a:lnTo>
                    <a:pt x="760" y="439"/>
                  </a:lnTo>
                  <a:lnTo>
                    <a:pt x="768" y="439"/>
                  </a:lnTo>
                  <a:lnTo>
                    <a:pt x="771" y="439"/>
                  </a:lnTo>
                  <a:lnTo>
                    <a:pt x="776" y="433"/>
                  </a:lnTo>
                  <a:lnTo>
                    <a:pt x="779" y="431"/>
                  </a:lnTo>
                  <a:lnTo>
                    <a:pt x="787" y="428"/>
                  </a:lnTo>
                  <a:lnTo>
                    <a:pt x="790" y="423"/>
                  </a:lnTo>
                  <a:lnTo>
                    <a:pt x="793" y="417"/>
                  </a:lnTo>
                  <a:lnTo>
                    <a:pt x="798" y="406"/>
                  </a:lnTo>
                  <a:lnTo>
                    <a:pt x="801" y="392"/>
                  </a:lnTo>
                  <a:lnTo>
                    <a:pt x="804" y="387"/>
                  </a:lnTo>
                  <a:lnTo>
                    <a:pt x="806" y="384"/>
                  </a:lnTo>
                  <a:lnTo>
                    <a:pt x="820" y="379"/>
                  </a:lnTo>
                  <a:lnTo>
                    <a:pt x="831" y="376"/>
                  </a:lnTo>
                  <a:lnTo>
                    <a:pt x="837" y="365"/>
                  </a:lnTo>
                  <a:lnTo>
                    <a:pt x="845" y="359"/>
                  </a:lnTo>
                  <a:lnTo>
                    <a:pt x="848" y="357"/>
                  </a:lnTo>
                  <a:lnTo>
                    <a:pt x="850" y="354"/>
                  </a:lnTo>
                  <a:lnTo>
                    <a:pt x="856" y="351"/>
                  </a:lnTo>
                  <a:lnTo>
                    <a:pt x="869" y="351"/>
                  </a:lnTo>
                  <a:lnTo>
                    <a:pt x="900" y="354"/>
                  </a:lnTo>
                  <a:lnTo>
                    <a:pt x="908" y="357"/>
                  </a:lnTo>
                  <a:lnTo>
                    <a:pt x="916" y="351"/>
                  </a:lnTo>
                  <a:lnTo>
                    <a:pt x="922" y="346"/>
                  </a:lnTo>
                  <a:lnTo>
                    <a:pt x="927" y="340"/>
                  </a:lnTo>
                  <a:lnTo>
                    <a:pt x="933" y="335"/>
                  </a:lnTo>
                  <a:lnTo>
                    <a:pt x="938" y="335"/>
                  </a:lnTo>
                  <a:lnTo>
                    <a:pt x="954" y="337"/>
                  </a:lnTo>
                  <a:lnTo>
                    <a:pt x="954" y="340"/>
                  </a:lnTo>
                  <a:lnTo>
                    <a:pt x="965" y="340"/>
                  </a:lnTo>
                  <a:lnTo>
                    <a:pt x="971" y="340"/>
                  </a:lnTo>
                  <a:lnTo>
                    <a:pt x="979" y="335"/>
                  </a:lnTo>
                  <a:lnTo>
                    <a:pt x="982" y="332"/>
                  </a:lnTo>
                  <a:lnTo>
                    <a:pt x="987" y="321"/>
                  </a:lnTo>
                  <a:lnTo>
                    <a:pt x="993" y="313"/>
                  </a:lnTo>
                  <a:lnTo>
                    <a:pt x="998" y="313"/>
                  </a:lnTo>
                  <a:lnTo>
                    <a:pt x="1009" y="315"/>
                  </a:lnTo>
                  <a:lnTo>
                    <a:pt x="1015" y="321"/>
                  </a:lnTo>
                  <a:lnTo>
                    <a:pt x="1026" y="329"/>
                  </a:lnTo>
                  <a:lnTo>
                    <a:pt x="1026" y="337"/>
                  </a:lnTo>
                  <a:lnTo>
                    <a:pt x="1026" y="346"/>
                  </a:lnTo>
                  <a:lnTo>
                    <a:pt x="1020" y="362"/>
                  </a:lnTo>
                  <a:lnTo>
                    <a:pt x="1015" y="373"/>
                  </a:lnTo>
                  <a:lnTo>
                    <a:pt x="1009" y="379"/>
                  </a:lnTo>
                  <a:lnTo>
                    <a:pt x="996" y="390"/>
                  </a:lnTo>
                  <a:lnTo>
                    <a:pt x="987" y="390"/>
                  </a:lnTo>
                  <a:lnTo>
                    <a:pt x="979" y="392"/>
                  </a:lnTo>
                  <a:lnTo>
                    <a:pt x="974" y="392"/>
                  </a:lnTo>
                  <a:lnTo>
                    <a:pt x="963" y="398"/>
                  </a:lnTo>
                  <a:lnTo>
                    <a:pt x="957" y="406"/>
                  </a:lnTo>
                  <a:lnTo>
                    <a:pt x="949" y="412"/>
                  </a:lnTo>
                  <a:lnTo>
                    <a:pt x="933" y="412"/>
                  </a:lnTo>
                  <a:lnTo>
                    <a:pt x="916" y="417"/>
                  </a:lnTo>
                  <a:lnTo>
                    <a:pt x="908" y="420"/>
                  </a:lnTo>
                  <a:lnTo>
                    <a:pt x="900" y="428"/>
                  </a:lnTo>
                  <a:lnTo>
                    <a:pt x="900" y="433"/>
                  </a:lnTo>
                  <a:lnTo>
                    <a:pt x="891" y="444"/>
                  </a:lnTo>
                  <a:lnTo>
                    <a:pt x="889" y="450"/>
                  </a:lnTo>
                  <a:lnTo>
                    <a:pt x="883" y="453"/>
                  </a:lnTo>
                  <a:lnTo>
                    <a:pt x="869" y="453"/>
                  </a:lnTo>
                  <a:lnTo>
                    <a:pt x="856" y="453"/>
                  </a:lnTo>
                  <a:lnTo>
                    <a:pt x="845" y="458"/>
                  </a:lnTo>
                  <a:lnTo>
                    <a:pt x="837" y="469"/>
                  </a:lnTo>
                  <a:lnTo>
                    <a:pt x="837" y="469"/>
                  </a:lnTo>
                  <a:lnTo>
                    <a:pt x="834" y="469"/>
                  </a:lnTo>
                  <a:lnTo>
                    <a:pt x="826" y="480"/>
                  </a:lnTo>
                  <a:lnTo>
                    <a:pt x="820" y="488"/>
                  </a:lnTo>
                  <a:lnTo>
                    <a:pt x="815" y="488"/>
                  </a:lnTo>
                  <a:lnTo>
                    <a:pt x="804" y="488"/>
                  </a:lnTo>
                  <a:lnTo>
                    <a:pt x="801" y="483"/>
                  </a:lnTo>
                  <a:lnTo>
                    <a:pt x="793" y="480"/>
                  </a:lnTo>
                  <a:lnTo>
                    <a:pt x="782" y="480"/>
                  </a:lnTo>
                  <a:lnTo>
                    <a:pt x="773" y="480"/>
                  </a:lnTo>
                  <a:lnTo>
                    <a:pt x="771" y="477"/>
                  </a:lnTo>
                  <a:lnTo>
                    <a:pt x="768" y="475"/>
                  </a:lnTo>
                  <a:lnTo>
                    <a:pt x="765" y="469"/>
                  </a:lnTo>
                  <a:lnTo>
                    <a:pt x="765" y="458"/>
                  </a:lnTo>
                  <a:lnTo>
                    <a:pt x="762" y="455"/>
                  </a:lnTo>
                  <a:lnTo>
                    <a:pt x="760" y="453"/>
                  </a:lnTo>
                  <a:lnTo>
                    <a:pt x="724" y="444"/>
                  </a:lnTo>
                  <a:lnTo>
                    <a:pt x="691" y="433"/>
                  </a:lnTo>
                  <a:lnTo>
                    <a:pt x="683" y="433"/>
                  </a:lnTo>
                  <a:lnTo>
                    <a:pt x="680" y="433"/>
                  </a:lnTo>
                  <a:lnTo>
                    <a:pt x="677" y="439"/>
                  </a:lnTo>
                  <a:lnTo>
                    <a:pt x="675" y="439"/>
                  </a:lnTo>
                  <a:lnTo>
                    <a:pt x="672" y="447"/>
                  </a:lnTo>
                  <a:lnTo>
                    <a:pt x="666" y="453"/>
                  </a:lnTo>
                  <a:lnTo>
                    <a:pt x="666" y="455"/>
                  </a:lnTo>
                  <a:lnTo>
                    <a:pt x="664" y="458"/>
                  </a:lnTo>
                  <a:lnTo>
                    <a:pt x="650" y="464"/>
                  </a:lnTo>
                  <a:lnTo>
                    <a:pt x="647" y="466"/>
                  </a:lnTo>
                  <a:lnTo>
                    <a:pt x="639" y="469"/>
                  </a:lnTo>
                  <a:lnTo>
                    <a:pt x="628" y="469"/>
                  </a:lnTo>
                  <a:lnTo>
                    <a:pt x="625" y="472"/>
                  </a:lnTo>
                  <a:lnTo>
                    <a:pt x="623" y="475"/>
                  </a:lnTo>
                  <a:lnTo>
                    <a:pt x="623" y="502"/>
                  </a:lnTo>
                  <a:lnTo>
                    <a:pt x="623" y="521"/>
                  </a:lnTo>
                  <a:lnTo>
                    <a:pt x="617" y="530"/>
                  </a:lnTo>
                  <a:lnTo>
                    <a:pt x="614" y="530"/>
                  </a:lnTo>
                  <a:lnTo>
                    <a:pt x="598" y="535"/>
                  </a:lnTo>
                  <a:lnTo>
                    <a:pt x="581" y="538"/>
                  </a:lnTo>
                  <a:lnTo>
                    <a:pt x="573" y="543"/>
                  </a:lnTo>
                  <a:lnTo>
                    <a:pt x="568" y="549"/>
                  </a:lnTo>
                  <a:lnTo>
                    <a:pt x="562" y="549"/>
                  </a:lnTo>
                  <a:lnTo>
                    <a:pt x="559" y="552"/>
                  </a:lnTo>
                  <a:lnTo>
                    <a:pt x="551" y="549"/>
                  </a:lnTo>
                  <a:lnTo>
                    <a:pt x="543" y="543"/>
                  </a:lnTo>
                  <a:lnTo>
                    <a:pt x="543" y="538"/>
                  </a:lnTo>
                  <a:lnTo>
                    <a:pt x="532" y="532"/>
                  </a:lnTo>
                  <a:lnTo>
                    <a:pt x="527" y="521"/>
                  </a:lnTo>
                  <a:lnTo>
                    <a:pt x="521" y="513"/>
                  </a:lnTo>
                  <a:lnTo>
                    <a:pt x="518" y="510"/>
                  </a:lnTo>
                  <a:lnTo>
                    <a:pt x="516" y="510"/>
                  </a:lnTo>
                  <a:lnTo>
                    <a:pt x="485" y="521"/>
                  </a:lnTo>
                  <a:lnTo>
                    <a:pt x="480" y="521"/>
                  </a:lnTo>
                  <a:lnTo>
                    <a:pt x="469" y="521"/>
                  </a:lnTo>
                  <a:lnTo>
                    <a:pt x="466" y="521"/>
                  </a:lnTo>
                  <a:lnTo>
                    <a:pt x="466" y="527"/>
                  </a:lnTo>
                  <a:lnTo>
                    <a:pt x="461" y="532"/>
                  </a:lnTo>
                  <a:lnTo>
                    <a:pt x="461" y="552"/>
                  </a:lnTo>
                  <a:lnTo>
                    <a:pt x="461" y="565"/>
                  </a:lnTo>
                  <a:lnTo>
                    <a:pt x="472" y="573"/>
                  </a:lnTo>
                  <a:lnTo>
                    <a:pt x="480" y="582"/>
                  </a:lnTo>
                  <a:lnTo>
                    <a:pt x="480" y="587"/>
                  </a:lnTo>
                  <a:lnTo>
                    <a:pt x="480" y="593"/>
                  </a:lnTo>
                  <a:lnTo>
                    <a:pt x="461" y="609"/>
                  </a:lnTo>
                  <a:lnTo>
                    <a:pt x="444" y="628"/>
                  </a:lnTo>
                  <a:lnTo>
                    <a:pt x="436" y="631"/>
                  </a:lnTo>
                  <a:lnTo>
                    <a:pt x="431" y="634"/>
                  </a:lnTo>
                  <a:lnTo>
                    <a:pt x="428" y="631"/>
                  </a:lnTo>
                  <a:lnTo>
                    <a:pt x="425" y="631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91436" tIns="45718" rIns="91436" bIns="4571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1" name="Freeform 58"/>
            <p:cNvSpPr>
              <a:spLocks/>
            </p:cNvSpPr>
            <p:nvPr/>
          </p:nvSpPr>
          <p:spPr bwMode="auto">
            <a:xfrm>
              <a:off x="3066366" y="1362229"/>
              <a:ext cx="810410" cy="1093257"/>
            </a:xfrm>
            <a:custGeom>
              <a:avLst/>
              <a:gdLst/>
              <a:ahLst/>
              <a:cxnLst>
                <a:cxn ang="0">
                  <a:pos x="280" y="771"/>
                </a:cxn>
                <a:cxn ang="0">
                  <a:pos x="236" y="749"/>
                </a:cxn>
                <a:cxn ang="0">
                  <a:pos x="187" y="763"/>
                </a:cxn>
                <a:cxn ang="0">
                  <a:pos x="168" y="746"/>
                </a:cxn>
                <a:cxn ang="0">
                  <a:pos x="149" y="694"/>
                </a:cxn>
                <a:cxn ang="0">
                  <a:pos x="140" y="664"/>
                </a:cxn>
                <a:cxn ang="0">
                  <a:pos x="140" y="590"/>
                </a:cxn>
                <a:cxn ang="0">
                  <a:pos x="129" y="546"/>
                </a:cxn>
                <a:cxn ang="0">
                  <a:pos x="88" y="557"/>
                </a:cxn>
                <a:cxn ang="0">
                  <a:pos x="39" y="519"/>
                </a:cxn>
                <a:cxn ang="0">
                  <a:pos x="25" y="524"/>
                </a:cxn>
                <a:cxn ang="0">
                  <a:pos x="63" y="477"/>
                </a:cxn>
                <a:cxn ang="0">
                  <a:pos x="39" y="447"/>
                </a:cxn>
                <a:cxn ang="0">
                  <a:pos x="0" y="447"/>
                </a:cxn>
                <a:cxn ang="0">
                  <a:pos x="85" y="412"/>
                </a:cxn>
                <a:cxn ang="0">
                  <a:pos x="118" y="392"/>
                </a:cxn>
                <a:cxn ang="0">
                  <a:pos x="105" y="365"/>
                </a:cxn>
                <a:cxn ang="0">
                  <a:pos x="83" y="318"/>
                </a:cxn>
                <a:cxn ang="0">
                  <a:pos x="91" y="255"/>
                </a:cxn>
                <a:cxn ang="0">
                  <a:pos x="66" y="228"/>
                </a:cxn>
                <a:cxn ang="0">
                  <a:pos x="50" y="176"/>
                </a:cxn>
                <a:cxn ang="0">
                  <a:pos x="39" y="104"/>
                </a:cxn>
                <a:cxn ang="0">
                  <a:pos x="36" y="55"/>
                </a:cxn>
                <a:cxn ang="0">
                  <a:pos x="53" y="27"/>
                </a:cxn>
                <a:cxn ang="0">
                  <a:pos x="102" y="8"/>
                </a:cxn>
                <a:cxn ang="0">
                  <a:pos x="162" y="0"/>
                </a:cxn>
                <a:cxn ang="0">
                  <a:pos x="206" y="49"/>
                </a:cxn>
                <a:cxn ang="0">
                  <a:pos x="176" y="60"/>
                </a:cxn>
                <a:cxn ang="0">
                  <a:pos x="170" y="93"/>
                </a:cxn>
                <a:cxn ang="0">
                  <a:pos x="203" y="112"/>
                </a:cxn>
                <a:cxn ang="0">
                  <a:pos x="250" y="132"/>
                </a:cxn>
                <a:cxn ang="0">
                  <a:pos x="294" y="96"/>
                </a:cxn>
                <a:cxn ang="0">
                  <a:pos x="308" y="52"/>
                </a:cxn>
                <a:cxn ang="0">
                  <a:pos x="330" y="71"/>
                </a:cxn>
                <a:cxn ang="0">
                  <a:pos x="313" y="90"/>
                </a:cxn>
                <a:cxn ang="0">
                  <a:pos x="321" y="123"/>
                </a:cxn>
                <a:cxn ang="0">
                  <a:pos x="368" y="104"/>
                </a:cxn>
                <a:cxn ang="0">
                  <a:pos x="387" y="134"/>
                </a:cxn>
                <a:cxn ang="0">
                  <a:pos x="371" y="167"/>
                </a:cxn>
                <a:cxn ang="0">
                  <a:pos x="357" y="214"/>
                </a:cxn>
                <a:cxn ang="0">
                  <a:pos x="305" y="236"/>
                </a:cxn>
                <a:cxn ang="0">
                  <a:pos x="319" y="272"/>
                </a:cxn>
                <a:cxn ang="0">
                  <a:pos x="354" y="305"/>
                </a:cxn>
                <a:cxn ang="0">
                  <a:pos x="439" y="327"/>
                </a:cxn>
                <a:cxn ang="0">
                  <a:pos x="450" y="348"/>
                </a:cxn>
                <a:cxn ang="0">
                  <a:pos x="475" y="384"/>
                </a:cxn>
                <a:cxn ang="0">
                  <a:pos x="522" y="406"/>
                </a:cxn>
                <a:cxn ang="0">
                  <a:pos x="552" y="445"/>
                </a:cxn>
                <a:cxn ang="0">
                  <a:pos x="563" y="483"/>
                </a:cxn>
                <a:cxn ang="0">
                  <a:pos x="538" y="505"/>
                </a:cxn>
                <a:cxn ang="0">
                  <a:pos x="475" y="510"/>
                </a:cxn>
                <a:cxn ang="0">
                  <a:pos x="461" y="535"/>
                </a:cxn>
                <a:cxn ang="0">
                  <a:pos x="472" y="596"/>
                </a:cxn>
                <a:cxn ang="0">
                  <a:pos x="439" y="617"/>
                </a:cxn>
                <a:cxn ang="0">
                  <a:pos x="412" y="642"/>
                </a:cxn>
                <a:cxn ang="0">
                  <a:pos x="398" y="661"/>
                </a:cxn>
                <a:cxn ang="0">
                  <a:pos x="398" y="689"/>
                </a:cxn>
                <a:cxn ang="0">
                  <a:pos x="354" y="711"/>
                </a:cxn>
                <a:cxn ang="0">
                  <a:pos x="343" y="741"/>
                </a:cxn>
                <a:cxn ang="0">
                  <a:pos x="310" y="768"/>
                </a:cxn>
              </a:cxnLst>
              <a:rect l="0" t="0" r="r" b="b"/>
              <a:pathLst>
                <a:path w="563" h="785">
                  <a:moveTo>
                    <a:pt x="288" y="785"/>
                  </a:moveTo>
                  <a:lnTo>
                    <a:pt x="288" y="782"/>
                  </a:lnTo>
                  <a:lnTo>
                    <a:pt x="286" y="779"/>
                  </a:lnTo>
                  <a:lnTo>
                    <a:pt x="283" y="779"/>
                  </a:lnTo>
                  <a:lnTo>
                    <a:pt x="280" y="777"/>
                  </a:lnTo>
                  <a:lnTo>
                    <a:pt x="280" y="771"/>
                  </a:lnTo>
                  <a:lnTo>
                    <a:pt x="277" y="766"/>
                  </a:lnTo>
                  <a:lnTo>
                    <a:pt x="272" y="763"/>
                  </a:lnTo>
                  <a:lnTo>
                    <a:pt x="261" y="757"/>
                  </a:lnTo>
                  <a:lnTo>
                    <a:pt x="258" y="752"/>
                  </a:lnTo>
                  <a:lnTo>
                    <a:pt x="253" y="749"/>
                  </a:lnTo>
                  <a:lnTo>
                    <a:pt x="236" y="749"/>
                  </a:lnTo>
                  <a:lnTo>
                    <a:pt x="220" y="749"/>
                  </a:lnTo>
                  <a:lnTo>
                    <a:pt x="206" y="757"/>
                  </a:lnTo>
                  <a:lnTo>
                    <a:pt x="201" y="760"/>
                  </a:lnTo>
                  <a:lnTo>
                    <a:pt x="195" y="763"/>
                  </a:lnTo>
                  <a:lnTo>
                    <a:pt x="190" y="763"/>
                  </a:lnTo>
                  <a:lnTo>
                    <a:pt x="187" y="763"/>
                  </a:lnTo>
                  <a:lnTo>
                    <a:pt x="179" y="760"/>
                  </a:lnTo>
                  <a:lnTo>
                    <a:pt x="179" y="760"/>
                  </a:lnTo>
                  <a:lnTo>
                    <a:pt x="176" y="760"/>
                  </a:lnTo>
                  <a:lnTo>
                    <a:pt x="170" y="757"/>
                  </a:lnTo>
                  <a:lnTo>
                    <a:pt x="170" y="749"/>
                  </a:lnTo>
                  <a:lnTo>
                    <a:pt x="168" y="746"/>
                  </a:lnTo>
                  <a:lnTo>
                    <a:pt x="165" y="738"/>
                  </a:lnTo>
                  <a:lnTo>
                    <a:pt x="165" y="736"/>
                  </a:lnTo>
                  <a:lnTo>
                    <a:pt x="162" y="733"/>
                  </a:lnTo>
                  <a:lnTo>
                    <a:pt x="154" y="727"/>
                  </a:lnTo>
                  <a:lnTo>
                    <a:pt x="151" y="711"/>
                  </a:lnTo>
                  <a:lnTo>
                    <a:pt x="149" y="694"/>
                  </a:lnTo>
                  <a:lnTo>
                    <a:pt x="149" y="694"/>
                  </a:lnTo>
                  <a:lnTo>
                    <a:pt x="143" y="683"/>
                  </a:lnTo>
                  <a:lnTo>
                    <a:pt x="143" y="681"/>
                  </a:lnTo>
                  <a:lnTo>
                    <a:pt x="143" y="675"/>
                  </a:lnTo>
                  <a:lnTo>
                    <a:pt x="143" y="667"/>
                  </a:lnTo>
                  <a:lnTo>
                    <a:pt x="140" y="664"/>
                  </a:lnTo>
                  <a:lnTo>
                    <a:pt x="140" y="653"/>
                  </a:lnTo>
                  <a:lnTo>
                    <a:pt x="140" y="642"/>
                  </a:lnTo>
                  <a:lnTo>
                    <a:pt x="138" y="634"/>
                  </a:lnTo>
                  <a:lnTo>
                    <a:pt x="138" y="623"/>
                  </a:lnTo>
                  <a:lnTo>
                    <a:pt x="138" y="598"/>
                  </a:lnTo>
                  <a:lnTo>
                    <a:pt x="140" y="590"/>
                  </a:lnTo>
                  <a:lnTo>
                    <a:pt x="140" y="576"/>
                  </a:lnTo>
                  <a:lnTo>
                    <a:pt x="140" y="565"/>
                  </a:lnTo>
                  <a:lnTo>
                    <a:pt x="138" y="560"/>
                  </a:lnTo>
                  <a:lnTo>
                    <a:pt x="132" y="549"/>
                  </a:lnTo>
                  <a:lnTo>
                    <a:pt x="132" y="549"/>
                  </a:lnTo>
                  <a:lnTo>
                    <a:pt x="129" y="546"/>
                  </a:lnTo>
                  <a:lnTo>
                    <a:pt x="124" y="546"/>
                  </a:lnTo>
                  <a:lnTo>
                    <a:pt x="121" y="546"/>
                  </a:lnTo>
                  <a:lnTo>
                    <a:pt x="113" y="552"/>
                  </a:lnTo>
                  <a:lnTo>
                    <a:pt x="107" y="557"/>
                  </a:lnTo>
                  <a:lnTo>
                    <a:pt x="96" y="557"/>
                  </a:lnTo>
                  <a:lnTo>
                    <a:pt x="88" y="557"/>
                  </a:lnTo>
                  <a:lnTo>
                    <a:pt x="80" y="535"/>
                  </a:lnTo>
                  <a:lnTo>
                    <a:pt x="69" y="519"/>
                  </a:lnTo>
                  <a:lnTo>
                    <a:pt x="53" y="516"/>
                  </a:lnTo>
                  <a:lnTo>
                    <a:pt x="42" y="516"/>
                  </a:lnTo>
                  <a:lnTo>
                    <a:pt x="39" y="516"/>
                  </a:lnTo>
                  <a:lnTo>
                    <a:pt x="39" y="519"/>
                  </a:lnTo>
                  <a:lnTo>
                    <a:pt x="36" y="532"/>
                  </a:lnTo>
                  <a:lnTo>
                    <a:pt x="33" y="535"/>
                  </a:lnTo>
                  <a:lnTo>
                    <a:pt x="31" y="535"/>
                  </a:lnTo>
                  <a:lnTo>
                    <a:pt x="28" y="535"/>
                  </a:lnTo>
                  <a:lnTo>
                    <a:pt x="28" y="530"/>
                  </a:lnTo>
                  <a:lnTo>
                    <a:pt x="25" y="524"/>
                  </a:lnTo>
                  <a:lnTo>
                    <a:pt x="25" y="516"/>
                  </a:lnTo>
                  <a:lnTo>
                    <a:pt x="28" y="510"/>
                  </a:lnTo>
                  <a:lnTo>
                    <a:pt x="39" y="505"/>
                  </a:lnTo>
                  <a:lnTo>
                    <a:pt x="50" y="494"/>
                  </a:lnTo>
                  <a:lnTo>
                    <a:pt x="55" y="486"/>
                  </a:lnTo>
                  <a:lnTo>
                    <a:pt x="63" y="477"/>
                  </a:lnTo>
                  <a:lnTo>
                    <a:pt x="63" y="467"/>
                  </a:lnTo>
                  <a:lnTo>
                    <a:pt x="63" y="461"/>
                  </a:lnTo>
                  <a:lnTo>
                    <a:pt x="55" y="453"/>
                  </a:lnTo>
                  <a:lnTo>
                    <a:pt x="53" y="447"/>
                  </a:lnTo>
                  <a:lnTo>
                    <a:pt x="47" y="447"/>
                  </a:lnTo>
                  <a:lnTo>
                    <a:pt x="39" y="447"/>
                  </a:lnTo>
                  <a:lnTo>
                    <a:pt x="28" y="450"/>
                  </a:lnTo>
                  <a:lnTo>
                    <a:pt x="20" y="453"/>
                  </a:lnTo>
                  <a:lnTo>
                    <a:pt x="11" y="453"/>
                  </a:lnTo>
                  <a:lnTo>
                    <a:pt x="9" y="453"/>
                  </a:lnTo>
                  <a:lnTo>
                    <a:pt x="6" y="450"/>
                  </a:lnTo>
                  <a:lnTo>
                    <a:pt x="0" y="447"/>
                  </a:lnTo>
                  <a:lnTo>
                    <a:pt x="0" y="442"/>
                  </a:lnTo>
                  <a:lnTo>
                    <a:pt x="0" y="436"/>
                  </a:lnTo>
                  <a:lnTo>
                    <a:pt x="22" y="431"/>
                  </a:lnTo>
                  <a:lnTo>
                    <a:pt x="42" y="420"/>
                  </a:lnTo>
                  <a:lnTo>
                    <a:pt x="63" y="417"/>
                  </a:lnTo>
                  <a:lnTo>
                    <a:pt x="85" y="412"/>
                  </a:lnTo>
                  <a:lnTo>
                    <a:pt x="88" y="409"/>
                  </a:lnTo>
                  <a:lnTo>
                    <a:pt x="91" y="409"/>
                  </a:lnTo>
                  <a:lnTo>
                    <a:pt x="102" y="406"/>
                  </a:lnTo>
                  <a:lnTo>
                    <a:pt x="113" y="401"/>
                  </a:lnTo>
                  <a:lnTo>
                    <a:pt x="118" y="398"/>
                  </a:lnTo>
                  <a:lnTo>
                    <a:pt x="118" y="392"/>
                  </a:lnTo>
                  <a:lnTo>
                    <a:pt x="118" y="387"/>
                  </a:lnTo>
                  <a:lnTo>
                    <a:pt x="118" y="379"/>
                  </a:lnTo>
                  <a:lnTo>
                    <a:pt x="118" y="376"/>
                  </a:lnTo>
                  <a:lnTo>
                    <a:pt x="116" y="370"/>
                  </a:lnTo>
                  <a:lnTo>
                    <a:pt x="110" y="368"/>
                  </a:lnTo>
                  <a:lnTo>
                    <a:pt x="105" y="365"/>
                  </a:lnTo>
                  <a:lnTo>
                    <a:pt x="105" y="348"/>
                  </a:lnTo>
                  <a:lnTo>
                    <a:pt x="102" y="338"/>
                  </a:lnTo>
                  <a:lnTo>
                    <a:pt x="102" y="329"/>
                  </a:lnTo>
                  <a:lnTo>
                    <a:pt x="96" y="324"/>
                  </a:lnTo>
                  <a:lnTo>
                    <a:pt x="88" y="321"/>
                  </a:lnTo>
                  <a:lnTo>
                    <a:pt x="83" y="318"/>
                  </a:lnTo>
                  <a:lnTo>
                    <a:pt x="80" y="316"/>
                  </a:lnTo>
                  <a:lnTo>
                    <a:pt x="80" y="302"/>
                  </a:lnTo>
                  <a:lnTo>
                    <a:pt x="85" y="294"/>
                  </a:lnTo>
                  <a:lnTo>
                    <a:pt x="91" y="280"/>
                  </a:lnTo>
                  <a:lnTo>
                    <a:pt x="91" y="272"/>
                  </a:lnTo>
                  <a:lnTo>
                    <a:pt x="91" y="255"/>
                  </a:lnTo>
                  <a:lnTo>
                    <a:pt x="88" y="252"/>
                  </a:lnTo>
                  <a:lnTo>
                    <a:pt x="85" y="247"/>
                  </a:lnTo>
                  <a:lnTo>
                    <a:pt x="83" y="241"/>
                  </a:lnTo>
                  <a:lnTo>
                    <a:pt x="80" y="241"/>
                  </a:lnTo>
                  <a:lnTo>
                    <a:pt x="74" y="233"/>
                  </a:lnTo>
                  <a:lnTo>
                    <a:pt x="66" y="228"/>
                  </a:lnTo>
                  <a:lnTo>
                    <a:pt x="63" y="217"/>
                  </a:lnTo>
                  <a:lnTo>
                    <a:pt x="58" y="206"/>
                  </a:lnTo>
                  <a:lnTo>
                    <a:pt x="55" y="195"/>
                  </a:lnTo>
                  <a:lnTo>
                    <a:pt x="53" y="184"/>
                  </a:lnTo>
                  <a:lnTo>
                    <a:pt x="53" y="181"/>
                  </a:lnTo>
                  <a:lnTo>
                    <a:pt x="50" y="176"/>
                  </a:lnTo>
                  <a:lnTo>
                    <a:pt x="50" y="167"/>
                  </a:lnTo>
                  <a:lnTo>
                    <a:pt x="47" y="165"/>
                  </a:lnTo>
                  <a:lnTo>
                    <a:pt x="47" y="162"/>
                  </a:lnTo>
                  <a:lnTo>
                    <a:pt x="42" y="159"/>
                  </a:lnTo>
                  <a:lnTo>
                    <a:pt x="39" y="123"/>
                  </a:lnTo>
                  <a:lnTo>
                    <a:pt x="39" y="104"/>
                  </a:lnTo>
                  <a:lnTo>
                    <a:pt x="39" y="99"/>
                  </a:lnTo>
                  <a:lnTo>
                    <a:pt x="39" y="96"/>
                  </a:lnTo>
                  <a:lnTo>
                    <a:pt x="39" y="79"/>
                  </a:lnTo>
                  <a:lnTo>
                    <a:pt x="39" y="60"/>
                  </a:lnTo>
                  <a:lnTo>
                    <a:pt x="39" y="58"/>
                  </a:lnTo>
                  <a:lnTo>
                    <a:pt x="36" y="55"/>
                  </a:lnTo>
                  <a:lnTo>
                    <a:pt x="36" y="52"/>
                  </a:lnTo>
                  <a:lnTo>
                    <a:pt x="36" y="47"/>
                  </a:lnTo>
                  <a:lnTo>
                    <a:pt x="39" y="38"/>
                  </a:lnTo>
                  <a:lnTo>
                    <a:pt x="47" y="27"/>
                  </a:lnTo>
                  <a:lnTo>
                    <a:pt x="50" y="27"/>
                  </a:lnTo>
                  <a:lnTo>
                    <a:pt x="53" y="27"/>
                  </a:lnTo>
                  <a:lnTo>
                    <a:pt x="55" y="22"/>
                  </a:lnTo>
                  <a:lnTo>
                    <a:pt x="58" y="14"/>
                  </a:lnTo>
                  <a:lnTo>
                    <a:pt x="77" y="8"/>
                  </a:lnTo>
                  <a:lnTo>
                    <a:pt x="85" y="8"/>
                  </a:lnTo>
                  <a:lnTo>
                    <a:pt x="96" y="8"/>
                  </a:lnTo>
                  <a:lnTo>
                    <a:pt x="102" y="8"/>
                  </a:lnTo>
                  <a:lnTo>
                    <a:pt x="105" y="8"/>
                  </a:lnTo>
                  <a:lnTo>
                    <a:pt x="107" y="8"/>
                  </a:lnTo>
                  <a:lnTo>
                    <a:pt x="124" y="8"/>
                  </a:lnTo>
                  <a:lnTo>
                    <a:pt x="146" y="8"/>
                  </a:lnTo>
                  <a:lnTo>
                    <a:pt x="151" y="3"/>
                  </a:lnTo>
                  <a:lnTo>
                    <a:pt x="162" y="0"/>
                  </a:lnTo>
                  <a:lnTo>
                    <a:pt x="170" y="0"/>
                  </a:lnTo>
                  <a:lnTo>
                    <a:pt x="181" y="3"/>
                  </a:lnTo>
                  <a:lnTo>
                    <a:pt x="198" y="27"/>
                  </a:lnTo>
                  <a:lnTo>
                    <a:pt x="203" y="33"/>
                  </a:lnTo>
                  <a:lnTo>
                    <a:pt x="203" y="41"/>
                  </a:lnTo>
                  <a:lnTo>
                    <a:pt x="206" y="49"/>
                  </a:lnTo>
                  <a:lnTo>
                    <a:pt x="203" y="52"/>
                  </a:lnTo>
                  <a:lnTo>
                    <a:pt x="201" y="52"/>
                  </a:lnTo>
                  <a:lnTo>
                    <a:pt x="190" y="55"/>
                  </a:lnTo>
                  <a:lnTo>
                    <a:pt x="179" y="55"/>
                  </a:lnTo>
                  <a:lnTo>
                    <a:pt x="176" y="58"/>
                  </a:lnTo>
                  <a:lnTo>
                    <a:pt x="176" y="60"/>
                  </a:lnTo>
                  <a:lnTo>
                    <a:pt x="170" y="63"/>
                  </a:lnTo>
                  <a:lnTo>
                    <a:pt x="170" y="66"/>
                  </a:lnTo>
                  <a:lnTo>
                    <a:pt x="170" y="71"/>
                  </a:lnTo>
                  <a:lnTo>
                    <a:pt x="170" y="71"/>
                  </a:lnTo>
                  <a:lnTo>
                    <a:pt x="170" y="90"/>
                  </a:lnTo>
                  <a:lnTo>
                    <a:pt x="170" y="93"/>
                  </a:lnTo>
                  <a:lnTo>
                    <a:pt x="176" y="93"/>
                  </a:lnTo>
                  <a:lnTo>
                    <a:pt x="179" y="99"/>
                  </a:lnTo>
                  <a:lnTo>
                    <a:pt x="187" y="104"/>
                  </a:lnTo>
                  <a:lnTo>
                    <a:pt x="192" y="104"/>
                  </a:lnTo>
                  <a:lnTo>
                    <a:pt x="198" y="104"/>
                  </a:lnTo>
                  <a:lnTo>
                    <a:pt x="203" y="112"/>
                  </a:lnTo>
                  <a:lnTo>
                    <a:pt x="212" y="129"/>
                  </a:lnTo>
                  <a:lnTo>
                    <a:pt x="220" y="134"/>
                  </a:lnTo>
                  <a:lnTo>
                    <a:pt x="223" y="134"/>
                  </a:lnTo>
                  <a:lnTo>
                    <a:pt x="234" y="134"/>
                  </a:lnTo>
                  <a:lnTo>
                    <a:pt x="242" y="134"/>
                  </a:lnTo>
                  <a:lnTo>
                    <a:pt x="250" y="132"/>
                  </a:lnTo>
                  <a:lnTo>
                    <a:pt x="256" y="129"/>
                  </a:lnTo>
                  <a:lnTo>
                    <a:pt x="261" y="123"/>
                  </a:lnTo>
                  <a:lnTo>
                    <a:pt x="272" y="118"/>
                  </a:lnTo>
                  <a:lnTo>
                    <a:pt x="283" y="110"/>
                  </a:lnTo>
                  <a:lnTo>
                    <a:pt x="291" y="96"/>
                  </a:lnTo>
                  <a:lnTo>
                    <a:pt x="294" y="96"/>
                  </a:lnTo>
                  <a:lnTo>
                    <a:pt x="302" y="93"/>
                  </a:lnTo>
                  <a:lnTo>
                    <a:pt x="302" y="90"/>
                  </a:lnTo>
                  <a:lnTo>
                    <a:pt x="302" y="74"/>
                  </a:lnTo>
                  <a:lnTo>
                    <a:pt x="302" y="60"/>
                  </a:lnTo>
                  <a:lnTo>
                    <a:pt x="305" y="58"/>
                  </a:lnTo>
                  <a:lnTo>
                    <a:pt x="308" y="52"/>
                  </a:lnTo>
                  <a:lnTo>
                    <a:pt x="316" y="52"/>
                  </a:lnTo>
                  <a:lnTo>
                    <a:pt x="321" y="52"/>
                  </a:lnTo>
                  <a:lnTo>
                    <a:pt x="324" y="55"/>
                  </a:lnTo>
                  <a:lnTo>
                    <a:pt x="330" y="58"/>
                  </a:lnTo>
                  <a:lnTo>
                    <a:pt x="330" y="63"/>
                  </a:lnTo>
                  <a:lnTo>
                    <a:pt x="330" y="71"/>
                  </a:lnTo>
                  <a:lnTo>
                    <a:pt x="324" y="71"/>
                  </a:lnTo>
                  <a:lnTo>
                    <a:pt x="324" y="71"/>
                  </a:lnTo>
                  <a:lnTo>
                    <a:pt x="321" y="77"/>
                  </a:lnTo>
                  <a:lnTo>
                    <a:pt x="319" y="82"/>
                  </a:lnTo>
                  <a:lnTo>
                    <a:pt x="316" y="82"/>
                  </a:lnTo>
                  <a:lnTo>
                    <a:pt x="313" y="90"/>
                  </a:lnTo>
                  <a:lnTo>
                    <a:pt x="310" y="93"/>
                  </a:lnTo>
                  <a:lnTo>
                    <a:pt x="310" y="104"/>
                  </a:lnTo>
                  <a:lnTo>
                    <a:pt x="313" y="115"/>
                  </a:lnTo>
                  <a:lnTo>
                    <a:pt x="313" y="121"/>
                  </a:lnTo>
                  <a:lnTo>
                    <a:pt x="316" y="123"/>
                  </a:lnTo>
                  <a:lnTo>
                    <a:pt x="321" y="123"/>
                  </a:lnTo>
                  <a:lnTo>
                    <a:pt x="324" y="129"/>
                  </a:lnTo>
                  <a:lnTo>
                    <a:pt x="330" y="129"/>
                  </a:lnTo>
                  <a:lnTo>
                    <a:pt x="335" y="129"/>
                  </a:lnTo>
                  <a:lnTo>
                    <a:pt x="352" y="118"/>
                  </a:lnTo>
                  <a:lnTo>
                    <a:pt x="365" y="112"/>
                  </a:lnTo>
                  <a:lnTo>
                    <a:pt x="368" y="104"/>
                  </a:lnTo>
                  <a:lnTo>
                    <a:pt x="371" y="104"/>
                  </a:lnTo>
                  <a:lnTo>
                    <a:pt x="379" y="104"/>
                  </a:lnTo>
                  <a:lnTo>
                    <a:pt x="387" y="104"/>
                  </a:lnTo>
                  <a:lnTo>
                    <a:pt x="387" y="115"/>
                  </a:lnTo>
                  <a:lnTo>
                    <a:pt x="387" y="132"/>
                  </a:lnTo>
                  <a:lnTo>
                    <a:pt x="387" y="134"/>
                  </a:lnTo>
                  <a:lnTo>
                    <a:pt x="390" y="137"/>
                  </a:lnTo>
                  <a:lnTo>
                    <a:pt x="390" y="145"/>
                  </a:lnTo>
                  <a:lnTo>
                    <a:pt x="390" y="156"/>
                  </a:lnTo>
                  <a:lnTo>
                    <a:pt x="382" y="159"/>
                  </a:lnTo>
                  <a:lnTo>
                    <a:pt x="371" y="162"/>
                  </a:lnTo>
                  <a:lnTo>
                    <a:pt x="371" y="167"/>
                  </a:lnTo>
                  <a:lnTo>
                    <a:pt x="368" y="167"/>
                  </a:lnTo>
                  <a:lnTo>
                    <a:pt x="368" y="176"/>
                  </a:lnTo>
                  <a:lnTo>
                    <a:pt x="368" y="200"/>
                  </a:lnTo>
                  <a:lnTo>
                    <a:pt x="365" y="206"/>
                  </a:lnTo>
                  <a:lnTo>
                    <a:pt x="362" y="211"/>
                  </a:lnTo>
                  <a:lnTo>
                    <a:pt x="357" y="214"/>
                  </a:lnTo>
                  <a:lnTo>
                    <a:pt x="352" y="219"/>
                  </a:lnTo>
                  <a:lnTo>
                    <a:pt x="338" y="219"/>
                  </a:lnTo>
                  <a:lnTo>
                    <a:pt x="321" y="222"/>
                  </a:lnTo>
                  <a:lnTo>
                    <a:pt x="316" y="228"/>
                  </a:lnTo>
                  <a:lnTo>
                    <a:pt x="310" y="230"/>
                  </a:lnTo>
                  <a:lnTo>
                    <a:pt x="305" y="236"/>
                  </a:lnTo>
                  <a:lnTo>
                    <a:pt x="299" y="241"/>
                  </a:lnTo>
                  <a:lnTo>
                    <a:pt x="299" y="255"/>
                  </a:lnTo>
                  <a:lnTo>
                    <a:pt x="299" y="266"/>
                  </a:lnTo>
                  <a:lnTo>
                    <a:pt x="302" y="269"/>
                  </a:lnTo>
                  <a:lnTo>
                    <a:pt x="302" y="272"/>
                  </a:lnTo>
                  <a:lnTo>
                    <a:pt x="319" y="272"/>
                  </a:lnTo>
                  <a:lnTo>
                    <a:pt x="335" y="272"/>
                  </a:lnTo>
                  <a:lnTo>
                    <a:pt x="338" y="272"/>
                  </a:lnTo>
                  <a:lnTo>
                    <a:pt x="338" y="274"/>
                  </a:lnTo>
                  <a:lnTo>
                    <a:pt x="346" y="288"/>
                  </a:lnTo>
                  <a:lnTo>
                    <a:pt x="349" y="296"/>
                  </a:lnTo>
                  <a:lnTo>
                    <a:pt x="354" y="305"/>
                  </a:lnTo>
                  <a:lnTo>
                    <a:pt x="360" y="307"/>
                  </a:lnTo>
                  <a:lnTo>
                    <a:pt x="368" y="310"/>
                  </a:lnTo>
                  <a:lnTo>
                    <a:pt x="373" y="316"/>
                  </a:lnTo>
                  <a:lnTo>
                    <a:pt x="409" y="318"/>
                  </a:lnTo>
                  <a:lnTo>
                    <a:pt x="439" y="321"/>
                  </a:lnTo>
                  <a:lnTo>
                    <a:pt x="439" y="327"/>
                  </a:lnTo>
                  <a:lnTo>
                    <a:pt x="445" y="327"/>
                  </a:lnTo>
                  <a:lnTo>
                    <a:pt x="445" y="332"/>
                  </a:lnTo>
                  <a:lnTo>
                    <a:pt x="445" y="338"/>
                  </a:lnTo>
                  <a:lnTo>
                    <a:pt x="448" y="338"/>
                  </a:lnTo>
                  <a:lnTo>
                    <a:pt x="450" y="343"/>
                  </a:lnTo>
                  <a:lnTo>
                    <a:pt x="450" y="348"/>
                  </a:lnTo>
                  <a:lnTo>
                    <a:pt x="456" y="357"/>
                  </a:lnTo>
                  <a:lnTo>
                    <a:pt x="461" y="370"/>
                  </a:lnTo>
                  <a:lnTo>
                    <a:pt x="464" y="376"/>
                  </a:lnTo>
                  <a:lnTo>
                    <a:pt x="464" y="379"/>
                  </a:lnTo>
                  <a:lnTo>
                    <a:pt x="469" y="379"/>
                  </a:lnTo>
                  <a:lnTo>
                    <a:pt x="475" y="384"/>
                  </a:lnTo>
                  <a:lnTo>
                    <a:pt x="491" y="387"/>
                  </a:lnTo>
                  <a:lnTo>
                    <a:pt x="508" y="390"/>
                  </a:lnTo>
                  <a:lnTo>
                    <a:pt x="513" y="392"/>
                  </a:lnTo>
                  <a:lnTo>
                    <a:pt x="522" y="395"/>
                  </a:lnTo>
                  <a:lnTo>
                    <a:pt x="522" y="401"/>
                  </a:lnTo>
                  <a:lnTo>
                    <a:pt x="522" y="406"/>
                  </a:lnTo>
                  <a:lnTo>
                    <a:pt x="530" y="412"/>
                  </a:lnTo>
                  <a:lnTo>
                    <a:pt x="538" y="420"/>
                  </a:lnTo>
                  <a:lnTo>
                    <a:pt x="541" y="420"/>
                  </a:lnTo>
                  <a:lnTo>
                    <a:pt x="546" y="420"/>
                  </a:lnTo>
                  <a:lnTo>
                    <a:pt x="552" y="431"/>
                  </a:lnTo>
                  <a:lnTo>
                    <a:pt x="552" y="445"/>
                  </a:lnTo>
                  <a:lnTo>
                    <a:pt x="552" y="447"/>
                  </a:lnTo>
                  <a:lnTo>
                    <a:pt x="555" y="453"/>
                  </a:lnTo>
                  <a:lnTo>
                    <a:pt x="555" y="461"/>
                  </a:lnTo>
                  <a:lnTo>
                    <a:pt x="557" y="475"/>
                  </a:lnTo>
                  <a:lnTo>
                    <a:pt x="560" y="477"/>
                  </a:lnTo>
                  <a:lnTo>
                    <a:pt x="563" y="483"/>
                  </a:lnTo>
                  <a:lnTo>
                    <a:pt x="563" y="491"/>
                  </a:lnTo>
                  <a:lnTo>
                    <a:pt x="563" y="497"/>
                  </a:lnTo>
                  <a:lnTo>
                    <a:pt x="557" y="502"/>
                  </a:lnTo>
                  <a:lnTo>
                    <a:pt x="552" y="505"/>
                  </a:lnTo>
                  <a:lnTo>
                    <a:pt x="544" y="505"/>
                  </a:lnTo>
                  <a:lnTo>
                    <a:pt x="538" y="505"/>
                  </a:lnTo>
                  <a:lnTo>
                    <a:pt x="535" y="508"/>
                  </a:lnTo>
                  <a:lnTo>
                    <a:pt x="535" y="513"/>
                  </a:lnTo>
                  <a:lnTo>
                    <a:pt x="527" y="513"/>
                  </a:lnTo>
                  <a:lnTo>
                    <a:pt x="519" y="513"/>
                  </a:lnTo>
                  <a:lnTo>
                    <a:pt x="497" y="513"/>
                  </a:lnTo>
                  <a:lnTo>
                    <a:pt x="475" y="510"/>
                  </a:lnTo>
                  <a:lnTo>
                    <a:pt x="472" y="516"/>
                  </a:lnTo>
                  <a:lnTo>
                    <a:pt x="472" y="516"/>
                  </a:lnTo>
                  <a:lnTo>
                    <a:pt x="464" y="524"/>
                  </a:lnTo>
                  <a:lnTo>
                    <a:pt x="461" y="527"/>
                  </a:lnTo>
                  <a:lnTo>
                    <a:pt x="461" y="530"/>
                  </a:lnTo>
                  <a:lnTo>
                    <a:pt x="461" y="535"/>
                  </a:lnTo>
                  <a:lnTo>
                    <a:pt x="464" y="538"/>
                  </a:lnTo>
                  <a:lnTo>
                    <a:pt x="464" y="552"/>
                  </a:lnTo>
                  <a:lnTo>
                    <a:pt x="469" y="560"/>
                  </a:lnTo>
                  <a:lnTo>
                    <a:pt x="475" y="565"/>
                  </a:lnTo>
                  <a:lnTo>
                    <a:pt x="472" y="579"/>
                  </a:lnTo>
                  <a:lnTo>
                    <a:pt x="472" y="596"/>
                  </a:lnTo>
                  <a:lnTo>
                    <a:pt x="472" y="598"/>
                  </a:lnTo>
                  <a:lnTo>
                    <a:pt x="469" y="601"/>
                  </a:lnTo>
                  <a:lnTo>
                    <a:pt x="459" y="606"/>
                  </a:lnTo>
                  <a:lnTo>
                    <a:pt x="448" y="615"/>
                  </a:lnTo>
                  <a:lnTo>
                    <a:pt x="445" y="615"/>
                  </a:lnTo>
                  <a:lnTo>
                    <a:pt x="439" y="617"/>
                  </a:lnTo>
                  <a:lnTo>
                    <a:pt x="439" y="620"/>
                  </a:lnTo>
                  <a:lnTo>
                    <a:pt x="431" y="623"/>
                  </a:lnTo>
                  <a:lnTo>
                    <a:pt x="431" y="626"/>
                  </a:lnTo>
                  <a:lnTo>
                    <a:pt x="428" y="631"/>
                  </a:lnTo>
                  <a:lnTo>
                    <a:pt x="420" y="637"/>
                  </a:lnTo>
                  <a:lnTo>
                    <a:pt x="412" y="642"/>
                  </a:lnTo>
                  <a:lnTo>
                    <a:pt x="409" y="642"/>
                  </a:lnTo>
                  <a:lnTo>
                    <a:pt x="404" y="645"/>
                  </a:lnTo>
                  <a:lnTo>
                    <a:pt x="398" y="650"/>
                  </a:lnTo>
                  <a:lnTo>
                    <a:pt x="398" y="653"/>
                  </a:lnTo>
                  <a:lnTo>
                    <a:pt x="398" y="653"/>
                  </a:lnTo>
                  <a:lnTo>
                    <a:pt x="398" y="661"/>
                  </a:lnTo>
                  <a:lnTo>
                    <a:pt x="398" y="661"/>
                  </a:lnTo>
                  <a:lnTo>
                    <a:pt x="398" y="667"/>
                  </a:lnTo>
                  <a:lnTo>
                    <a:pt x="398" y="675"/>
                  </a:lnTo>
                  <a:lnTo>
                    <a:pt x="398" y="675"/>
                  </a:lnTo>
                  <a:lnTo>
                    <a:pt x="398" y="683"/>
                  </a:lnTo>
                  <a:lnTo>
                    <a:pt x="398" y="689"/>
                  </a:lnTo>
                  <a:lnTo>
                    <a:pt x="398" y="694"/>
                  </a:lnTo>
                  <a:lnTo>
                    <a:pt x="390" y="694"/>
                  </a:lnTo>
                  <a:lnTo>
                    <a:pt x="382" y="703"/>
                  </a:lnTo>
                  <a:lnTo>
                    <a:pt x="371" y="703"/>
                  </a:lnTo>
                  <a:lnTo>
                    <a:pt x="354" y="705"/>
                  </a:lnTo>
                  <a:lnTo>
                    <a:pt x="354" y="711"/>
                  </a:lnTo>
                  <a:lnTo>
                    <a:pt x="354" y="719"/>
                  </a:lnTo>
                  <a:lnTo>
                    <a:pt x="352" y="722"/>
                  </a:lnTo>
                  <a:lnTo>
                    <a:pt x="349" y="722"/>
                  </a:lnTo>
                  <a:lnTo>
                    <a:pt x="349" y="730"/>
                  </a:lnTo>
                  <a:lnTo>
                    <a:pt x="346" y="738"/>
                  </a:lnTo>
                  <a:lnTo>
                    <a:pt x="343" y="741"/>
                  </a:lnTo>
                  <a:lnTo>
                    <a:pt x="338" y="749"/>
                  </a:lnTo>
                  <a:lnTo>
                    <a:pt x="338" y="757"/>
                  </a:lnTo>
                  <a:lnTo>
                    <a:pt x="332" y="760"/>
                  </a:lnTo>
                  <a:lnTo>
                    <a:pt x="330" y="760"/>
                  </a:lnTo>
                  <a:lnTo>
                    <a:pt x="319" y="763"/>
                  </a:lnTo>
                  <a:lnTo>
                    <a:pt x="310" y="768"/>
                  </a:lnTo>
                  <a:lnTo>
                    <a:pt x="308" y="779"/>
                  </a:lnTo>
                  <a:lnTo>
                    <a:pt x="302" y="785"/>
                  </a:lnTo>
                  <a:lnTo>
                    <a:pt x="299" y="785"/>
                  </a:lnTo>
                  <a:lnTo>
                    <a:pt x="288" y="785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91436" tIns="45718" rIns="91436" bIns="4571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2" name="Freeform 59"/>
            <p:cNvSpPr>
              <a:spLocks/>
            </p:cNvSpPr>
            <p:nvPr/>
          </p:nvSpPr>
          <p:spPr bwMode="auto">
            <a:xfrm>
              <a:off x="5220263" y="2384310"/>
              <a:ext cx="939942" cy="663356"/>
            </a:xfrm>
            <a:custGeom>
              <a:avLst/>
              <a:gdLst/>
              <a:ahLst/>
              <a:cxnLst>
                <a:cxn ang="0">
                  <a:pos x="535" y="204"/>
                </a:cxn>
                <a:cxn ang="0">
                  <a:pos x="548" y="237"/>
                </a:cxn>
                <a:cxn ang="0">
                  <a:pos x="562" y="248"/>
                </a:cxn>
                <a:cxn ang="0">
                  <a:pos x="576" y="237"/>
                </a:cxn>
                <a:cxn ang="0">
                  <a:pos x="606" y="223"/>
                </a:cxn>
                <a:cxn ang="0">
                  <a:pos x="625" y="220"/>
                </a:cxn>
                <a:cxn ang="0">
                  <a:pos x="636" y="264"/>
                </a:cxn>
                <a:cxn ang="0">
                  <a:pos x="650" y="291"/>
                </a:cxn>
                <a:cxn ang="0">
                  <a:pos x="606" y="322"/>
                </a:cxn>
                <a:cxn ang="0">
                  <a:pos x="540" y="338"/>
                </a:cxn>
                <a:cxn ang="0">
                  <a:pos x="510" y="333"/>
                </a:cxn>
                <a:cxn ang="0">
                  <a:pos x="493" y="322"/>
                </a:cxn>
                <a:cxn ang="0">
                  <a:pos x="477" y="311"/>
                </a:cxn>
                <a:cxn ang="0">
                  <a:pos x="441" y="286"/>
                </a:cxn>
                <a:cxn ang="0">
                  <a:pos x="392" y="291"/>
                </a:cxn>
                <a:cxn ang="0">
                  <a:pos x="351" y="319"/>
                </a:cxn>
                <a:cxn ang="0">
                  <a:pos x="312" y="324"/>
                </a:cxn>
                <a:cxn ang="0">
                  <a:pos x="288" y="316"/>
                </a:cxn>
                <a:cxn ang="0">
                  <a:pos x="247" y="311"/>
                </a:cxn>
                <a:cxn ang="0">
                  <a:pos x="192" y="311"/>
                </a:cxn>
                <a:cxn ang="0">
                  <a:pos x="167" y="341"/>
                </a:cxn>
                <a:cxn ang="0">
                  <a:pos x="145" y="385"/>
                </a:cxn>
                <a:cxn ang="0">
                  <a:pos x="107" y="420"/>
                </a:cxn>
                <a:cxn ang="0">
                  <a:pos x="71" y="440"/>
                </a:cxn>
                <a:cxn ang="0">
                  <a:pos x="38" y="462"/>
                </a:cxn>
                <a:cxn ang="0">
                  <a:pos x="27" y="475"/>
                </a:cxn>
                <a:cxn ang="0">
                  <a:pos x="22" y="448"/>
                </a:cxn>
                <a:cxn ang="0">
                  <a:pos x="13" y="423"/>
                </a:cxn>
                <a:cxn ang="0">
                  <a:pos x="2" y="360"/>
                </a:cxn>
                <a:cxn ang="0">
                  <a:pos x="11" y="302"/>
                </a:cxn>
                <a:cxn ang="0">
                  <a:pos x="35" y="220"/>
                </a:cxn>
                <a:cxn ang="0">
                  <a:pos x="16" y="154"/>
                </a:cxn>
                <a:cxn ang="0">
                  <a:pos x="5" y="91"/>
                </a:cxn>
                <a:cxn ang="0">
                  <a:pos x="0" y="55"/>
                </a:cxn>
                <a:cxn ang="0">
                  <a:pos x="41" y="28"/>
                </a:cxn>
                <a:cxn ang="0">
                  <a:pos x="65" y="6"/>
                </a:cxn>
                <a:cxn ang="0">
                  <a:pos x="87" y="6"/>
                </a:cxn>
                <a:cxn ang="0">
                  <a:pos x="118" y="9"/>
                </a:cxn>
                <a:cxn ang="0">
                  <a:pos x="142" y="14"/>
                </a:cxn>
                <a:cxn ang="0">
                  <a:pos x="167" y="28"/>
                </a:cxn>
                <a:cxn ang="0">
                  <a:pos x="194" y="14"/>
                </a:cxn>
                <a:cxn ang="0">
                  <a:pos x="211" y="33"/>
                </a:cxn>
                <a:cxn ang="0">
                  <a:pos x="227" y="69"/>
                </a:cxn>
                <a:cxn ang="0">
                  <a:pos x="244" y="83"/>
                </a:cxn>
                <a:cxn ang="0">
                  <a:pos x="274" y="58"/>
                </a:cxn>
                <a:cxn ang="0">
                  <a:pos x="279" y="33"/>
                </a:cxn>
                <a:cxn ang="0">
                  <a:pos x="293" y="22"/>
                </a:cxn>
                <a:cxn ang="0">
                  <a:pos x="299" y="33"/>
                </a:cxn>
                <a:cxn ang="0">
                  <a:pos x="307" y="44"/>
                </a:cxn>
                <a:cxn ang="0">
                  <a:pos x="332" y="55"/>
                </a:cxn>
                <a:cxn ang="0">
                  <a:pos x="351" y="72"/>
                </a:cxn>
                <a:cxn ang="0">
                  <a:pos x="348" y="97"/>
                </a:cxn>
                <a:cxn ang="0">
                  <a:pos x="378" y="119"/>
                </a:cxn>
                <a:cxn ang="0">
                  <a:pos x="400" y="135"/>
                </a:cxn>
                <a:cxn ang="0">
                  <a:pos x="400" y="154"/>
                </a:cxn>
                <a:cxn ang="0">
                  <a:pos x="389" y="173"/>
                </a:cxn>
                <a:cxn ang="0">
                  <a:pos x="406" y="193"/>
                </a:cxn>
                <a:cxn ang="0">
                  <a:pos x="425" y="193"/>
                </a:cxn>
                <a:cxn ang="0">
                  <a:pos x="444" y="182"/>
                </a:cxn>
                <a:cxn ang="0">
                  <a:pos x="466" y="162"/>
                </a:cxn>
                <a:cxn ang="0">
                  <a:pos x="502" y="149"/>
                </a:cxn>
                <a:cxn ang="0">
                  <a:pos x="537" y="168"/>
                </a:cxn>
              </a:cxnLst>
              <a:rect l="0" t="0" r="r" b="b"/>
              <a:pathLst>
                <a:path w="650" h="475">
                  <a:moveTo>
                    <a:pt x="537" y="182"/>
                  </a:moveTo>
                  <a:lnTo>
                    <a:pt x="537" y="193"/>
                  </a:lnTo>
                  <a:lnTo>
                    <a:pt x="535" y="198"/>
                  </a:lnTo>
                  <a:lnTo>
                    <a:pt x="535" y="204"/>
                  </a:lnTo>
                  <a:lnTo>
                    <a:pt x="535" y="215"/>
                  </a:lnTo>
                  <a:lnTo>
                    <a:pt x="537" y="223"/>
                  </a:lnTo>
                  <a:lnTo>
                    <a:pt x="537" y="231"/>
                  </a:lnTo>
                  <a:lnTo>
                    <a:pt x="548" y="237"/>
                  </a:lnTo>
                  <a:lnTo>
                    <a:pt x="554" y="237"/>
                  </a:lnTo>
                  <a:lnTo>
                    <a:pt x="557" y="242"/>
                  </a:lnTo>
                  <a:lnTo>
                    <a:pt x="559" y="248"/>
                  </a:lnTo>
                  <a:lnTo>
                    <a:pt x="562" y="248"/>
                  </a:lnTo>
                  <a:lnTo>
                    <a:pt x="565" y="248"/>
                  </a:lnTo>
                  <a:lnTo>
                    <a:pt x="567" y="242"/>
                  </a:lnTo>
                  <a:lnTo>
                    <a:pt x="570" y="237"/>
                  </a:lnTo>
                  <a:lnTo>
                    <a:pt x="576" y="237"/>
                  </a:lnTo>
                  <a:lnTo>
                    <a:pt x="581" y="234"/>
                  </a:lnTo>
                  <a:lnTo>
                    <a:pt x="587" y="231"/>
                  </a:lnTo>
                  <a:lnTo>
                    <a:pt x="595" y="226"/>
                  </a:lnTo>
                  <a:lnTo>
                    <a:pt x="606" y="223"/>
                  </a:lnTo>
                  <a:lnTo>
                    <a:pt x="617" y="217"/>
                  </a:lnTo>
                  <a:lnTo>
                    <a:pt x="620" y="217"/>
                  </a:lnTo>
                  <a:lnTo>
                    <a:pt x="625" y="217"/>
                  </a:lnTo>
                  <a:lnTo>
                    <a:pt x="625" y="220"/>
                  </a:lnTo>
                  <a:lnTo>
                    <a:pt x="631" y="226"/>
                  </a:lnTo>
                  <a:lnTo>
                    <a:pt x="631" y="237"/>
                  </a:lnTo>
                  <a:lnTo>
                    <a:pt x="633" y="250"/>
                  </a:lnTo>
                  <a:lnTo>
                    <a:pt x="636" y="264"/>
                  </a:lnTo>
                  <a:lnTo>
                    <a:pt x="639" y="275"/>
                  </a:lnTo>
                  <a:lnTo>
                    <a:pt x="647" y="278"/>
                  </a:lnTo>
                  <a:lnTo>
                    <a:pt x="650" y="286"/>
                  </a:lnTo>
                  <a:lnTo>
                    <a:pt x="650" y="291"/>
                  </a:lnTo>
                  <a:lnTo>
                    <a:pt x="650" y="297"/>
                  </a:lnTo>
                  <a:lnTo>
                    <a:pt x="636" y="305"/>
                  </a:lnTo>
                  <a:lnTo>
                    <a:pt x="625" y="311"/>
                  </a:lnTo>
                  <a:lnTo>
                    <a:pt x="606" y="322"/>
                  </a:lnTo>
                  <a:lnTo>
                    <a:pt x="584" y="330"/>
                  </a:lnTo>
                  <a:lnTo>
                    <a:pt x="581" y="333"/>
                  </a:lnTo>
                  <a:lnTo>
                    <a:pt x="578" y="335"/>
                  </a:lnTo>
                  <a:lnTo>
                    <a:pt x="540" y="338"/>
                  </a:lnTo>
                  <a:lnTo>
                    <a:pt x="524" y="341"/>
                  </a:lnTo>
                  <a:lnTo>
                    <a:pt x="524" y="335"/>
                  </a:lnTo>
                  <a:lnTo>
                    <a:pt x="518" y="333"/>
                  </a:lnTo>
                  <a:lnTo>
                    <a:pt x="510" y="333"/>
                  </a:lnTo>
                  <a:lnTo>
                    <a:pt x="507" y="330"/>
                  </a:lnTo>
                  <a:lnTo>
                    <a:pt x="504" y="324"/>
                  </a:lnTo>
                  <a:lnTo>
                    <a:pt x="502" y="322"/>
                  </a:lnTo>
                  <a:lnTo>
                    <a:pt x="493" y="322"/>
                  </a:lnTo>
                  <a:lnTo>
                    <a:pt x="485" y="316"/>
                  </a:lnTo>
                  <a:lnTo>
                    <a:pt x="482" y="311"/>
                  </a:lnTo>
                  <a:lnTo>
                    <a:pt x="480" y="311"/>
                  </a:lnTo>
                  <a:lnTo>
                    <a:pt x="477" y="311"/>
                  </a:lnTo>
                  <a:lnTo>
                    <a:pt x="471" y="311"/>
                  </a:lnTo>
                  <a:lnTo>
                    <a:pt x="466" y="302"/>
                  </a:lnTo>
                  <a:lnTo>
                    <a:pt x="450" y="291"/>
                  </a:lnTo>
                  <a:lnTo>
                    <a:pt x="441" y="286"/>
                  </a:lnTo>
                  <a:lnTo>
                    <a:pt x="425" y="283"/>
                  </a:lnTo>
                  <a:lnTo>
                    <a:pt x="417" y="283"/>
                  </a:lnTo>
                  <a:lnTo>
                    <a:pt x="408" y="283"/>
                  </a:lnTo>
                  <a:lnTo>
                    <a:pt x="392" y="291"/>
                  </a:lnTo>
                  <a:lnTo>
                    <a:pt x="375" y="297"/>
                  </a:lnTo>
                  <a:lnTo>
                    <a:pt x="373" y="302"/>
                  </a:lnTo>
                  <a:lnTo>
                    <a:pt x="370" y="311"/>
                  </a:lnTo>
                  <a:lnTo>
                    <a:pt x="351" y="319"/>
                  </a:lnTo>
                  <a:lnTo>
                    <a:pt x="334" y="330"/>
                  </a:lnTo>
                  <a:lnTo>
                    <a:pt x="323" y="330"/>
                  </a:lnTo>
                  <a:lnTo>
                    <a:pt x="315" y="330"/>
                  </a:lnTo>
                  <a:lnTo>
                    <a:pt x="312" y="324"/>
                  </a:lnTo>
                  <a:lnTo>
                    <a:pt x="307" y="322"/>
                  </a:lnTo>
                  <a:lnTo>
                    <a:pt x="304" y="322"/>
                  </a:lnTo>
                  <a:lnTo>
                    <a:pt x="299" y="322"/>
                  </a:lnTo>
                  <a:lnTo>
                    <a:pt x="288" y="316"/>
                  </a:lnTo>
                  <a:lnTo>
                    <a:pt x="279" y="311"/>
                  </a:lnTo>
                  <a:lnTo>
                    <a:pt x="274" y="311"/>
                  </a:lnTo>
                  <a:lnTo>
                    <a:pt x="271" y="311"/>
                  </a:lnTo>
                  <a:lnTo>
                    <a:pt x="247" y="311"/>
                  </a:lnTo>
                  <a:lnTo>
                    <a:pt x="227" y="311"/>
                  </a:lnTo>
                  <a:lnTo>
                    <a:pt x="214" y="311"/>
                  </a:lnTo>
                  <a:lnTo>
                    <a:pt x="197" y="311"/>
                  </a:lnTo>
                  <a:lnTo>
                    <a:pt x="192" y="311"/>
                  </a:lnTo>
                  <a:lnTo>
                    <a:pt x="183" y="319"/>
                  </a:lnTo>
                  <a:lnTo>
                    <a:pt x="175" y="324"/>
                  </a:lnTo>
                  <a:lnTo>
                    <a:pt x="167" y="333"/>
                  </a:lnTo>
                  <a:lnTo>
                    <a:pt x="167" y="341"/>
                  </a:lnTo>
                  <a:lnTo>
                    <a:pt x="164" y="352"/>
                  </a:lnTo>
                  <a:lnTo>
                    <a:pt x="153" y="366"/>
                  </a:lnTo>
                  <a:lnTo>
                    <a:pt x="148" y="379"/>
                  </a:lnTo>
                  <a:lnTo>
                    <a:pt x="145" y="385"/>
                  </a:lnTo>
                  <a:lnTo>
                    <a:pt x="142" y="390"/>
                  </a:lnTo>
                  <a:lnTo>
                    <a:pt x="129" y="407"/>
                  </a:lnTo>
                  <a:lnTo>
                    <a:pt x="118" y="415"/>
                  </a:lnTo>
                  <a:lnTo>
                    <a:pt x="107" y="420"/>
                  </a:lnTo>
                  <a:lnTo>
                    <a:pt x="93" y="426"/>
                  </a:lnTo>
                  <a:lnTo>
                    <a:pt x="87" y="431"/>
                  </a:lnTo>
                  <a:lnTo>
                    <a:pt x="82" y="437"/>
                  </a:lnTo>
                  <a:lnTo>
                    <a:pt x="71" y="440"/>
                  </a:lnTo>
                  <a:lnTo>
                    <a:pt x="65" y="440"/>
                  </a:lnTo>
                  <a:lnTo>
                    <a:pt x="49" y="448"/>
                  </a:lnTo>
                  <a:lnTo>
                    <a:pt x="41" y="459"/>
                  </a:lnTo>
                  <a:lnTo>
                    <a:pt x="38" y="462"/>
                  </a:lnTo>
                  <a:lnTo>
                    <a:pt x="38" y="470"/>
                  </a:lnTo>
                  <a:lnTo>
                    <a:pt x="33" y="470"/>
                  </a:lnTo>
                  <a:lnTo>
                    <a:pt x="30" y="475"/>
                  </a:lnTo>
                  <a:lnTo>
                    <a:pt x="27" y="475"/>
                  </a:lnTo>
                  <a:lnTo>
                    <a:pt x="24" y="473"/>
                  </a:lnTo>
                  <a:lnTo>
                    <a:pt x="24" y="459"/>
                  </a:lnTo>
                  <a:lnTo>
                    <a:pt x="22" y="456"/>
                  </a:lnTo>
                  <a:lnTo>
                    <a:pt x="22" y="448"/>
                  </a:lnTo>
                  <a:lnTo>
                    <a:pt x="22" y="437"/>
                  </a:lnTo>
                  <a:lnTo>
                    <a:pt x="19" y="434"/>
                  </a:lnTo>
                  <a:lnTo>
                    <a:pt x="16" y="431"/>
                  </a:lnTo>
                  <a:lnTo>
                    <a:pt x="13" y="423"/>
                  </a:lnTo>
                  <a:lnTo>
                    <a:pt x="11" y="415"/>
                  </a:lnTo>
                  <a:lnTo>
                    <a:pt x="5" y="393"/>
                  </a:lnTo>
                  <a:lnTo>
                    <a:pt x="2" y="371"/>
                  </a:lnTo>
                  <a:lnTo>
                    <a:pt x="2" y="360"/>
                  </a:lnTo>
                  <a:lnTo>
                    <a:pt x="2" y="349"/>
                  </a:lnTo>
                  <a:lnTo>
                    <a:pt x="2" y="335"/>
                  </a:lnTo>
                  <a:lnTo>
                    <a:pt x="5" y="322"/>
                  </a:lnTo>
                  <a:lnTo>
                    <a:pt x="11" y="302"/>
                  </a:lnTo>
                  <a:lnTo>
                    <a:pt x="13" y="261"/>
                  </a:lnTo>
                  <a:lnTo>
                    <a:pt x="30" y="234"/>
                  </a:lnTo>
                  <a:lnTo>
                    <a:pt x="35" y="226"/>
                  </a:lnTo>
                  <a:lnTo>
                    <a:pt x="35" y="220"/>
                  </a:lnTo>
                  <a:lnTo>
                    <a:pt x="35" y="215"/>
                  </a:lnTo>
                  <a:lnTo>
                    <a:pt x="30" y="193"/>
                  </a:lnTo>
                  <a:lnTo>
                    <a:pt x="22" y="168"/>
                  </a:lnTo>
                  <a:lnTo>
                    <a:pt x="16" y="154"/>
                  </a:lnTo>
                  <a:lnTo>
                    <a:pt x="13" y="143"/>
                  </a:lnTo>
                  <a:lnTo>
                    <a:pt x="13" y="124"/>
                  </a:lnTo>
                  <a:lnTo>
                    <a:pt x="13" y="102"/>
                  </a:lnTo>
                  <a:lnTo>
                    <a:pt x="5" y="91"/>
                  </a:lnTo>
                  <a:lnTo>
                    <a:pt x="2" y="80"/>
                  </a:lnTo>
                  <a:lnTo>
                    <a:pt x="0" y="72"/>
                  </a:lnTo>
                  <a:lnTo>
                    <a:pt x="0" y="64"/>
                  </a:lnTo>
                  <a:lnTo>
                    <a:pt x="0" y="55"/>
                  </a:lnTo>
                  <a:lnTo>
                    <a:pt x="0" y="47"/>
                  </a:lnTo>
                  <a:lnTo>
                    <a:pt x="19" y="42"/>
                  </a:lnTo>
                  <a:lnTo>
                    <a:pt x="35" y="33"/>
                  </a:lnTo>
                  <a:lnTo>
                    <a:pt x="41" y="28"/>
                  </a:lnTo>
                  <a:lnTo>
                    <a:pt x="44" y="22"/>
                  </a:lnTo>
                  <a:lnTo>
                    <a:pt x="49" y="20"/>
                  </a:lnTo>
                  <a:lnTo>
                    <a:pt x="55" y="14"/>
                  </a:lnTo>
                  <a:lnTo>
                    <a:pt x="65" y="6"/>
                  </a:lnTo>
                  <a:lnTo>
                    <a:pt x="71" y="0"/>
                  </a:lnTo>
                  <a:lnTo>
                    <a:pt x="74" y="0"/>
                  </a:lnTo>
                  <a:lnTo>
                    <a:pt x="82" y="0"/>
                  </a:lnTo>
                  <a:lnTo>
                    <a:pt x="87" y="6"/>
                  </a:lnTo>
                  <a:lnTo>
                    <a:pt x="96" y="11"/>
                  </a:lnTo>
                  <a:lnTo>
                    <a:pt x="104" y="11"/>
                  </a:lnTo>
                  <a:lnTo>
                    <a:pt x="115" y="11"/>
                  </a:lnTo>
                  <a:lnTo>
                    <a:pt x="118" y="9"/>
                  </a:lnTo>
                  <a:lnTo>
                    <a:pt x="123" y="9"/>
                  </a:lnTo>
                  <a:lnTo>
                    <a:pt x="129" y="9"/>
                  </a:lnTo>
                  <a:lnTo>
                    <a:pt x="137" y="9"/>
                  </a:lnTo>
                  <a:lnTo>
                    <a:pt x="142" y="14"/>
                  </a:lnTo>
                  <a:lnTo>
                    <a:pt x="145" y="20"/>
                  </a:lnTo>
                  <a:lnTo>
                    <a:pt x="153" y="22"/>
                  </a:lnTo>
                  <a:lnTo>
                    <a:pt x="159" y="28"/>
                  </a:lnTo>
                  <a:lnTo>
                    <a:pt x="167" y="28"/>
                  </a:lnTo>
                  <a:lnTo>
                    <a:pt x="178" y="28"/>
                  </a:lnTo>
                  <a:lnTo>
                    <a:pt x="183" y="20"/>
                  </a:lnTo>
                  <a:lnTo>
                    <a:pt x="192" y="11"/>
                  </a:lnTo>
                  <a:lnTo>
                    <a:pt x="194" y="14"/>
                  </a:lnTo>
                  <a:lnTo>
                    <a:pt x="197" y="22"/>
                  </a:lnTo>
                  <a:lnTo>
                    <a:pt x="208" y="22"/>
                  </a:lnTo>
                  <a:lnTo>
                    <a:pt x="211" y="25"/>
                  </a:lnTo>
                  <a:lnTo>
                    <a:pt x="211" y="33"/>
                  </a:lnTo>
                  <a:lnTo>
                    <a:pt x="214" y="33"/>
                  </a:lnTo>
                  <a:lnTo>
                    <a:pt x="216" y="42"/>
                  </a:lnTo>
                  <a:lnTo>
                    <a:pt x="219" y="55"/>
                  </a:lnTo>
                  <a:lnTo>
                    <a:pt x="227" y="69"/>
                  </a:lnTo>
                  <a:lnTo>
                    <a:pt x="230" y="80"/>
                  </a:lnTo>
                  <a:lnTo>
                    <a:pt x="233" y="80"/>
                  </a:lnTo>
                  <a:lnTo>
                    <a:pt x="238" y="83"/>
                  </a:lnTo>
                  <a:lnTo>
                    <a:pt x="244" y="83"/>
                  </a:lnTo>
                  <a:lnTo>
                    <a:pt x="247" y="83"/>
                  </a:lnTo>
                  <a:lnTo>
                    <a:pt x="260" y="75"/>
                  </a:lnTo>
                  <a:lnTo>
                    <a:pt x="274" y="64"/>
                  </a:lnTo>
                  <a:lnTo>
                    <a:pt x="274" y="58"/>
                  </a:lnTo>
                  <a:lnTo>
                    <a:pt x="274" y="50"/>
                  </a:lnTo>
                  <a:lnTo>
                    <a:pt x="274" y="47"/>
                  </a:lnTo>
                  <a:lnTo>
                    <a:pt x="277" y="42"/>
                  </a:lnTo>
                  <a:lnTo>
                    <a:pt x="279" y="33"/>
                  </a:lnTo>
                  <a:lnTo>
                    <a:pt x="279" y="25"/>
                  </a:lnTo>
                  <a:lnTo>
                    <a:pt x="285" y="22"/>
                  </a:lnTo>
                  <a:lnTo>
                    <a:pt x="288" y="22"/>
                  </a:lnTo>
                  <a:lnTo>
                    <a:pt x="293" y="22"/>
                  </a:lnTo>
                  <a:lnTo>
                    <a:pt x="296" y="22"/>
                  </a:lnTo>
                  <a:lnTo>
                    <a:pt x="296" y="22"/>
                  </a:lnTo>
                  <a:lnTo>
                    <a:pt x="299" y="25"/>
                  </a:lnTo>
                  <a:lnTo>
                    <a:pt x="299" y="33"/>
                  </a:lnTo>
                  <a:lnTo>
                    <a:pt x="299" y="39"/>
                  </a:lnTo>
                  <a:lnTo>
                    <a:pt x="304" y="42"/>
                  </a:lnTo>
                  <a:lnTo>
                    <a:pt x="307" y="42"/>
                  </a:lnTo>
                  <a:lnTo>
                    <a:pt x="307" y="44"/>
                  </a:lnTo>
                  <a:lnTo>
                    <a:pt x="310" y="50"/>
                  </a:lnTo>
                  <a:lnTo>
                    <a:pt x="312" y="50"/>
                  </a:lnTo>
                  <a:lnTo>
                    <a:pt x="315" y="55"/>
                  </a:lnTo>
                  <a:lnTo>
                    <a:pt x="332" y="55"/>
                  </a:lnTo>
                  <a:lnTo>
                    <a:pt x="343" y="50"/>
                  </a:lnTo>
                  <a:lnTo>
                    <a:pt x="348" y="58"/>
                  </a:lnTo>
                  <a:lnTo>
                    <a:pt x="351" y="64"/>
                  </a:lnTo>
                  <a:lnTo>
                    <a:pt x="351" y="72"/>
                  </a:lnTo>
                  <a:lnTo>
                    <a:pt x="351" y="86"/>
                  </a:lnTo>
                  <a:lnTo>
                    <a:pt x="351" y="88"/>
                  </a:lnTo>
                  <a:lnTo>
                    <a:pt x="348" y="88"/>
                  </a:lnTo>
                  <a:lnTo>
                    <a:pt x="348" y="97"/>
                  </a:lnTo>
                  <a:lnTo>
                    <a:pt x="348" y="102"/>
                  </a:lnTo>
                  <a:lnTo>
                    <a:pt x="354" y="108"/>
                  </a:lnTo>
                  <a:lnTo>
                    <a:pt x="359" y="113"/>
                  </a:lnTo>
                  <a:lnTo>
                    <a:pt x="378" y="119"/>
                  </a:lnTo>
                  <a:lnTo>
                    <a:pt x="395" y="121"/>
                  </a:lnTo>
                  <a:lnTo>
                    <a:pt x="400" y="127"/>
                  </a:lnTo>
                  <a:lnTo>
                    <a:pt x="400" y="132"/>
                  </a:lnTo>
                  <a:lnTo>
                    <a:pt x="400" y="135"/>
                  </a:lnTo>
                  <a:lnTo>
                    <a:pt x="406" y="138"/>
                  </a:lnTo>
                  <a:lnTo>
                    <a:pt x="406" y="143"/>
                  </a:lnTo>
                  <a:lnTo>
                    <a:pt x="406" y="151"/>
                  </a:lnTo>
                  <a:lnTo>
                    <a:pt x="400" y="154"/>
                  </a:lnTo>
                  <a:lnTo>
                    <a:pt x="400" y="162"/>
                  </a:lnTo>
                  <a:lnTo>
                    <a:pt x="395" y="162"/>
                  </a:lnTo>
                  <a:lnTo>
                    <a:pt x="389" y="168"/>
                  </a:lnTo>
                  <a:lnTo>
                    <a:pt x="389" y="173"/>
                  </a:lnTo>
                  <a:lnTo>
                    <a:pt x="389" y="182"/>
                  </a:lnTo>
                  <a:lnTo>
                    <a:pt x="392" y="182"/>
                  </a:lnTo>
                  <a:lnTo>
                    <a:pt x="395" y="187"/>
                  </a:lnTo>
                  <a:lnTo>
                    <a:pt x="406" y="193"/>
                  </a:lnTo>
                  <a:lnTo>
                    <a:pt x="414" y="201"/>
                  </a:lnTo>
                  <a:lnTo>
                    <a:pt x="417" y="198"/>
                  </a:lnTo>
                  <a:lnTo>
                    <a:pt x="425" y="198"/>
                  </a:lnTo>
                  <a:lnTo>
                    <a:pt x="425" y="193"/>
                  </a:lnTo>
                  <a:lnTo>
                    <a:pt x="428" y="193"/>
                  </a:lnTo>
                  <a:lnTo>
                    <a:pt x="436" y="187"/>
                  </a:lnTo>
                  <a:lnTo>
                    <a:pt x="441" y="184"/>
                  </a:lnTo>
                  <a:lnTo>
                    <a:pt x="444" y="182"/>
                  </a:lnTo>
                  <a:lnTo>
                    <a:pt x="450" y="173"/>
                  </a:lnTo>
                  <a:lnTo>
                    <a:pt x="458" y="168"/>
                  </a:lnTo>
                  <a:lnTo>
                    <a:pt x="458" y="162"/>
                  </a:lnTo>
                  <a:lnTo>
                    <a:pt x="466" y="162"/>
                  </a:lnTo>
                  <a:lnTo>
                    <a:pt x="471" y="160"/>
                  </a:lnTo>
                  <a:lnTo>
                    <a:pt x="477" y="151"/>
                  </a:lnTo>
                  <a:lnTo>
                    <a:pt x="485" y="151"/>
                  </a:lnTo>
                  <a:lnTo>
                    <a:pt x="502" y="149"/>
                  </a:lnTo>
                  <a:lnTo>
                    <a:pt x="518" y="149"/>
                  </a:lnTo>
                  <a:lnTo>
                    <a:pt x="524" y="151"/>
                  </a:lnTo>
                  <a:lnTo>
                    <a:pt x="532" y="154"/>
                  </a:lnTo>
                  <a:lnTo>
                    <a:pt x="537" y="168"/>
                  </a:lnTo>
                  <a:lnTo>
                    <a:pt x="537" y="182"/>
                  </a:lnTo>
                  <a:close/>
                </a:path>
              </a:pathLst>
            </a:custGeom>
            <a:solidFill>
              <a:srgbClr val="AFAFFF"/>
            </a:solidFill>
            <a:ln w="9525">
              <a:noFill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91436" tIns="45718" rIns="91436" bIns="4571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3" name="Freeform 61"/>
            <p:cNvSpPr>
              <a:spLocks/>
            </p:cNvSpPr>
            <p:nvPr/>
          </p:nvSpPr>
          <p:spPr bwMode="auto">
            <a:xfrm>
              <a:off x="2626286" y="1483227"/>
              <a:ext cx="594522" cy="632039"/>
            </a:xfrm>
            <a:custGeom>
              <a:avLst/>
              <a:gdLst/>
              <a:ahLst/>
              <a:cxnLst>
                <a:cxn ang="0">
                  <a:pos x="250" y="439"/>
                </a:cxn>
                <a:cxn ang="0">
                  <a:pos x="233" y="390"/>
                </a:cxn>
                <a:cxn ang="0">
                  <a:pos x="220" y="351"/>
                </a:cxn>
                <a:cxn ang="0">
                  <a:pos x="203" y="327"/>
                </a:cxn>
                <a:cxn ang="0">
                  <a:pos x="178" y="338"/>
                </a:cxn>
                <a:cxn ang="0">
                  <a:pos x="146" y="346"/>
                </a:cxn>
                <a:cxn ang="0">
                  <a:pos x="115" y="343"/>
                </a:cxn>
                <a:cxn ang="0">
                  <a:pos x="93" y="310"/>
                </a:cxn>
                <a:cxn ang="0">
                  <a:pos x="80" y="239"/>
                </a:cxn>
                <a:cxn ang="0">
                  <a:pos x="69" y="206"/>
                </a:cxn>
                <a:cxn ang="0">
                  <a:pos x="52" y="178"/>
                </a:cxn>
                <a:cxn ang="0">
                  <a:pos x="28" y="200"/>
                </a:cxn>
                <a:cxn ang="0">
                  <a:pos x="0" y="222"/>
                </a:cxn>
                <a:cxn ang="0">
                  <a:pos x="14" y="178"/>
                </a:cxn>
                <a:cxn ang="0">
                  <a:pos x="30" y="135"/>
                </a:cxn>
                <a:cxn ang="0">
                  <a:pos x="50" y="102"/>
                </a:cxn>
                <a:cxn ang="0">
                  <a:pos x="80" y="102"/>
                </a:cxn>
                <a:cxn ang="0">
                  <a:pos x="93" y="135"/>
                </a:cxn>
                <a:cxn ang="0">
                  <a:pos x="132" y="151"/>
                </a:cxn>
                <a:cxn ang="0">
                  <a:pos x="148" y="135"/>
                </a:cxn>
                <a:cxn ang="0">
                  <a:pos x="165" y="126"/>
                </a:cxn>
                <a:cxn ang="0">
                  <a:pos x="189" y="143"/>
                </a:cxn>
                <a:cxn ang="0">
                  <a:pos x="211" y="135"/>
                </a:cxn>
                <a:cxn ang="0">
                  <a:pos x="211" y="52"/>
                </a:cxn>
                <a:cxn ang="0">
                  <a:pos x="203" y="30"/>
                </a:cxn>
                <a:cxn ang="0">
                  <a:pos x="211" y="8"/>
                </a:cxn>
                <a:cxn ang="0">
                  <a:pos x="244" y="0"/>
                </a:cxn>
                <a:cxn ang="0">
                  <a:pos x="250" y="11"/>
                </a:cxn>
                <a:cxn ang="0">
                  <a:pos x="239" y="44"/>
                </a:cxn>
                <a:cxn ang="0">
                  <a:pos x="258" y="60"/>
                </a:cxn>
                <a:cxn ang="0">
                  <a:pos x="288" y="55"/>
                </a:cxn>
                <a:cxn ang="0">
                  <a:pos x="329" y="52"/>
                </a:cxn>
                <a:cxn ang="0">
                  <a:pos x="343" y="82"/>
                </a:cxn>
                <a:cxn ang="0">
                  <a:pos x="357" y="140"/>
                </a:cxn>
                <a:cxn ang="0">
                  <a:pos x="373" y="165"/>
                </a:cxn>
                <a:cxn ang="0">
                  <a:pos x="390" y="206"/>
                </a:cxn>
                <a:cxn ang="0">
                  <a:pos x="376" y="247"/>
                </a:cxn>
                <a:cxn ang="0">
                  <a:pos x="401" y="272"/>
                </a:cxn>
                <a:cxn ang="0">
                  <a:pos x="403" y="291"/>
                </a:cxn>
                <a:cxn ang="0">
                  <a:pos x="412" y="313"/>
                </a:cxn>
                <a:cxn ang="0">
                  <a:pos x="384" y="327"/>
                </a:cxn>
                <a:cxn ang="0">
                  <a:pos x="351" y="332"/>
                </a:cxn>
                <a:cxn ang="0">
                  <a:pos x="299" y="357"/>
                </a:cxn>
                <a:cxn ang="0">
                  <a:pos x="291" y="373"/>
                </a:cxn>
                <a:cxn ang="0">
                  <a:pos x="302" y="387"/>
                </a:cxn>
                <a:cxn ang="0">
                  <a:pos x="329" y="390"/>
                </a:cxn>
                <a:cxn ang="0">
                  <a:pos x="357" y="390"/>
                </a:cxn>
                <a:cxn ang="0">
                  <a:pos x="357" y="409"/>
                </a:cxn>
                <a:cxn ang="0">
                  <a:pos x="335" y="431"/>
                </a:cxn>
                <a:cxn ang="0">
                  <a:pos x="318" y="442"/>
                </a:cxn>
                <a:cxn ang="0">
                  <a:pos x="294" y="453"/>
                </a:cxn>
              </a:cxnLst>
              <a:rect l="0" t="0" r="r" b="b"/>
              <a:pathLst>
                <a:path w="412" h="453">
                  <a:moveTo>
                    <a:pt x="288" y="453"/>
                  </a:moveTo>
                  <a:lnTo>
                    <a:pt x="274" y="450"/>
                  </a:lnTo>
                  <a:lnTo>
                    <a:pt x="258" y="442"/>
                  </a:lnTo>
                  <a:lnTo>
                    <a:pt x="250" y="439"/>
                  </a:lnTo>
                  <a:lnTo>
                    <a:pt x="247" y="431"/>
                  </a:lnTo>
                  <a:lnTo>
                    <a:pt x="247" y="420"/>
                  </a:lnTo>
                  <a:lnTo>
                    <a:pt x="244" y="412"/>
                  </a:lnTo>
                  <a:lnTo>
                    <a:pt x="233" y="390"/>
                  </a:lnTo>
                  <a:lnTo>
                    <a:pt x="225" y="379"/>
                  </a:lnTo>
                  <a:lnTo>
                    <a:pt x="222" y="371"/>
                  </a:lnTo>
                  <a:lnTo>
                    <a:pt x="220" y="368"/>
                  </a:lnTo>
                  <a:lnTo>
                    <a:pt x="220" y="351"/>
                  </a:lnTo>
                  <a:lnTo>
                    <a:pt x="220" y="338"/>
                  </a:lnTo>
                  <a:lnTo>
                    <a:pt x="214" y="332"/>
                  </a:lnTo>
                  <a:lnTo>
                    <a:pt x="209" y="327"/>
                  </a:lnTo>
                  <a:lnTo>
                    <a:pt x="203" y="327"/>
                  </a:lnTo>
                  <a:lnTo>
                    <a:pt x="198" y="327"/>
                  </a:lnTo>
                  <a:lnTo>
                    <a:pt x="192" y="332"/>
                  </a:lnTo>
                  <a:lnTo>
                    <a:pt x="181" y="338"/>
                  </a:lnTo>
                  <a:lnTo>
                    <a:pt x="178" y="338"/>
                  </a:lnTo>
                  <a:lnTo>
                    <a:pt x="176" y="346"/>
                  </a:lnTo>
                  <a:lnTo>
                    <a:pt x="170" y="346"/>
                  </a:lnTo>
                  <a:lnTo>
                    <a:pt x="165" y="349"/>
                  </a:lnTo>
                  <a:lnTo>
                    <a:pt x="146" y="346"/>
                  </a:lnTo>
                  <a:lnTo>
                    <a:pt x="121" y="346"/>
                  </a:lnTo>
                  <a:lnTo>
                    <a:pt x="118" y="346"/>
                  </a:lnTo>
                  <a:lnTo>
                    <a:pt x="118" y="346"/>
                  </a:lnTo>
                  <a:lnTo>
                    <a:pt x="115" y="343"/>
                  </a:lnTo>
                  <a:lnTo>
                    <a:pt x="115" y="338"/>
                  </a:lnTo>
                  <a:lnTo>
                    <a:pt x="107" y="329"/>
                  </a:lnTo>
                  <a:lnTo>
                    <a:pt x="102" y="324"/>
                  </a:lnTo>
                  <a:lnTo>
                    <a:pt x="93" y="310"/>
                  </a:lnTo>
                  <a:lnTo>
                    <a:pt x="85" y="296"/>
                  </a:lnTo>
                  <a:lnTo>
                    <a:pt x="88" y="272"/>
                  </a:lnTo>
                  <a:lnTo>
                    <a:pt x="88" y="253"/>
                  </a:lnTo>
                  <a:lnTo>
                    <a:pt x="80" y="239"/>
                  </a:lnTo>
                  <a:lnTo>
                    <a:pt x="80" y="233"/>
                  </a:lnTo>
                  <a:lnTo>
                    <a:pt x="80" y="233"/>
                  </a:lnTo>
                  <a:lnTo>
                    <a:pt x="74" y="228"/>
                  </a:lnTo>
                  <a:lnTo>
                    <a:pt x="69" y="206"/>
                  </a:lnTo>
                  <a:lnTo>
                    <a:pt x="66" y="187"/>
                  </a:lnTo>
                  <a:lnTo>
                    <a:pt x="61" y="181"/>
                  </a:lnTo>
                  <a:lnTo>
                    <a:pt x="55" y="178"/>
                  </a:lnTo>
                  <a:lnTo>
                    <a:pt x="52" y="178"/>
                  </a:lnTo>
                  <a:lnTo>
                    <a:pt x="41" y="178"/>
                  </a:lnTo>
                  <a:lnTo>
                    <a:pt x="36" y="187"/>
                  </a:lnTo>
                  <a:lnTo>
                    <a:pt x="28" y="192"/>
                  </a:lnTo>
                  <a:lnTo>
                    <a:pt x="28" y="200"/>
                  </a:lnTo>
                  <a:lnTo>
                    <a:pt x="25" y="206"/>
                  </a:lnTo>
                  <a:lnTo>
                    <a:pt x="14" y="217"/>
                  </a:lnTo>
                  <a:lnTo>
                    <a:pt x="6" y="225"/>
                  </a:lnTo>
                  <a:lnTo>
                    <a:pt x="0" y="222"/>
                  </a:lnTo>
                  <a:lnTo>
                    <a:pt x="0" y="220"/>
                  </a:lnTo>
                  <a:lnTo>
                    <a:pt x="0" y="217"/>
                  </a:lnTo>
                  <a:lnTo>
                    <a:pt x="11" y="198"/>
                  </a:lnTo>
                  <a:lnTo>
                    <a:pt x="14" y="178"/>
                  </a:lnTo>
                  <a:lnTo>
                    <a:pt x="19" y="178"/>
                  </a:lnTo>
                  <a:lnTo>
                    <a:pt x="25" y="162"/>
                  </a:lnTo>
                  <a:lnTo>
                    <a:pt x="28" y="143"/>
                  </a:lnTo>
                  <a:lnTo>
                    <a:pt x="30" y="135"/>
                  </a:lnTo>
                  <a:lnTo>
                    <a:pt x="36" y="129"/>
                  </a:lnTo>
                  <a:lnTo>
                    <a:pt x="36" y="121"/>
                  </a:lnTo>
                  <a:lnTo>
                    <a:pt x="39" y="107"/>
                  </a:lnTo>
                  <a:lnTo>
                    <a:pt x="50" y="102"/>
                  </a:lnTo>
                  <a:lnTo>
                    <a:pt x="55" y="99"/>
                  </a:lnTo>
                  <a:lnTo>
                    <a:pt x="63" y="99"/>
                  </a:lnTo>
                  <a:lnTo>
                    <a:pt x="71" y="99"/>
                  </a:lnTo>
                  <a:lnTo>
                    <a:pt x="80" y="102"/>
                  </a:lnTo>
                  <a:lnTo>
                    <a:pt x="85" y="107"/>
                  </a:lnTo>
                  <a:lnTo>
                    <a:pt x="88" y="118"/>
                  </a:lnTo>
                  <a:lnTo>
                    <a:pt x="91" y="129"/>
                  </a:lnTo>
                  <a:lnTo>
                    <a:pt x="93" y="135"/>
                  </a:lnTo>
                  <a:lnTo>
                    <a:pt x="96" y="140"/>
                  </a:lnTo>
                  <a:lnTo>
                    <a:pt x="107" y="145"/>
                  </a:lnTo>
                  <a:lnTo>
                    <a:pt x="126" y="151"/>
                  </a:lnTo>
                  <a:lnTo>
                    <a:pt x="132" y="151"/>
                  </a:lnTo>
                  <a:lnTo>
                    <a:pt x="137" y="151"/>
                  </a:lnTo>
                  <a:lnTo>
                    <a:pt x="137" y="148"/>
                  </a:lnTo>
                  <a:lnTo>
                    <a:pt x="146" y="145"/>
                  </a:lnTo>
                  <a:lnTo>
                    <a:pt x="148" y="135"/>
                  </a:lnTo>
                  <a:lnTo>
                    <a:pt x="151" y="124"/>
                  </a:lnTo>
                  <a:lnTo>
                    <a:pt x="162" y="124"/>
                  </a:lnTo>
                  <a:lnTo>
                    <a:pt x="165" y="124"/>
                  </a:lnTo>
                  <a:lnTo>
                    <a:pt x="165" y="126"/>
                  </a:lnTo>
                  <a:lnTo>
                    <a:pt x="167" y="135"/>
                  </a:lnTo>
                  <a:lnTo>
                    <a:pt x="170" y="135"/>
                  </a:lnTo>
                  <a:lnTo>
                    <a:pt x="178" y="143"/>
                  </a:lnTo>
                  <a:lnTo>
                    <a:pt x="189" y="143"/>
                  </a:lnTo>
                  <a:lnTo>
                    <a:pt x="195" y="143"/>
                  </a:lnTo>
                  <a:lnTo>
                    <a:pt x="200" y="140"/>
                  </a:lnTo>
                  <a:lnTo>
                    <a:pt x="209" y="135"/>
                  </a:lnTo>
                  <a:lnTo>
                    <a:pt x="211" y="135"/>
                  </a:lnTo>
                  <a:lnTo>
                    <a:pt x="211" y="113"/>
                  </a:lnTo>
                  <a:lnTo>
                    <a:pt x="211" y="91"/>
                  </a:lnTo>
                  <a:lnTo>
                    <a:pt x="211" y="71"/>
                  </a:lnTo>
                  <a:lnTo>
                    <a:pt x="211" y="52"/>
                  </a:lnTo>
                  <a:lnTo>
                    <a:pt x="211" y="41"/>
                  </a:lnTo>
                  <a:lnTo>
                    <a:pt x="209" y="33"/>
                  </a:lnTo>
                  <a:lnTo>
                    <a:pt x="209" y="30"/>
                  </a:lnTo>
                  <a:lnTo>
                    <a:pt x="203" y="30"/>
                  </a:lnTo>
                  <a:lnTo>
                    <a:pt x="203" y="25"/>
                  </a:lnTo>
                  <a:lnTo>
                    <a:pt x="203" y="19"/>
                  </a:lnTo>
                  <a:lnTo>
                    <a:pt x="209" y="14"/>
                  </a:lnTo>
                  <a:lnTo>
                    <a:pt x="211" y="8"/>
                  </a:lnTo>
                  <a:lnTo>
                    <a:pt x="220" y="5"/>
                  </a:lnTo>
                  <a:lnTo>
                    <a:pt x="222" y="0"/>
                  </a:lnTo>
                  <a:lnTo>
                    <a:pt x="233" y="0"/>
                  </a:lnTo>
                  <a:lnTo>
                    <a:pt x="244" y="0"/>
                  </a:lnTo>
                  <a:lnTo>
                    <a:pt x="247" y="3"/>
                  </a:lnTo>
                  <a:lnTo>
                    <a:pt x="247" y="3"/>
                  </a:lnTo>
                  <a:lnTo>
                    <a:pt x="247" y="8"/>
                  </a:lnTo>
                  <a:lnTo>
                    <a:pt x="250" y="11"/>
                  </a:lnTo>
                  <a:lnTo>
                    <a:pt x="247" y="19"/>
                  </a:lnTo>
                  <a:lnTo>
                    <a:pt x="242" y="30"/>
                  </a:lnTo>
                  <a:lnTo>
                    <a:pt x="242" y="38"/>
                  </a:lnTo>
                  <a:lnTo>
                    <a:pt x="239" y="44"/>
                  </a:lnTo>
                  <a:lnTo>
                    <a:pt x="242" y="52"/>
                  </a:lnTo>
                  <a:lnTo>
                    <a:pt x="244" y="58"/>
                  </a:lnTo>
                  <a:lnTo>
                    <a:pt x="250" y="58"/>
                  </a:lnTo>
                  <a:lnTo>
                    <a:pt x="258" y="60"/>
                  </a:lnTo>
                  <a:lnTo>
                    <a:pt x="274" y="60"/>
                  </a:lnTo>
                  <a:lnTo>
                    <a:pt x="288" y="58"/>
                  </a:lnTo>
                  <a:lnTo>
                    <a:pt x="288" y="58"/>
                  </a:lnTo>
                  <a:lnTo>
                    <a:pt x="288" y="55"/>
                  </a:lnTo>
                  <a:lnTo>
                    <a:pt x="305" y="55"/>
                  </a:lnTo>
                  <a:lnTo>
                    <a:pt x="324" y="55"/>
                  </a:lnTo>
                  <a:lnTo>
                    <a:pt x="324" y="52"/>
                  </a:lnTo>
                  <a:lnTo>
                    <a:pt x="329" y="52"/>
                  </a:lnTo>
                  <a:lnTo>
                    <a:pt x="332" y="52"/>
                  </a:lnTo>
                  <a:lnTo>
                    <a:pt x="335" y="52"/>
                  </a:lnTo>
                  <a:lnTo>
                    <a:pt x="340" y="71"/>
                  </a:lnTo>
                  <a:lnTo>
                    <a:pt x="343" y="82"/>
                  </a:lnTo>
                  <a:lnTo>
                    <a:pt x="346" y="115"/>
                  </a:lnTo>
                  <a:lnTo>
                    <a:pt x="349" y="126"/>
                  </a:lnTo>
                  <a:lnTo>
                    <a:pt x="354" y="135"/>
                  </a:lnTo>
                  <a:lnTo>
                    <a:pt x="357" y="140"/>
                  </a:lnTo>
                  <a:lnTo>
                    <a:pt x="360" y="148"/>
                  </a:lnTo>
                  <a:lnTo>
                    <a:pt x="368" y="159"/>
                  </a:lnTo>
                  <a:lnTo>
                    <a:pt x="370" y="162"/>
                  </a:lnTo>
                  <a:lnTo>
                    <a:pt x="373" y="165"/>
                  </a:lnTo>
                  <a:lnTo>
                    <a:pt x="384" y="173"/>
                  </a:lnTo>
                  <a:lnTo>
                    <a:pt x="387" y="181"/>
                  </a:lnTo>
                  <a:lnTo>
                    <a:pt x="390" y="192"/>
                  </a:lnTo>
                  <a:lnTo>
                    <a:pt x="390" y="206"/>
                  </a:lnTo>
                  <a:lnTo>
                    <a:pt x="384" y="217"/>
                  </a:lnTo>
                  <a:lnTo>
                    <a:pt x="376" y="233"/>
                  </a:lnTo>
                  <a:lnTo>
                    <a:pt x="376" y="236"/>
                  </a:lnTo>
                  <a:lnTo>
                    <a:pt x="376" y="247"/>
                  </a:lnTo>
                  <a:lnTo>
                    <a:pt x="384" y="253"/>
                  </a:lnTo>
                  <a:lnTo>
                    <a:pt x="395" y="258"/>
                  </a:lnTo>
                  <a:lnTo>
                    <a:pt x="398" y="261"/>
                  </a:lnTo>
                  <a:lnTo>
                    <a:pt x="401" y="272"/>
                  </a:lnTo>
                  <a:lnTo>
                    <a:pt x="401" y="274"/>
                  </a:lnTo>
                  <a:lnTo>
                    <a:pt x="401" y="280"/>
                  </a:lnTo>
                  <a:lnTo>
                    <a:pt x="401" y="285"/>
                  </a:lnTo>
                  <a:lnTo>
                    <a:pt x="403" y="291"/>
                  </a:lnTo>
                  <a:lnTo>
                    <a:pt x="409" y="296"/>
                  </a:lnTo>
                  <a:lnTo>
                    <a:pt x="412" y="302"/>
                  </a:lnTo>
                  <a:lnTo>
                    <a:pt x="412" y="307"/>
                  </a:lnTo>
                  <a:lnTo>
                    <a:pt x="412" y="313"/>
                  </a:lnTo>
                  <a:lnTo>
                    <a:pt x="412" y="316"/>
                  </a:lnTo>
                  <a:lnTo>
                    <a:pt x="409" y="316"/>
                  </a:lnTo>
                  <a:lnTo>
                    <a:pt x="398" y="321"/>
                  </a:lnTo>
                  <a:lnTo>
                    <a:pt x="384" y="327"/>
                  </a:lnTo>
                  <a:lnTo>
                    <a:pt x="381" y="327"/>
                  </a:lnTo>
                  <a:lnTo>
                    <a:pt x="373" y="332"/>
                  </a:lnTo>
                  <a:lnTo>
                    <a:pt x="365" y="332"/>
                  </a:lnTo>
                  <a:lnTo>
                    <a:pt x="351" y="332"/>
                  </a:lnTo>
                  <a:lnTo>
                    <a:pt x="338" y="338"/>
                  </a:lnTo>
                  <a:lnTo>
                    <a:pt x="321" y="346"/>
                  </a:lnTo>
                  <a:lnTo>
                    <a:pt x="307" y="349"/>
                  </a:lnTo>
                  <a:lnTo>
                    <a:pt x="299" y="357"/>
                  </a:lnTo>
                  <a:lnTo>
                    <a:pt x="294" y="357"/>
                  </a:lnTo>
                  <a:lnTo>
                    <a:pt x="288" y="368"/>
                  </a:lnTo>
                  <a:lnTo>
                    <a:pt x="291" y="368"/>
                  </a:lnTo>
                  <a:lnTo>
                    <a:pt x="291" y="373"/>
                  </a:lnTo>
                  <a:lnTo>
                    <a:pt x="291" y="379"/>
                  </a:lnTo>
                  <a:lnTo>
                    <a:pt x="294" y="379"/>
                  </a:lnTo>
                  <a:lnTo>
                    <a:pt x="302" y="382"/>
                  </a:lnTo>
                  <a:lnTo>
                    <a:pt x="302" y="387"/>
                  </a:lnTo>
                  <a:lnTo>
                    <a:pt x="307" y="390"/>
                  </a:lnTo>
                  <a:lnTo>
                    <a:pt x="318" y="390"/>
                  </a:lnTo>
                  <a:lnTo>
                    <a:pt x="329" y="390"/>
                  </a:lnTo>
                  <a:lnTo>
                    <a:pt x="329" y="390"/>
                  </a:lnTo>
                  <a:lnTo>
                    <a:pt x="335" y="387"/>
                  </a:lnTo>
                  <a:lnTo>
                    <a:pt x="340" y="384"/>
                  </a:lnTo>
                  <a:lnTo>
                    <a:pt x="351" y="384"/>
                  </a:lnTo>
                  <a:lnTo>
                    <a:pt x="357" y="390"/>
                  </a:lnTo>
                  <a:lnTo>
                    <a:pt x="360" y="395"/>
                  </a:lnTo>
                  <a:lnTo>
                    <a:pt x="360" y="398"/>
                  </a:lnTo>
                  <a:lnTo>
                    <a:pt x="360" y="403"/>
                  </a:lnTo>
                  <a:lnTo>
                    <a:pt x="357" y="409"/>
                  </a:lnTo>
                  <a:lnTo>
                    <a:pt x="354" y="412"/>
                  </a:lnTo>
                  <a:lnTo>
                    <a:pt x="343" y="417"/>
                  </a:lnTo>
                  <a:lnTo>
                    <a:pt x="335" y="423"/>
                  </a:lnTo>
                  <a:lnTo>
                    <a:pt x="335" y="431"/>
                  </a:lnTo>
                  <a:lnTo>
                    <a:pt x="332" y="431"/>
                  </a:lnTo>
                  <a:lnTo>
                    <a:pt x="329" y="434"/>
                  </a:lnTo>
                  <a:lnTo>
                    <a:pt x="324" y="436"/>
                  </a:lnTo>
                  <a:lnTo>
                    <a:pt x="318" y="442"/>
                  </a:lnTo>
                  <a:lnTo>
                    <a:pt x="313" y="450"/>
                  </a:lnTo>
                  <a:lnTo>
                    <a:pt x="310" y="450"/>
                  </a:lnTo>
                  <a:lnTo>
                    <a:pt x="302" y="453"/>
                  </a:lnTo>
                  <a:lnTo>
                    <a:pt x="294" y="453"/>
                  </a:lnTo>
                  <a:lnTo>
                    <a:pt x="288" y="453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91436" tIns="45718" rIns="91436" bIns="4571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4" name="Freeform 62"/>
            <p:cNvSpPr>
              <a:spLocks/>
            </p:cNvSpPr>
            <p:nvPr/>
          </p:nvSpPr>
          <p:spPr bwMode="auto">
            <a:xfrm>
              <a:off x="3492282" y="1131180"/>
              <a:ext cx="700805" cy="807132"/>
            </a:xfrm>
            <a:custGeom>
              <a:avLst/>
              <a:gdLst/>
              <a:ahLst/>
              <a:cxnLst>
                <a:cxn ang="0">
                  <a:pos x="225" y="562"/>
                </a:cxn>
                <a:cxn ang="0">
                  <a:pos x="186" y="546"/>
                </a:cxn>
                <a:cxn ang="0">
                  <a:pos x="167" y="535"/>
                </a:cxn>
                <a:cxn ang="0">
                  <a:pos x="153" y="505"/>
                </a:cxn>
                <a:cxn ang="0">
                  <a:pos x="129" y="477"/>
                </a:cxn>
                <a:cxn ang="0">
                  <a:pos x="74" y="475"/>
                </a:cxn>
                <a:cxn ang="0">
                  <a:pos x="52" y="458"/>
                </a:cxn>
                <a:cxn ang="0">
                  <a:pos x="27" y="428"/>
                </a:cxn>
                <a:cxn ang="0">
                  <a:pos x="8" y="436"/>
                </a:cxn>
                <a:cxn ang="0">
                  <a:pos x="0" y="420"/>
                </a:cxn>
                <a:cxn ang="0">
                  <a:pos x="24" y="403"/>
                </a:cxn>
                <a:cxn ang="0">
                  <a:pos x="63" y="389"/>
                </a:cxn>
                <a:cxn ang="0">
                  <a:pos x="74" y="357"/>
                </a:cxn>
                <a:cxn ang="0">
                  <a:pos x="90" y="315"/>
                </a:cxn>
                <a:cxn ang="0">
                  <a:pos x="87" y="280"/>
                </a:cxn>
                <a:cxn ang="0">
                  <a:pos x="79" y="255"/>
                </a:cxn>
                <a:cxn ang="0">
                  <a:pos x="90" y="222"/>
                </a:cxn>
                <a:cxn ang="0">
                  <a:pos x="120" y="197"/>
                </a:cxn>
                <a:cxn ang="0">
                  <a:pos x="153" y="186"/>
                </a:cxn>
                <a:cxn ang="0">
                  <a:pos x="181" y="167"/>
                </a:cxn>
                <a:cxn ang="0">
                  <a:pos x="197" y="140"/>
                </a:cxn>
                <a:cxn ang="0">
                  <a:pos x="205" y="123"/>
                </a:cxn>
                <a:cxn ang="0">
                  <a:pos x="189" y="107"/>
                </a:cxn>
                <a:cxn ang="0">
                  <a:pos x="153" y="99"/>
                </a:cxn>
                <a:cxn ang="0">
                  <a:pos x="112" y="88"/>
                </a:cxn>
                <a:cxn ang="0">
                  <a:pos x="129" y="74"/>
                </a:cxn>
                <a:cxn ang="0">
                  <a:pos x="167" y="49"/>
                </a:cxn>
                <a:cxn ang="0">
                  <a:pos x="181" y="30"/>
                </a:cxn>
                <a:cxn ang="0">
                  <a:pos x="205" y="30"/>
                </a:cxn>
                <a:cxn ang="0">
                  <a:pos x="252" y="44"/>
                </a:cxn>
                <a:cxn ang="0">
                  <a:pos x="293" y="41"/>
                </a:cxn>
                <a:cxn ang="0">
                  <a:pos x="296" y="22"/>
                </a:cxn>
                <a:cxn ang="0">
                  <a:pos x="279" y="8"/>
                </a:cxn>
                <a:cxn ang="0">
                  <a:pos x="315" y="5"/>
                </a:cxn>
                <a:cxn ang="0">
                  <a:pos x="332" y="44"/>
                </a:cxn>
                <a:cxn ang="0">
                  <a:pos x="364" y="68"/>
                </a:cxn>
                <a:cxn ang="0">
                  <a:pos x="375" y="112"/>
                </a:cxn>
                <a:cxn ang="0">
                  <a:pos x="386" y="112"/>
                </a:cxn>
                <a:cxn ang="0">
                  <a:pos x="386" y="134"/>
                </a:cxn>
                <a:cxn ang="0">
                  <a:pos x="397" y="167"/>
                </a:cxn>
                <a:cxn ang="0">
                  <a:pos x="430" y="186"/>
                </a:cxn>
                <a:cxn ang="0">
                  <a:pos x="441" y="203"/>
                </a:cxn>
                <a:cxn ang="0">
                  <a:pos x="428" y="230"/>
                </a:cxn>
                <a:cxn ang="0">
                  <a:pos x="430" y="271"/>
                </a:cxn>
                <a:cxn ang="0">
                  <a:pos x="458" y="307"/>
                </a:cxn>
                <a:cxn ang="0">
                  <a:pos x="474" y="351"/>
                </a:cxn>
                <a:cxn ang="0">
                  <a:pos x="485" y="362"/>
                </a:cxn>
                <a:cxn ang="0">
                  <a:pos x="474" y="379"/>
                </a:cxn>
                <a:cxn ang="0">
                  <a:pos x="447" y="392"/>
                </a:cxn>
                <a:cxn ang="0">
                  <a:pos x="430" y="417"/>
                </a:cxn>
                <a:cxn ang="0">
                  <a:pos x="406" y="431"/>
                </a:cxn>
                <a:cxn ang="0">
                  <a:pos x="406" y="444"/>
                </a:cxn>
                <a:cxn ang="0">
                  <a:pos x="392" y="499"/>
                </a:cxn>
                <a:cxn ang="0">
                  <a:pos x="321" y="513"/>
                </a:cxn>
                <a:cxn ang="0">
                  <a:pos x="307" y="532"/>
                </a:cxn>
                <a:cxn ang="0">
                  <a:pos x="274" y="557"/>
                </a:cxn>
                <a:cxn ang="0">
                  <a:pos x="252" y="579"/>
                </a:cxn>
              </a:cxnLst>
              <a:rect l="0" t="0" r="r" b="b"/>
              <a:pathLst>
                <a:path w="485" h="579">
                  <a:moveTo>
                    <a:pt x="238" y="579"/>
                  </a:moveTo>
                  <a:lnTo>
                    <a:pt x="233" y="573"/>
                  </a:lnTo>
                  <a:lnTo>
                    <a:pt x="225" y="568"/>
                  </a:lnTo>
                  <a:lnTo>
                    <a:pt x="225" y="562"/>
                  </a:lnTo>
                  <a:lnTo>
                    <a:pt x="222" y="557"/>
                  </a:lnTo>
                  <a:lnTo>
                    <a:pt x="211" y="554"/>
                  </a:lnTo>
                  <a:lnTo>
                    <a:pt x="192" y="546"/>
                  </a:lnTo>
                  <a:lnTo>
                    <a:pt x="186" y="546"/>
                  </a:lnTo>
                  <a:lnTo>
                    <a:pt x="175" y="546"/>
                  </a:lnTo>
                  <a:lnTo>
                    <a:pt x="170" y="543"/>
                  </a:lnTo>
                  <a:lnTo>
                    <a:pt x="170" y="538"/>
                  </a:lnTo>
                  <a:lnTo>
                    <a:pt x="167" y="535"/>
                  </a:lnTo>
                  <a:lnTo>
                    <a:pt x="164" y="527"/>
                  </a:lnTo>
                  <a:lnTo>
                    <a:pt x="156" y="521"/>
                  </a:lnTo>
                  <a:lnTo>
                    <a:pt x="156" y="516"/>
                  </a:lnTo>
                  <a:lnTo>
                    <a:pt x="153" y="505"/>
                  </a:lnTo>
                  <a:lnTo>
                    <a:pt x="153" y="494"/>
                  </a:lnTo>
                  <a:lnTo>
                    <a:pt x="142" y="486"/>
                  </a:lnTo>
                  <a:lnTo>
                    <a:pt x="137" y="477"/>
                  </a:lnTo>
                  <a:lnTo>
                    <a:pt x="129" y="477"/>
                  </a:lnTo>
                  <a:lnTo>
                    <a:pt x="118" y="475"/>
                  </a:lnTo>
                  <a:lnTo>
                    <a:pt x="98" y="475"/>
                  </a:lnTo>
                  <a:lnTo>
                    <a:pt x="76" y="475"/>
                  </a:lnTo>
                  <a:lnTo>
                    <a:pt x="74" y="475"/>
                  </a:lnTo>
                  <a:lnTo>
                    <a:pt x="63" y="472"/>
                  </a:lnTo>
                  <a:lnTo>
                    <a:pt x="63" y="469"/>
                  </a:lnTo>
                  <a:lnTo>
                    <a:pt x="60" y="469"/>
                  </a:lnTo>
                  <a:lnTo>
                    <a:pt x="52" y="458"/>
                  </a:lnTo>
                  <a:lnTo>
                    <a:pt x="46" y="442"/>
                  </a:lnTo>
                  <a:lnTo>
                    <a:pt x="41" y="436"/>
                  </a:lnTo>
                  <a:lnTo>
                    <a:pt x="30" y="428"/>
                  </a:lnTo>
                  <a:lnTo>
                    <a:pt x="27" y="428"/>
                  </a:lnTo>
                  <a:lnTo>
                    <a:pt x="22" y="428"/>
                  </a:lnTo>
                  <a:lnTo>
                    <a:pt x="16" y="431"/>
                  </a:lnTo>
                  <a:lnTo>
                    <a:pt x="13" y="436"/>
                  </a:lnTo>
                  <a:lnTo>
                    <a:pt x="8" y="436"/>
                  </a:lnTo>
                  <a:lnTo>
                    <a:pt x="5" y="436"/>
                  </a:lnTo>
                  <a:lnTo>
                    <a:pt x="2" y="431"/>
                  </a:lnTo>
                  <a:lnTo>
                    <a:pt x="0" y="428"/>
                  </a:lnTo>
                  <a:lnTo>
                    <a:pt x="0" y="420"/>
                  </a:lnTo>
                  <a:lnTo>
                    <a:pt x="0" y="411"/>
                  </a:lnTo>
                  <a:lnTo>
                    <a:pt x="5" y="411"/>
                  </a:lnTo>
                  <a:lnTo>
                    <a:pt x="13" y="406"/>
                  </a:lnTo>
                  <a:lnTo>
                    <a:pt x="24" y="403"/>
                  </a:lnTo>
                  <a:lnTo>
                    <a:pt x="35" y="400"/>
                  </a:lnTo>
                  <a:lnTo>
                    <a:pt x="46" y="400"/>
                  </a:lnTo>
                  <a:lnTo>
                    <a:pt x="54" y="398"/>
                  </a:lnTo>
                  <a:lnTo>
                    <a:pt x="63" y="389"/>
                  </a:lnTo>
                  <a:lnTo>
                    <a:pt x="71" y="379"/>
                  </a:lnTo>
                  <a:lnTo>
                    <a:pt x="74" y="376"/>
                  </a:lnTo>
                  <a:lnTo>
                    <a:pt x="74" y="370"/>
                  </a:lnTo>
                  <a:lnTo>
                    <a:pt x="74" y="357"/>
                  </a:lnTo>
                  <a:lnTo>
                    <a:pt x="76" y="337"/>
                  </a:lnTo>
                  <a:lnTo>
                    <a:pt x="82" y="335"/>
                  </a:lnTo>
                  <a:lnTo>
                    <a:pt x="90" y="332"/>
                  </a:lnTo>
                  <a:lnTo>
                    <a:pt x="90" y="315"/>
                  </a:lnTo>
                  <a:lnTo>
                    <a:pt x="90" y="304"/>
                  </a:lnTo>
                  <a:lnTo>
                    <a:pt x="90" y="293"/>
                  </a:lnTo>
                  <a:lnTo>
                    <a:pt x="90" y="282"/>
                  </a:lnTo>
                  <a:lnTo>
                    <a:pt x="87" y="280"/>
                  </a:lnTo>
                  <a:lnTo>
                    <a:pt x="82" y="277"/>
                  </a:lnTo>
                  <a:lnTo>
                    <a:pt x="82" y="271"/>
                  </a:lnTo>
                  <a:lnTo>
                    <a:pt x="79" y="260"/>
                  </a:lnTo>
                  <a:lnTo>
                    <a:pt x="79" y="255"/>
                  </a:lnTo>
                  <a:lnTo>
                    <a:pt x="79" y="249"/>
                  </a:lnTo>
                  <a:lnTo>
                    <a:pt x="82" y="239"/>
                  </a:lnTo>
                  <a:lnTo>
                    <a:pt x="82" y="230"/>
                  </a:lnTo>
                  <a:lnTo>
                    <a:pt x="90" y="222"/>
                  </a:lnTo>
                  <a:lnTo>
                    <a:pt x="90" y="217"/>
                  </a:lnTo>
                  <a:lnTo>
                    <a:pt x="101" y="208"/>
                  </a:lnTo>
                  <a:lnTo>
                    <a:pt x="112" y="197"/>
                  </a:lnTo>
                  <a:lnTo>
                    <a:pt x="120" y="197"/>
                  </a:lnTo>
                  <a:lnTo>
                    <a:pt x="131" y="195"/>
                  </a:lnTo>
                  <a:lnTo>
                    <a:pt x="137" y="189"/>
                  </a:lnTo>
                  <a:lnTo>
                    <a:pt x="140" y="186"/>
                  </a:lnTo>
                  <a:lnTo>
                    <a:pt x="153" y="186"/>
                  </a:lnTo>
                  <a:lnTo>
                    <a:pt x="167" y="181"/>
                  </a:lnTo>
                  <a:lnTo>
                    <a:pt x="170" y="175"/>
                  </a:lnTo>
                  <a:lnTo>
                    <a:pt x="175" y="167"/>
                  </a:lnTo>
                  <a:lnTo>
                    <a:pt x="181" y="167"/>
                  </a:lnTo>
                  <a:lnTo>
                    <a:pt x="183" y="164"/>
                  </a:lnTo>
                  <a:lnTo>
                    <a:pt x="186" y="156"/>
                  </a:lnTo>
                  <a:lnTo>
                    <a:pt x="186" y="142"/>
                  </a:lnTo>
                  <a:lnTo>
                    <a:pt x="197" y="140"/>
                  </a:lnTo>
                  <a:lnTo>
                    <a:pt x="200" y="134"/>
                  </a:lnTo>
                  <a:lnTo>
                    <a:pt x="203" y="131"/>
                  </a:lnTo>
                  <a:lnTo>
                    <a:pt x="205" y="126"/>
                  </a:lnTo>
                  <a:lnTo>
                    <a:pt x="205" y="123"/>
                  </a:lnTo>
                  <a:lnTo>
                    <a:pt x="205" y="118"/>
                  </a:lnTo>
                  <a:lnTo>
                    <a:pt x="203" y="112"/>
                  </a:lnTo>
                  <a:lnTo>
                    <a:pt x="197" y="107"/>
                  </a:lnTo>
                  <a:lnTo>
                    <a:pt x="189" y="107"/>
                  </a:lnTo>
                  <a:lnTo>
                    <a:pt x="181" y="107"/>
                  </a:lnTo>
                  <a:lnTo>
                    <a:pt x="172" y="104"/>
                  </a:lnTo>
                  <a:lnTo>
                    <a:pt x="167" y="99"/>
                  </a:lnTo>
                  <a:lnTo>
                    <a:pt x="153" y="99"/>
                  </a:lnTo>
                  <a:lnTo>
                    <a:pt x="142" y="99"/>
                  </a:lnTo>
                  <a:lnTo>
                    <a:pt x="129" y="93"/>
                  </a:lnTo>
                  <a:lnTo>
                    <a:pt x="112" y="90"/>
                  </a:lnTo>
                  <a:lnTo>
                    <a:pt x="112" y="88"/>
                  </a:lnTo>
                  <a:lnTo>
                    <a:pt x="109" y="88"/>
                  </a:lnTo>
                  <a:lnTo>
                    <a:pt x="107" y="82"/>
                  </a:lnTo>
                  <a:lnTo>
                    <a:pt x="109" y="77"/>
                  </a:lnTo>
                  <a:lnTo>
                    <a:pt x="129" y="74"/>
                  </a:lnTo>
                  <a:lnTo>
                    <a:pt x="148" y="71"/>
                  </a:lnTo>
                  <a:lnTo>
                    <a:pt x="156" y="60"/>
                  </a:lnTo>
                  <a:lnTo>
                    <a:pt x="167" y="52"/>
                  </a:lnTo>
                  <a:lnTo>
                    <a:pt x="167" y="49"/>
                  </a:lnTo>
                  <a:lnTo>
                    <a:pt x="170" y="41"/>
                  </a:lnTo>
                  <a:lnTo>
                    <a:pt x="170" y="35"/>
                  </a:lnTo>
                  <a:lnTo>
                    <a:pt x="175" y="30"/>
                  </a:lnTo>
                  <a:lnTo>
                    <a:pt x="181" y="30"/>
                  </a:lnTo>
                  <a:lnTo>
                    <a:pt x="186" y="27"/>
                  </a:lnTo>
                  <a:lnTo>
                    <a:pt x="189" y="27"/>
                  </a:lnTo>
                  <a:lnTo>
                    <a:pt x="197" y="27"/>
                  </a:lnTo>
                  <a:lnTo>
                    <a:pt x="205" y="30"/>
                  </a:lnTo>
                  <a:lnTo>
                    <a:pt x="211" y="33"/>
                  </a:lnTo>
                  <a:lnTo>
                    <a:pt x="214" y="38"/>
                  </a:lnTo>
                  <a:lnTo>
                    <a:pt x="219" y="44"/>
                  </a:lnTo>
                  <a:lnTo>
                    <a:pt x="252" y="44"/>
                  </a:lnTo>
                  <a:lnTo>
                    <a:pt x="279" y="49"/>
                  </a:lnTo>
                  <a:lnTo>
                    <a:pt x="282" y="44"/>
                  </a:lnTo>
                  <a:lnTo>
                    <a:pt x="288" y="41"/>
                  </a:lnTo>
                  <a:lnTo>
                    <a:pt x="293" y="41"/>
                  </a:lnTo>
                  <a:lnTo>
                    <a:pt x="296" y="35"/>
                  </a:lnTo>
                  <a:lnTo>
                    <a:pt x="296" y="33"/>
                  </a:lnTo>
                  <a:lnTo>
                    <a:pt x="296" y="30"/>
                  </a:lnTo>
                  <a:lnTo>
                    <a:pt x="296" y="22"/>
                  </a:lnTo>
                  <a:lnTo>
                    <a:pt x="293" y="16"/>
                  </a:lnTo>
                  <a:lnTo>
                    <a:pt x="285" y="16"/>
                  </a:lnTo>
                  <a:lnTo>
                    <a:pt x="282" y="13"/>
                  </a:lnTo>
                  <a:lnTo>
                    <a:pt x="279" y="8"/>
                  </a:lnTo>
                  <a:lnTo>
                    <a:pt x="282" y="0"/>
                  </a:lnTo>
                  <a:lnTo>
                    <a:pt x="296" y="0"/>
                  </a:lnTo>
                  <a:lnTo>
                    <a:pt x="312" y="5"/>
                  </a:lnTo>
                  <a:lnTo>
                    <a:pt x="315" y="5"/>
                  </a:lnTo>
                  <a:lnTo>
                    <a:pt x="321" y="8"/>
                  </a:lnTo>
                  <a:lnTo>
                    <a:pt x="321" y="22"/>
                  </a:lnTo>
                  <a:lnTo>
                    <a:pt x="326" y="38"/>
                  </a:lnTo>
                  <a:lnTo>
                    <a:pt x="332" y="44"/>
                  </a:lnTo>
                  <a:lnTo>
                    <a:pt x="345" y="60"/>
                  </a:lnTo>
                  <a:lnTo>
                    <a:pt x="351" y="60"/>
                  </a:lnTo>
                  <a:lnTo>
                    <a:pt x="364" y="63"/>
                  </a:lnTo>
                  <a:lnTo>
                    <a:pt x="364" y="68"/>
                  </a:lnTo>
                  <a:lnTo>
                    <a:pt x="367" y="82"/>
                  </a:lnTo>
                  <a:lnTo>
                    <a:pt x="367" y="110"/>
                  </a:lnTo>
                  <a:lnTo>
                    <a:pt x="373" y="112"/>
                  </a:lnTo>
                  <a:lnTo>
                    <a:pt x="375" y="112"/>
                  </a:lnTo>
                  <a:lnTo>
                    <a:pt x="378" y="112"/>
                  </a:lnTo>
                  <a:lnTo>
                    <a:pt x="381" y="112"/>
                  </a:lnTo>
                  <a:lnTo>
                    <a:pt x="386" y="112"/>
                  </a:lnTo>
                  <a:lnTo>
                    <a:pt x="386" y="112"/>
                  </a:lnTo>
                  <a:lnTo>
                    <a:pt x="392" y="112"/>
                  </a:lnTo>
                  <a:lnTo>
                    <a:pt x="392" y="112"/>
                  </a:lnTo>
                  <a:lnTo>
                    <a:pt x="389" y="123"/>
                  </a:lnTo>
                  <a:lnTo>
                    <a:pt x="386" y="134"/>
                  </a:lnTo>
                  <a:lnTo>
                    <a:pt x="386" y="148"/>
                  </a:lnTo>
                  <a:lnTo>
                    <a:pt x="389" y="162"/>
                  </a:lnTo>
                  <a:lnTo>
                    <a:pt x="392" y="167"/>
                  </a:lnTo>
                  <a:lnTo>
                    <a:pt x="397" y="167"/>
                  </a:lnTo>
                  <a:lnTo>
                    <a:pt x="411" y="175"/>
                  </a:lnTo>
                  <a:lnTo>
                    <a:pt x="425" y="181"/>
                  </a:lnTo>
                  <a:lnTo>
                    <a:pt x="428" y="184"/>
                  </a:lnTo>
                  <a:lnTo>
                    <a:pt x="430" y="186"/>
                  </a:lnTo>
                  <a:lnTo>
                    <a:pt x="436" y="186"/>
                  </a:lnTo>
                  <a:lnTo>
                    <a:pt x="439" y="186"/>
                  </a:lnTo>
                  <a:lnTo>
                    <a:pt x="441" y="197"/>
                  </a:lnTo>
                  <a:lnTo>
                    <a:pt x="441" y="203"/>
                  </a:lnTo>
                  <a:lnTo>
                    <a:pt x="439" y="214"/>
                  </a:lnTo>
                  <a:lnTo>
                    <a:pt x="430" y="222"/>
                  </a:lnTo>
                  <a:lnTo>
                    <a:pt x="430" y="225"/>
                  </a:lnTo>
                  <a:lnTo>
                    <a:pt x="428" y="230"/>
                  </a:lnTo>
                  <a:lnTo>
                    <a:pt x="428" y="247"/>
                  </a:lnTo>
                  <a:lnTo>
                    <a:pt x="428" y="263"/>
                  </a:lnTo>
                  <a:lnTo>
                    <a:pt x="428" y="269"/>
                  </a:lnTo>
                  <a:lnTo>
                    <a:pt x="430" y="271"/>
                  </a:lnTo>
                  <a:lnTo>
                    <a:pt x="447" y="285"/>
                  </a:lnTo>
                  <a:lnTo>
                    <a:pt x="455" y="299"/>
                  </a:lnTo>
                  <a:lnTo>
                    <a:pt x="455" y="304"/>
                  </a:lnTo>
                  <a:lnTo>
                    <a:pt x="458" y="307"/>
                  </a:lnTo>
                  <a:lnTo>
                    <a:pt x="466" y="321"/>
                  </a:lnTo>
                  <a:lnTo>
                    <a:pt x="474" y="337"/>
                  </a:lnTo>
                  <a:lnTo>
                    <a:pt x="474" y="343"/>
                  </a:lnTo>
                  <a:lnTo>
                    <a:pt x="474" y="351"/>
                  </a:lnTo>
                  <a:lnTo>
                    <a:pt x="482" y="354"/>
                  </a:lnTo>
                  <a:lnTo>
                    <a:pt x="485" y="357"/>
                  </a:lnTo>
                  <a:lnTo>
                    <a:pt x="485" y="359"/>
                  </a:lnTo>
                  <a:lnTo>
                    <a:pt x="485" y="362"/>
                  </a:lnTo>
                  <a:lnTo>
                    <a:pt x="482" y="368"/>
                  </a:lnTo>
                  <a:lnTo>
                    <a:pt x="477" y="368"/>
                  </a:lnTo>
                  <a:lnTo>
                    <a:pt x="474" y="376"/>
                  </a:lnTo>
                  <a:lnTo>
                    <a:pt x="474" y="379"/>
                  </a:lnTo>
                  <a:lnTo>
                    <a:pt x="471" y="384"/>
                  </a:lnTo>
                  <a:lnTo>
                    <a:pt x="466" y="387"/>
                  </a:lnTo>
                  <a:lnTo>
                    <a:pt x="455" y="389"/>
                  </a:lnTo>
                  <a:lnTo>
                    <a:pt x="447" y="392"/>
                  </a:lnTo>
                  <a:lnTo>
                    <a:pt x="447" y="398"/>
                  </a:lnTo>
                  <a:lnTo>
                    <a:pt x="441" y="400"/>
                  </a:lnTo>
                  <a:lnTo>
                    <a:pt x="439" y="409"/>
                  </a:lnTo>
                  <a:lnTo>
                    <a:pt x="430" y="417"/>
                  </a:lnTo>
                  <a:lnTo>
                    <a:pt x="430" y="420"/>
                  </a:lnTo>
                  <a:lnTo>
                    <a:pt x="428" y="422"/>
                  </a:lnTo>
                  <a:lnTo>
                    <a:pt x="419" y="428"/>
                  </a:lnTo>
                  <a:lnTo>
                    <a:pt x="406" y="431"/>
                  </a:lnTo>
                  <a:lnTo>
                    <a:pt x="406" y="436"/>
                  </a:lnTo>
                  <a:lnTo>
                    <a:pt x="403" y="442"/>
                  </a:lnTo>
                  <a:lnTo>
                    <a:pt x="403" y="442"/>
                  </a:lnTo>
                  <a:lnTo>
                    <a:pt x="406" y="444"/>
                  </a:lnTo>
                  <a:lnTo>
                    <a:pt x="403" y="450"/>
                  </a:lnTo>
                  <a:lnTo>
                    <a:pt x="403" y="494"/>
                  </a:lnTo>
                  <a:lnTo>
                    <a:pt x="397" y="497"/>
                  </a:lnTo>
                  <a:lnTo>
                    <a:pt x="392" y="499"/>
                  </a:lnTo>
                  <a:lnTo>
                    <a:pt x="381" y="505"/>
                  </a:lnTo>
                  <a:lnTo>
                    <a:pt x="373" y="513"/>
                  </a:lnTo>
                  <a:lnTo>
                    <a:pt x="348" y="513"/>
                  </a:lnTo>
                  <a:lnTo>
                    <a:pt x="321" y="513"/>
                  </a:lnTo>
                  <a:lnTo>
                    <a:pt x="312" y="521"/>
                  </a:lnTo>
                  <a:lnTo>
                    <a:pt x="307" y="527"/>
                  </a:lnTo>
                  <a:lnTo>
                    <a:pt x="307" y="529"/>
                  </a:lnTo>
                  <a:lnTo>
                    <a:pt x="307" y="532"/>
                  </a:lnTo>
                  <a:lnTo>
                    <a:pt x="296" y="543"/>
                  </a:lnTo>
                  <a:lnTo>
                    <a:pt x="282" y="554"/>
                  </a:lnTo>
                  <a:lnTo>
                    <a:pt x="279" y="554"/>
                  </a:lnTo>
                  <a:lnTo>
                    <a:pt x="274" y="557"/>
                  </a:lnTo>
                  <a:lnTo>
                    <a:pt x="268" y="560"/>
                  </a:lnTo>
                  <a:lnTo>
                    <a:pt x="263" y="565"/>
                  </a:lnTo>
                  <a:lnTo>
                    <a:pt x="255" y="571"/>
                  </a:lnTo>
                  <a:lnTo>
                    <a:pt x="252" y="579"/>
                  </a:lnTo>
                  <a:lnTo>
                    <a:pt x="247" y="579"/>
                  </a:lnTo>
                  <a:lnTo>
                    <a:pt x="238" y="579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91436" tIns="45718" rIns="91436" bIns="4571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7703" name="Text Box 553" descr="Безимени-1"/>
            <p:cNvSpPr txBox="1">
              <a:spLocks noChangeArrowheads="1"/>
            </p:cNvSpPr>
            <p:nvPr/>
          </p:nvSpPr>
          <p:spPr bwMode="auto">
            <a:xfrm>
              <a:off x="251520" y="4369474"/>
              <a:ext cx="1283824" cy="217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6" tIns="45718" rIns="91436" bIns="45718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ru-RU" sz="1000" b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Times New Roman" panose="02020603050405020304" pitchFamily="18" charset="0"/>
                </a:rPr>
                <a:t>Дрожжановский</a:t>
              </a:r>
              <a:endParaRPr lang="ru-RU"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704" name="Text Box 554" descr="Безимени-1"/>
            <p:cNvSpPr txBox="1">
              <a:spLocks noChangeArrowheads="1"/>
            </p:cNvSpPr>
            <p:nvPr/>
          </p:nvSpPr>
          <p:spPr bwMode="auto">
            <a:xfrm>
              <a:off x="1027878" y="4120352"/>
              <a:ext cx="847132" cy="217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6" tIns="45718" rIns="91436" bIns="45718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ru-RU" sz="1000" b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Times New Roman" panose="02020603050405020304" pitchFamily="18" charset="0"/>
                </a:rPr>
                <a:t>Буинский</a:t>
              </a:r>
              <a:endParaRPr lang="ru-RU"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705" name="Text Box 555" descr="Безимени-1"/>
            <p:cNvSpPr txBox="1">
              <a:spLocks noChangeArrowheads="1"/>
            </p:cNvSpPr>
            <p:nvPr/>
          </p:nvSpPr>
          <p:spPr bwMode="auto">
            <a:xfrm>
              <a:off x="1663406" y="4368517"/>
              <a:ext cx="962193" cy="217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6" tIns="45718" rIns="91436" bIns="45718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ru-RU" sz="1000" b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Times New Roman" panose="02020603050405020304" pitchFamily="18" charset="0"/>
                </a:rPr>
                <a:t>Тетюшский</a:t>
              </a:r>
              <a:endParaRPr lang="ru-RU"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706" name="Text Box 556" descr="Безимени-1"/>
            <p:cNvSpPr txBox="1">
              <a:spLocks noChangeArrowheads="1"/>
            </p:cNvSpPr>
            <p:nvPr/>
          </p:nvSpPr>
          <p:spPr bwMode="auto">
            <a:xfrm>
              <a:off x="2353700" y="4070592"/>
              <a:ext cx="839731" cy="217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6" tIns="45718" rIns="91436" bIns="45718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ru-RU" sz="1000" b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Times New Roman" panose="02020603050405020304" pitchFamily="18" charset="0"/>
                </a:rPr>
                <a:t>Спасский</a:t>
              </a:r>
              <a:endParaRPr lang="ru-RU"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707" name="Text Box 557" descr="Безимени-1"/>
            <p:cNvSpPr txBox="1">
              <a:spLocks noChangeArrowheads="1"/>
            </p:cNvSpPr>
            <p:nvPr/>
          </p:nvSpPr>
          <p:spPr bwMode="auto">
            <a:xfrm>
              <a:off x="1068562" y="3539250"/>
              <a:ext cx="1070524" cy="217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6" tIns="45718" rIns="91436" bIns="45718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ru-RU" sz="1000" b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Times New Roman" panose="02020603050405020304" pitchFamily="18" charset="0"/>
                </a:rPr>
                <a:t>Апастовский</a:t>
              </a:r>
              <a:endParaRPr lang="ru-RU"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708" name="Text Box 558" descr="Безимени-1"/>
            <p:cNvSpPr txBox="1">
              <a:spLocks noChangeArrowheads="1"/>
            </p:cNvSpPr>
            <p:nvPr/>
          </p:nvSpPr>
          <p:spPr bwMode="auto">
            <a:xfrm>
              <a:off x="2077957" y="3523327"/>
              <a:ext cx="1102822" cy="217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6" tIns="45718" rIns="91436" bIns="45718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ru-RU" sz="1000" b="1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Times New Roman" panose="02020603050405020304" pitchFamily="18" charset="0"/>
                </a:rPr>
                <a:t>К.Устьинский</a:t>
              </a:r>
              <a:endPara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709" name="Text Box 559" descr="Безимени-1"/>
            <p:cNvSpPr txBox="1">
              <a:spLocks noChangeArrowheads="1"/>
            </p:cNvSpPr>
            <p:nvPr/>
          </p:nvSpPr>
          <p:spPr bwMode="auto">
            <a:xfrm>
              <a:off x="854383" y="3187156"/>
              <a:ext cx="925185" cy="217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6" tIns="45718" rIns="91436" bIns="45718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ru-RU" sz="1000" b="1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Times New Roman" panose="02020603050405020304" pitchFamily="18" charset="0"/>
                </a:rPr>
                <a:t>Кайбицкий</a:t>
              </a:r>
              <a:endPara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710" name="Text Box 560" descr="Безимени-1"/>
            <p:cNvSpPr txBox="1">
              <a:spLocks noChangeArrowheads="1"/>
            </p:cNvSpPr>
            <p:nvPr/>
          </p:nvSpPr>
          <p:spPr bwMode="auto">
            <a:xfrm>
              <a:off x="1715190" y="2921897"/>
              <a:ext cx="1053703" cy="217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6" tIns="45718" rIns="91436" bIns="45718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ru-RU" sz="1000" b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Times New Roman" panose="02020603050405020304" pitchFamily="18" charset="0"/>
                </a:rPr>
                <a:t>В.Услонский</a:t>
              </a:r>
              <a:endParaRPr lang="ru-RU"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711" name="Text Box 561" descr="Безимени-1"/>
            <p:cNvSpPr txBox="1">
              <a:spLocks noChangeArrowheads="1"/>
            </p:cNvSpPr>
            <p:nvPr/>
          </p:nvSpPr>
          <p:spPr bwMode="auto">
            <a:xfrm>
              <a:off x="1350743" y="2345304"/>
              <a:ext cx="979687" cy="217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6" tIns="45718" rIns="91436" bIns="45718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ru-RU" sz="1000" b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Times New Roman" panose="02020603050405020304" pitchFamily="18" charset="0"/>
                </a:rPr>
                <a:t>З.Дольский</a:t>
              </a:r>
              <a:endParaRPr lang="ru-RU"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712" name="Text Box 562" descr="Безимени-1"/>
            <p:cNvSpPr txBox="1">
              <a:spLocks noChangeArrowheads="1"/>
            </p:cNvSpPr>
            <p:nvPr/>
          </p:nvSpPr>
          <p:spPr bwMode="auto">
            <a:xfrm>
              <a:off x="2381621" y="2136713"/>
              <a:ext cx="886831" cy="217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6" tIns="45718" rIns="91436" bIns="45718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ru-RU" sz="1000" b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Times New Roman" panose="02020603050405020304" pitchFamily="18" charset="0"/>
                </a:rPr>
                <a:t>В.Горский</a:t>
              </a:r>
              <a:endParaRPr lang="ru-RU"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713" name="Text Box 563" descr="Безимени-1"/>
            <p:cNvSpPr txBox="1">
              <a:spLocks noChangeArrowheads="1"/>
            </p:cNvSpPr>
            <p:nvPr/>
          </p:nvSpPr>
          <p:spPr bwMode="auto">
            <a:xfrm>
              <a:off x="2330434" y="1611539"/>
              <a:ext cx="920475" cy="217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6" tIns="45718" rIns="91436" bIns="45718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ru-RU" sz="1000" b="1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Times New Roman" panose="02020603050405020304" pitchFamily="18" charset="0"/>
                </a:rPr>
                <a:t>Атнинский</a:t>
              </a:r>
              <a:endPara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714" name="Text Box 565" descr="Безимени-1"/>
            <p:cNvSpPr txBox="1">
              <a:spLocks noChangeArrowheads="1"/>
            </p:cNvSpPr>
            <p:nvPr/>
          </p:nvSpPr>
          <p:spPr bwMode="auto">
            <a:xfrm>
              <a:off x="2678041" y="2668637"/>
              <a:ext cx="1223266" cy="217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6" tIns="45718" rIns="91436" bIns="45718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ru-RU" sz="1000" b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Times New Roman" panose="02020603050405020304" pitchFamily="18" charset="0"/>
                </a:rPr>
                <a:t>Пестречинский</a:t>
              </a:r>
              <a:endParaRPr lang="ru-RU"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715" name="Text Box 566" descr="Безимени-1"/>
            <p:cNvSpPr txBox="1">
              <a:spLocks noChangeArrowheads="1"/>
            </p:cNvSpPr>
            <p:nvPr/>
          </p:nvSpPr>
          <p:spPr bwMode="auto">
            <a:xfrm>
              <a:off x="3110263" y="1907755"/>
              <a:ext cx="691027" cy="217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6" tIns="45718" rIns="91436" bIns="45718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ru-RU" sz="1000" b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Times New Roman" panose="02020603050405020304" pitchFamily="18" charset="0"/>
                </a:rPr>
                <a:t>Арский</a:t>
              </a:r>
              <a:endParaRPr lang="ru-RU"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 eaLnBrk="1" hangingPunct="1"/>
              <a:r>
                <a:rPr lang="ru-RU" sz="14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Calibri" panose="020F0502020204030204" pitchFamily="34" charset="0"/>
                </a:rPr>
                <a:t> </a:t>
              </a:r>
            </a:p>
          </p:txBody>
        </p:sp>
        <p:sp>
          <p:nvSpPr>
            <p:cNvPr id="27716" name="Text Box 567" descr="Безимени-1"/>
            <p:cNvSpPr txBox="1">
              <a:spLocks noChangeArrowheads="1"/>
            </p:cNvSpPr>
            <p:nvPr/>
          </p:nvSpPr>
          <p:spPr bwMode="auto">
            <a:xfrm>
              <a:off x="3880600" y="1379734"/>
              <a:ext cx="1148577" cy="217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6" tIns="45718" rIns="91436" bIns="45718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ru-RU" sz="1000" b="1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Times New Roman" panose="02020603050405020304" pitchFamily="18" charset="0"/>
                </a:rPr>
                <a:t>Балтасинский</a:t>
              </a:r>
              <a:endPara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717" name="Text Box 568" descr="Безимени-1"/>
            <p:cNvSpPr txBox="1">
              <a:spLocks noChangeArrowheads="1"/>
            </p:cNvSpPr>
            <p:nvPr/>
          </p:nvSpPr>
          <p:spPr bwMode="auto">
            <a:xfrm>
              <a:off x="4089083" y="1834383"/>
              <a:ext cx="999873" cy="217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6" tIns="45718" rIns="91436" bIns="45718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ru-RU" sz="1000" b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Times New Roman" panose="02020603050405020304" pitchFamily="18" charset="0"/>
                </a:rPr>
                <a:t>Кукморский</a:t>
              </a:r>
              <a:endParaRPr lang="ru-RU"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718" name="Text Box 569" descr="Безимени-1"/>
            <p:cNvSpPr txBox="1">
              <a:spLocks noChangeArrowheads="1"/>
            </p:cNvSpPr>
            <p:nvPr/>
          </p:nvSpPr>
          <p:spPr bwMode="auto">
            <a:xfrm>
              <a:off x="3572096" y="2156134"/>
              <a:ext cx="931241" cy="217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6" tIns="45718" rIns="91436" bIns="45718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ru-RU" sz="1000" b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Times New Roman" panose="02020603050405020304" pitchFamily="18" charset="0"/>
                </a:rPr>
                <a:t>Сабинский</a:t>
              </a:r>
              <a:endParaRPr lang="ru-RU"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719" name="Text Box 570" descr="Безимени-1"/>
            <p:cNvSpPr txBox="1">
              <a:spLocks noChangeArrowheads="1"/>
            </p:cNvSpPr>
            <p:nvPr/>
          </p:nvSpPr>
          <p:spPr bwMode="auto">
            <a:xfrm>
              <a:off x="3229825" y="2458371"/>
              <a:ext cx="1114934" cy="217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6" tIns="45718" rIns="91436" bIns="45718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ru-RU" sz="1000" b="1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Times New Roman" panose="02020603050405020304" pitchFamily="18" charset="0"/>
                </a:rPr>
                <a:t>Тюлячинский</a:t>
              </a:r>
              <a:endPara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720" name="Text Box 571" descr="Безимени-1"/>
            <p:cNvSpPr txBox="1">
              <a:spLocks noChangeArrowheads="1"/>
            </p:cNvSpPr>
            <p:nvPr/>
          </p:nvSpPr>
          <p:spPr bwMode="auto">
            <a:xfrm>
              <a:off x="4214292" y="2586634"/>
              <a:ext cx="1185585" cy="217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6" tIns="45718" rIns="91436" bIns="45718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ru-RU" sz="1000" b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Times New Roman" panose="02020603050405020304" pitchFamily="18" charset="0"/>
                </a:rPr>
                <a:t>Мамадышский</a:t>
              </a:r>
              <a:endParaRPr lang="ru-RU"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721" name="Text Box 572" descr="Безимени-1"/>
            <p:cNvSpPr txBox="1">
              <a:spLocks noChangeArrowheads="1"/>
            </p:cNvSpPr>
            <p:nvPr/>
          </p:nvSpPr>
          <p:spPr bwMode="auto">
            <a:xfrm>
              <a:off x="3364409" y="2926878"/>
              <a:ext cx="1154633" cy="217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6" tIns="45718" rIns="91436" bIns="45718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ru-RU" sz="1000" b="1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Times New Roman" panose="02020603050405020304" pitchFamily="18" charset="0"/>
                </a:rPr>
                <a:t>Р.Слободский</a:t>
              </a:r>
              <a:endPara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722" name="Text Box 573" descr="Безимени-1"/>
            <p:cNvSpPr txBox="1">
              <a:spLocks noChangeArrowheads="1"/>
            </p:cNvSpPr>
            <p:nvPr/>
          </p:nvSpPr>
          <p:spPr bwMode="auto">
            <a:xfrm>
              <a:off x="2474920" y="3063020"/>
              <a:ext cx="1033517" cy="217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6" tIns="45718" rIns="91436" bIns="45718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ru-RU" sz="1000" b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Times New Roman" panose="02020603050405020304" pitchFamily="18" charset="0"/>
                </a:rPr>
                <a:t>Лаишевский</a:t>
              </a:r>
              <a:endParaRPr lang="ru-RU"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723" name="Text Box 574" descr="Безимени-1"/>
            <p:cNvSpPr txBox="1">
              <a:spLocks noChangeArrowheads="1"/>
            </p:cNvSpPr>
            <p:nvPr/>
          </p:nvSpPr>
          <p:spPr bwMode="auto">
            <a:xfrm>
              <a:off x="2847002" y="4320827"/>
              <a:ext cx="1077253" cy="217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6" tIns="45718" rIns="91436" bIns="45718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ru-RU" sz="1000" b="1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Times New Roman" panose="02020603050405020304" pitchFamily="18" charset="0"/>
                </a:rPr>
                <a:t>Алькеевский</a:t>
              </a:r>
              <a:endPara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724" name="Text Box 575" descr="Безимени-1"/>
            <p:cNvSpPr txBox="1">
              <a:spLocks noChangeArrowheads="1"/>
            </p:cNvSpPr>
            <p:nvPr/>
          </p:nvSpPr>
          <p:spPr bwMode="auto">
            <a:xfrm>
              <a:off x="3129984" y="3811365"/>
              <a:ext cx="1143867" cy="2320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6" tIns="45718" rIns="91436" bIns="45718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ru-RU" sz="10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Times New Roman" panose="02020603050405020304" pitchFamily="18" charset="0"/>
                </a:rPr>
                <a:t>Алексеевский</a:t>
              </a:r>
              <a:endPara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725" name="Text Box 576" descr="Безимени-1"/>
            <p:cNvSpPr txBox="1">
              <a:spLocks noChangeArrowheads="1"/>
            </p:cNvSpPr>
            <p:nvPr/>
          </p:nvSpPr>
          <p:spPr bwMode="auto">
            <a:xfrm>
              <a:off x="3756278" y="3550646"/>
              <a:ext cx="1244125" cy="217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6" tIns="45718" rIns="91436" bIns="45718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ru-RU" sz="1000" b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Times New Roman" panose="02020603050405020304" pitchFamily="18" charset="0"/>
                </a:rPr>
                <a:t>Чистопольский</a:t>
              </a:r>
              <a:endParaRPr lang="ru-RU"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726" name="Text Box 577" descr="Безимени-1"/>
            <p:cNvSpPr txBox="1">
              <a:spLocks noChangeArrowheads="1"/>
            </p:cNvSpPr>
            <p:nvPr/>
          </p:nvSpPr>
          <p:spPr bwMode="auto">
            <a:xfrm>
              <a:off x="4050670" y="4109997"/>
              <a:ext cx="1141849" cy="217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6" tIns="45718" rIns="91436" bIns="45718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ru-RU" sz="1000" b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Times New Roman" panose="02020603050405020304" pitchFamily="18" charset="0"/>
                </a:rPr>
                <a:t>Аксубаевский</a:t>
              </a:r>
              <a:endParaRPr lang="ru-RU"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727" name="Text Box 578" descr="Безимени-1"/>
            <p:cNvSpPr txBox="1">
              <a:spLocks noChangeArrowheads="1"/>
            </p:cNvSpPr>
            <p:nvPr/>
          </p:nvSpPr>
          <p:spPr bwMode="auto">
            <a:xfrm>
              <a:off x="3656201" y="4647685"/>
              <a:ext cx="992472" cy="217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6" tIns="45718" rIns="91436" bIns="45718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ru-RU" sz="1000" b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Times New Roman" panose="02020603050405020304" pitchFamily="18" charset="0"/>
                </a:rPr>
                <a:t>Нурлатский</a:t>
              </a:r>
              <a:endParaRPr lang="ru-RU"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728" name="Text Box 579" descr="Безимени-1"/>
            <p:cNvSpPr txBox="1">
              <a:spLocks noChangeArrowheads="1"/>
            </p:cNvSpPr>
            <p:nvPr/>
          </p:nvSpPr>
          <p:spPr bwMode="auto">
            <a:xfrm>
              <a:off x="4315562" y="3847269"/>
              <a:ext cx="1232013" cy="217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6" tIns="45718" rIns="91436" bIns="45718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ru-RU" sz="1000" b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Times New Roman" panose="02020603050405020304" pitchFamily="18" charset="0"/>
                </a:rPr>
                <a:t>Н.Шешминский</a:t>
              </a:r>
              <a:endParaRPr lang="ru-RU"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729" name="Text Box 580" descr="Безимени-1"/>
            <p:cNvSpPr txBox="1">
              <a:spLocks noChangeArrowheads="1"/>
            </p:cNvSpPr>
            <p:nvPr/>
          </p:nvSpPr>
          <p:spPr bwMode="auto">
            <a:xfrm>
              <a:off x="4753275" y="4376628"/>
              <a:ext cx="1206444" cy="217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6" tIns="45718" rIns="91436" bIns="45718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ru-RU" sz="1000" b="1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Times New Roman" panose="02020603050405020304" pitchFamily="18" charset="0"/>
                </a:rPr>
                <a:t>Черемшанский</a:t>
              </a:r>
              <a:endPara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730" name="Text Box 581" descr="Безимени-1"/>
            <p:cNvSpPr txBox="1">
              <a:spLocks noChangeArrowheads="1"/>
            </p:cNvSpPr>
            <p:nvPr/>
          </p:nvSpPr>
          <p:spPr bwMode="auto">
            <a:xfrm>
              <a:off x="4667558" y="3264234"/>
              <a:ext cx="1184912" cy="217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6" tIns="45718" rIns="91436" bIns="45718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ru-RU" sz="10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Times New Roman" panose="02020603050405020304" pitchFamily="18" charset="0"/>
                </a:rPr>
                <a:t>Нижнекамский</a:t>
              </a:r>
              <a:endPara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731" name="Text Box 582" descr="Безимени-1"/>
            <p:cNvSpPr txBox="1">
              <a:spLocks noChangeArrowheads="1"/>
            </p:cNvSpPr>
            <p:nvPr/>
          </p:nvSpPr>
          <p:spPr bwMode="auto">
            <a:xfrm>
              <a:off x="5297393" y="4056863"/>
              <a:ext cx="1283893" cy="217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6" tIns="45718" rIns="91436" bIns="45718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ru-RU" sz="1000" b="1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Times New Roman" panose="02020603050405020304" pitchFamily="18" charset="0"/>
                </a:rPr>
                <a:t>Альметьевский</a:t>
              </a:r>
              <a:endPara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732" name="Text Box 583" descr="Безимени-1"/>
            <p:cNvSpPr txBox="1">
              <a:spLocks noChangeArrowheads="1"/>
            </p:cNvSpPr>
            <p:nvPr/>
          </p:nvSpPr>
          <p:spPr bwMode="auto">
            <a:xfrm>
              <a:off x="5487200" y="4656090"/>
              <a:ext cx="1229321" cy="217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6" tIns="45718" rIns="91436" bIns="45718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ru-RU" sz="1000" b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Times New Roman" panose="02020603050405020304" pitchFamily="18" charset="0"/>
                </a:rPr>
                <a:t>Лениногорский</a:t>
              </a:r>
              <a:endParaRPr lang="ru-RU"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733" name="Text Box 584" descr="Безимени-1"/>
            <p:cNvSpPr txBox="1">
              <a:spLocks noChangeArrowheads="1"/>
            </p:cNvSpPr>
            <p:nvPr/>
          </p:nvSpPr>
          <p:spPr bwMode="auto">
            <a:xfrm>
              <a:off x="6182364" y="4800890"/>
              <a:ext cx="1246143" cy="217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6" tIns="45718" rIns="91436" bIns="45718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ru-RU" sz="1000" b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Times New Roman" panose="02020603050405020304" pitchFamily="18" charset="0"/>
                </a:rPr>
                <a:t>Бугульминский</a:t>
              </a:r>
              <a:endParaRPr lang="ru-RU"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734" name="Text Box 585" descr="Безимени-1"/>
            <p:cNvSpPr txBox="1">
              <a:spLocks noChangeArrowheads="1"/>
            </p:cNvSpPr>
            <p:nvPr/>
          </p:nvSpPr>
          <p:spPr bwMode="auto">
            <a:xfrm>
              <a:off x="6648149" y="4120352"/>
              <a:ext cx="1131755" cy="217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6" tIns="45718" rIns="91436" bIns="45718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ru-RU" sz="1000" b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Times New Roman" panose="02020603050405020304" pitchFamily="18" charset="0"/>
                </a:rPr>
                <a:t>Азнакаевский</a:t>
              </a:r>
              <a:endParaRPr lang="ru-RU"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735" name="Text Box 586" descr="Безимени-1"/>
            <p:cNvSpPr txBox="1">
              <a:spLocks noChangeArrowheads="1"/>
            </p:cNvSpPr>
            <p:nvPr/>
          </p:nvSpPr>
          <p:spPr bwMode="auto">
            <a:xfrm>
              <a:off x="7066552" y="4519101"/>
              <a:ext cx="1022078" cy="217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6" tIns="45718" rIns="91436" bIns="45718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ru-RU" sz="1000" b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Times New Roman" panose="02020603050405020304" pitchFamily="18" charset="0"/>
                </a:rPr>
                <a:t>Ютазинский</a:t>
              </a:r>
              <a:endParaRPr lang="ru-RU"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736" name="Text Box 587" descr="Безимени-1"/>
            <p:cNvSpPr txBox="1">
              <a:spLocks noChangeArrowheads="1"/>
            </p:cNvSpPr>
            <p:nvPr/>
          </p:nvSpPr>
          <p:spPr bwMode="auto">
            <a:xfrm>
              <a:off x="7065513" y="5219668"/>
              <a:ext cx="1015349" cy="217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6" tIns="45718" rIns="91436" bIns="45718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ru-RU" sz="1000" b="1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Times New Roman" panose="02020603050405020304" pitchFamily="18" charset="0"/>
                </a:rPr>
                <a:t>Бавлинский</a:t>
              </a:r>
              <a:endPara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737" name="Text Box 588" descr="Безимени-1"/>
            <p:cNvSpPr txBox="1">
              <a:spLocks noChangeArrowheads="1"/>
            </p:cNvSpPr>
            <p:nvPr/>
          </p:nvSpPr>
          <p:spPr bwMode="auto">
            <a:xfrm>
              <a:off x="6861650" y="3381682"/>
              <a:ext cx="1238742" cy="217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6" tIns="45718" rIns="91436" bIns="45718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ru-RU" sz="1000" b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Times New Roman" panose="02020603050405020304" pitchFamily="18" charset="0"/>
                </a:rPr>
                <a:t>Муслюмовский</a:t>
              </a:r>
              <a:endParaRPr lang="ru-RU"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738" name="Text Box 589" descr="Безимени-1"/>
            <p:cNvSpPr txBox="1">
              <a:spLocks noChangeArrowheads="1"/>
            </p:cNvSpPr>
            <p:nvPr/>
          </p:nvSpPr>
          <p:spPr bwMode="auto">
            <a:xfrm>
              <a:off x="6029143" y="3587355"/>
              <a:ext cx="1186931" cy="217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6" tIns="45718" rIns="91436" bIns="45718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ru-RU" sz="1000" b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Times New Roman" panose="02020603050405020304" pitchFamily="18" charset="0"/>
                </a:rPr>
                <a:t>Сармановский</a:t>
              </a:r>
              <a:endParaRPr lang="ru-RU"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739" name="Text Box 590" descr="Безимени-1"/>
            <p:cNvSpPr txBox="1">
              <a:spLocks noChangeArrowheads="1"/>
            </p:cNvSpPr>
            <p:nvPr/>
          </p:nvSpPr>
          <p:spPr bwMode="auto">
            <a:xfrm>
              <a:off x="5529170" y="3415508"/>
              <a:ext cx="835020" cy="217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6" tIns="45718" rIns="91436" bIns="45718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ru-RU" sz="1000" b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Times New Roman" panose="02020603050405020304" pitchFamily="18" charset="0"/>
                </a:rPr>
                <a:t>Заинский</a:t>
              </a:r>
              <a:endParaRPr lang="ru-RU"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740" name="Text Box 591" descr="Безимени-1"/>
            <p:cNvSpPr txBox="1">
              <a:spLocks noChangeArrowheads="1"/>
            </p:cNvSpPr>
            <p:nvPr/>
          </p:nvSpPr>
          <p:spPr bwMode="auto">
            <a:xfrm>
              <a:off x="7261470" y="2668637"/>
              <a:ext cx="1125700" cy="217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6" tIns="45718" rIns="91436" bIns="45718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ru-RU" sz="1000" b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Times New Roman" panose="02020603050405020304" pitchFamily="18" charset="0"/>
                </a:rPr>
                <a:t>Актанышский</a:t>
              </a:r>
              <a:endParaRPr lang="ru-RU"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741" name="Text Box 592" descr="Безимени-1"/>
            <p:cNvSpPr txBox="1">
              <a:spLocks noChangeArrowheads="1"/>
            </p:cNvSpPr>
            <p:nvPr/>
          </p:nvSpPr>
          <p:spPr bwMode="auto">
            <a:xfrm>
              <a:off x="6644296" y="2921897"/>
              <a:ext cx="1171455" cy="217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6" tIns="45718" rIns="91436" bIns="45718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ru-RU" sz="1000" b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Times New Roman" panose="02020603050405020304" pitchFamily="18" charset="0"/>
                </a:rPr>
                <a:t>Мензелинский</a:t>
              </a:r>
              <a:endParaRPr lang="ru-RU"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742" name="Text Box 593" descr="Безимени-1"/>
            <p:cNvSpPr txBox="1">
              <a:spLocks noChangeArrowheads="1"/>
            </p:cNvSpPr>
            <p:nvPr/>
          </p:nvSpPr>
          <p:spPr bwMode="auto">
            <a:xfrm>
              <a:off x="5741789" y="2820556"/>
              <a:ext cx="968921" cy="217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6" tIns="45718" rIns="91436" bIns="45718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ru-RU" sz="1000" b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Times New Roman" panose="02020603050405020304" pitchFamily="18" charset="0"/>
                </a:rPr>
                <a:t>Тукаевский</a:t>
              </a:r>
              <a:endParaRPr lang="ru-RU"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743" name="Text Box 594" descr="Безимени-1"/>
            <p:cNvSpPr txBox="1">
              <a:spLocks noChangeArrowheads="1"/>
            </p:cNvSpPr>
            <p:nvPr/>
          </p:nvSpPr>
          <p:spPr bwMode="auto">
            <a:xfrm>
              <a:off x="5171136" y="2520943"/>
              <a:ext cx="1015349" cy="217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6" tIns="45718" rIns="91436" bIns="45718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ru-RU" sz="1000" b="1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Times New Roman" panose="02020603050405020304" pitchFamily="18" charset="0"/>
                </a:rPr>
                <a:t>Елабужский</a:t>
              </a:r>
              <a:endPara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744" name="Text Box 595" descr="Безимени-1"/>
            <p:cNvSpPr txBox="1">
              <a:spLocks noChangeArrowheads="1"/>
            </p:cNvSpPr>
            <p:nvPr/>
          </p:nvSpPr>
          <p:spPr bwMode="auto">
            <a:xfrm>
              <a:off x="5389890" y="2122192"/>
              <a:ext cx="1258255" cy="217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6" tIns="45718" rIns="91436" bIns="45718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ru-RU" sz="10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Times New Roman" panose="02020603050405020304" pitchFamily="18" charset="0"/>
                </a:rPr>
                <a:t>Менделеевский</a:t>
              </a:r>
              <a:endPara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745" name="Text Box 596" descr="Безимени-1"/>
            <p:cNvSpPr txBox="1">
              <a:spLocks noChangeArrowheads="1"/>
            </p:cNvSpPr>
            <p:nvPr/>
          </p:nvSpPr>
          <p:spPr bwMode="auto">
            <a:xfrm>
              <a:off x="6601241" y="2078810"/>
              <a:ext cx="929222" cy="217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6" tIns="45718" rIns="91436" bIns="45718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ru-RU" sz="1000" b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Times New Roman" panose="02020603050405020304" pitchFamily="18" charset="0"/>
                </a:rPr>
                <a:t>Агрызский</a:t>
              </a:r>
              <a:endParaRPr lang="ru-RU"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746" name="Text Box 567" descr="Безимени-1"/>
            <p:cNvSpPr txBox="1">
              <a:spLocks noChangeArrowheads="1"/>
            </p:cNvSpPr>
            <p:nvPr/>
          </p:nvSpPr>
          <p:spPr bwMode="auto">
            <a:xfrm>
              <a:off x="2214270" y="2422825"/>
              <a:ext cx="927514" cy="217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6" tIns="45718" rIns="91436" bIns="45718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ru-RU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Times New Roman" panose="02020603050405020304" pitchFamily="18" charset="0"/>
                </a:rPr>
                <a:t>Казань</a:t>
              </a:r>
              <a:endPara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8" name="Прямоугольник 97"/>
          <p:cNvSpPr/>
          <p:nvPr/>
        </p:nvSpPr>
        <p:spPr>
          <a:xfrm>
            <a:off x="187325" y="76001"/>
            <a:ext cx="8965314" cy="799738"/>
          </a:xfrm>
          <a:prstGeom prst="rect">
            <a:avLst/>
          </a:prstGeom>
          <a:effectLst/>
        </p:spPr>
        <p:txBody>
          <a:bodyPr vert="horz" lIns="91440" tIns="45720" rIns="91440" bIns="45720" rtlCol="0" anchor="ctr" anchorCtr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</a:pPr>
            <a:endParaRPr lang="ru-RU" sz="3200" b="1" dirty="0">
              <a:latin typeface="+mj-lt"/>
              <a:ea typeface="+mj-ea"/>
              <a:cs typeface="+mj-cs"/>
            </a:endParaRPr>
          </a:p>
        </p:txBody>
      </p:sp>
      <p:sp>
        <p:nvSpPr>
          <p:cNvPr id="101" name="Номер слайда 2"/>
          <p:cNvSpPr txBox="1">
            <a:spLocks/>
          </p:cNvSpPr>
          <p:nvPr/>
        </p:nvSpPr>
        <p:spPr>
          <a:xfrm>
            <a:off x="8748464" y="6467301"/>
            <a:ext cx="360040" cy="365125"/>
          </a:xfrm>
          <a:prstGeom prst="rect">
            <a:avLst/>
          </a:prstGeom>
          <a:noFill/>
        </p:spPr>
        <p:txBody>
          <a:bodyPr vert="horz" lIns="0" tIns="45720" rIns="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7783" name="Group 134"/>
          <p:cNvGrpSpPr>
            <a:grpSpLocks noChangeAspect="1"/>
          </p:cNvGrpSpPr>
          <p:nvPr/>
        </p:nvGrpSpPr>
        <p:grpSpPr bwMode="auto">
          <a:xfrm>
            <a:off x="224334" y="5036963"/>
            <a:ext cx="5211762" cy="1430338"/>
            <a:chOff x="113" y="3418"/>
            <a:chExt cx="3283" cy="901"/>
          </a:xfrm>
        </p:grpSpPr>
        <p:sp>
          <p:nvSpPr>
            <p:cNvPr id="27784" name="AutoShape 133"/>
            <p:cNvSpPr>
              <a:spLocks noChangeAspect="1" noChangeArrowheads="1" noTextEdit="1"/>
            </p:cNvSpPr>
            <p:nvPr/>
          </p:nvSpPr>
          <p:spPr bwMode="auto">
            <a:xfrm>
              <a:off x="113" y="3418"/>
              <a:ext cx="3283" cy="9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785" name="Rectangle 135"/>
            <p:cNvSpPr>
              <a:spLocks noChangeArrowheads="1"/>
            </p:cNvSpPr>
            <p:nvPr/>
          </p:nvSpPr>
          <p:spPr bwMode="auto">
            <a:xfrm>
              <a:off x="118" y="3429"/>
              <a:ext cx="739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Алексеевский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786" name="Rectangle 136"/>
            <p:cNvSpPr>
              <a:spLocks noChangeArrowheads="1"/>
            </p:cNvSpPr>
            <p:nvPr/>
          </p:nvSpPr>
          <p:spPr bwMode="auto">
            <a:xfrm>
              <a:off x="764" y="3429"/>
              <a:ext cx="1226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территориальный отдел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787" name="Rectangle 137"/>
            <p:cNvSpPr>
              <a:spLocks noChangeArrowheads="1"/>
            </p:cNvSpPr>
            <p:nvPr/>
          </p:nvSpPr>
          <p:spPr bwMode="auto">
            <a:xfrm>
              <a:off x="1855" y="3432"/>
              <a:ext cx="69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788" name="Rectangle 138"/>
            <p:cNvSpPr>
              <a:spLocks noChangeArrowheads="1"/>
            </p:cNvSpPr>
            <p:nvPr/>
          </p:nvSpPr>
          <p:spPr bwMode="auto">
            <a:xfrm>
              <a:off x="2366" y="3425"/>
              <a:ext cx="218" cy="4"/>
            </a:xfrm>
            <a:prstGeom prst="rect">
              <a:avLst/>
            </a:prstGeom>
            <a:solidFill>
              <a:srgbClr val="CC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789" name="Rectangle 139"/>
            <p:cNvSpPr>
              <a:spLocks noChangeArrowheads="1"/>
            </p:cNvSpPr>
            <p:nvPr/>
          </p:nvSpPr>
          <p:spPr bwMode="auto">
            <a:xfrm>
              <a:off x="2366" y="3429"/>
              <a:ext cx="1" cy="103"/>
            </a:xfrm>
            <a:prstGeom prst="rect">
              <a:avLst/>
            </a:prstGeom>
            <a:solidFill>
              <a:srgbClr val="CC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790" name="Rectangle 140"/>
            <p:cNvSpPr>
              <a:spLocks noChangeArrowheads="1"/>
            </p:cNvSpPr>
            <p:nvPr/>
          </p:nvSpPr>
          <p:spPr bwMode="auto">
            <a:xfrm>
              <a:off x="2583" y="3429"/>
              <a:ext cx="1" cy="103"/>
            </a:xfrm>
            <a:prstGeom prst="rect">
              <a:avLst/>
            </a:prstGeom>
            <a:solidFill>
              <a:srgbClr val="CC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791" name="Rectangle 141"/>
            <p:cNvSpPr>
              <a:spLocks noChangeArrowheads="1"/>
            </p:cNvSpPr>
            <p:nvPr/>
          </p:nvSpPr>
          <p:spPr bwMode="auto">
            <a:xfrm>
              <a:off x="2367" y="3429"/>
              <a:ext cx="216" cy="103"/>
            </a:xfrm>
            <a:prstGeom prst="rect">
              <a:avLst/>
            </a:prstGeom>
            <a:solidFill>
              <a:srgbClr val="EA7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792" name="Rectangle 142"/>
            <p:cNvSpPr>
              <a:spLocks noChangeArrowheads="1"/>
            </p:cNvSpPr>
            <p:nvPr/>
          </p:nvSpPr>
          <p:spPr bwMode="auto">
            <a:xfrm>
              <a:off x="2367" y="3430"/>
              <a:ext cx="63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793" name="Rectangle 143"/>
            <p:cNvSpPr>
              <a:spLocks noChangeArrowheads="1"/>
            </p:cNvSpPr>
            <p:nvPr/>
          </p:nvSpPr>
          <p:spPr bwMode="auto">
            <a:xfrm>
              <a:off x="110" y="3418"/>
              <a:ext cx="6" cy="11"/>
            </a:xfrm>
            <a:prstGeom prst="rect">
              <a:avLst/>
            </a:prstGeom>
            <a:solidFill>
              <a:srgbClr val="D2A0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794" name="Rectangle 144"/>
            <p:cNvSpPr>
              <a:spLocks noChangeArrowheads="1"/>
            </p:cNvSpPr>
            <p:nvPr/>
          </p:nvSpPr>
          <p:spPr bwMode="auto">
            <a:xfrm>
              <a:off x="110" y="3418"/>
              <a:ext cx="6" cy="6"/>
            </a:xfrm>
            <a:prstGeom prst="rect">
              <a:avLst/>
            </a:prstGeom>
            <a:solidFill>
              <a:srgbClr val="D2A0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795" name="Rectangle 145"/>
            <p:cNvSpPr>
              <a:spLocks noChangeArrowheads="1"/>
            </p:cNvSpPr>
            <p:nvPr/>
          </p:nvSpPr>
          <p:spPr bwMode="auto">
            <a:xfrm>
              <a:off x="116" y="3418"/>
              <a:ext cx="2243" cy="6"/>
            </a:xfrm>
            <a:prstGeom prst="rect">
              <a:avLst/>
            </a:prstGeom>
            <a:solidFill>
              <a:srgbClr val="D2A0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796" name="Rectangle 146"/>
            <p:cNvSpPr>
              <a:spLocks noChangeArrowheads="1"/>
            </p:cNvSpPr>
            <p:nvPr/>
          </p:nvSpPr>
          <p:spPr bwMode="auto">
            <a:xfrm>
              <a:off x="2359" y="3424"/>
              <a:ext cx="7" cy="5"/>
            </a:xfrm>
            <a:prstGeom prst="rect">
              <a:avLst/>
            </a:prstGeom>
            <a:solidFill>
              <a:srgbClr val="D2A0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797" name="Rectangle 147"/>
            <p:cNvSpPr>
              <a:spLocks noChangeArrowheads="1"/>
            </p:cNvSpPr>
            <p:nvPr/>
          </p:nvSpPr>
          <p:spPr bwMode="auto">
            <a:xfrm>
              <a:off x="2359" y="3418"/>
              <a:ext cx="7" cy="6"/>
            </a:xfrm>
            <a:prstGeom prst="rect">
              <a:avLst/>
            </a:prstGeom>
            <a:solidFill>
              <a:srgbClr val="D2A0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798" name="Rectangle 148"/>
            <p:cNvSpPr>
              <a:spLocks noChangeArrowheads="1"/>
            </p:cNvSpPr>
            <p:nvPr/>
          </p:nvSpPr>
          <p:spPr bwMode="auto">
            <a:xfrm>
              <a:off x="2366" y="3418"/>
              <a:ext cx="219" cy="6"/>
            </a:xfrm>
            <a:prstGeom prst="rect">
              <a:avLst/>
            </a:prstGeom>
            <a:solidFill>
              <a:srgbClr val="D2A0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799" name="Rectangle 149"/>
            <p:cNvSpPr>
              <a:spLocks noChangeArrowheads="1"/>
            </p:cNvSpPr>
            <p:nvPr/>
          </p:nvSpPr>
          <p:spPr bwMode="auto">
            <a:xfrm>
              <a:off x="2366" y="3424"/>
              <a:ext cx="219" cy="5"/>
            </a:xfrm>
            <a:prstGeom prst="rect">
              <a:avLst/>
            </a:prstGeom>
            <a:solidFill>
              <a:srgbClr val="CC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800" name="Rectangle 150"/>
            <p:cNvSpPr>
              <a:spLocks noChangeArrowheads="1"/>
            </p:cNvSpPr>
            <p:nvPr/>
          </p:nvSpPr>
          <p:spPr bwMode="auto">
            <a:xfrm>
              <a:off x="2585" y="3418"/>
              <a:ext cx="6" cy="11"/>
            </a:xfrm>
            <a:prstGeom prst="rect">
              <a:avLst/>
            </a:prstGeom>
            <a:solidFill>
              <a:srgbClr val="D2A0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801" name="Rectangle 151"/>
            <p:cNvSpPr>
              <a:spLocks noChangeArrowheads="1"/>
            </p:cNvSpPr>
            <p:nvPr/>
          </p:nvSpPr>
          <p:spPr bwMode="auto">
            <a:xfrm>
              <a:off x="2585" y="3418"/>
              <a:ext cx="6" cy="6"/>
            </a:xfrm>
            <a:prstGeom prst="rect">
              <a:avLst/>
            </a:prstGeom>
            <a:solidFill>
              <a:srgbClr val="D2A0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802" name="Rectangle 152"/>
            <p:cNvSpPr>
              <a:spLocks noChangeArrowheads="1"/>
            </p:cNvSpPr>
            <p:nvPr/>
          </p:nvSpPr>
          <p:spPr bwMode="auto">
            <a:xfrm>
              <a:off x="110" y="3429"/>
              <a:ext cx="6" cy="103"/>
            </a:xfrm>
            <a:prstGeom prst="rect">
              <a:avLst/>
            </a:prstGeom>
            <a:solidFill>
              <a:srgbClr val="D2A0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803" name="Rectangle 153"/>
            <p:cNvSpPr>
              <a:spLocks noChangeArrowheads="1"/>
            </p:cNvSpPr>
            <p:nvPr/>
          </p:nvSpPr>
          <p:spPr bwMode="auto">
            <a:xfrm>
              <a:off x="2359" y="3429"/>
              <a:ext cx="7" cy="103"/>
            </a:xfrm>
            <a:prstGeom prst="rect">
              <a:avLst/>
            </a:prstGeom>
            <a:solidFill>
              <a:srgbClr val="D2A0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804" name="Rectangle 154"/>
            <p:cNvSpPr>
              <a:spLocks noChangeArrowheads="1"/>
            </p:cNvSpPr>
            <p:nvPr/>
          </p:nvSpPr>
          <p:spPr bwMode="auto">
            <a:xfrm>
              <a:off x="2585" y="3429"/>
              <a:ext cx="6" cy="103"/>
            </a:xfrm>
            <a:prstGeom prst="rect">
              <a:avLst/>
            </a:prstGeom>
            <a:solidFill>
              <a:srgbClr val="D2A0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805" name="Rectangle 155"/>
            <p:cNvSpPr>
              <a:spLocks noChangeArrowheads="1"/>
            </p:cNvSpPr>
            <p:nvPr/>
          </p:nvSpPr>
          <p:spPr bwMode="auto">
            <a:xfrm>
              <a:off x="118" y="3542"/>
              <a:ext cx="2002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Альметьевский</a:t>
              </a:r>
              <a:r>
                <a:rPr kumimoji="0" lang="ru-RU" sz="11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территориальный отдел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806" name="Rectangle 156"/>
            <p:cNvSpPr>
              <a:spLocks noChangeArrowheads="1"/>
            </p:cNvSpPr>
            <p:nvPr/>
          </p:nvSpPr>
          <p:spPr bwMode="auto">
            <a:xfrm>
              <a:off x="1931" y="3545"/>
              <a:ext cx="69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807" name="Rectangle 157"/>
            <p:cNvSpPr>
              <a:spLocks noChangeArrowheads="1"/>
            </p:cNvSpPr>
            <p:nvPr/>
          </p:nvSpPr>
          <p:spPr bwMode="auto">
            <a:xfrm>
              <a:off x="2366" y="3538"/>
              <a:ext cx="218" cy="5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808" name="Rectangle 158"/>
            <p:cNvSpPr>
              <a:spLocks noChangeArrowheads="1"/>
            </p:cNvSpPr>
            <p:nvPr/>
          </p:nvSpPr>
          <p:spPr bwMode="auto">
            <a:xfrm>
              <a:off x="2366" y="3543"/>
              <a:ext cx="1" cy="102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809" name="Rectangle 159"/>
            <p:cNvSpPr>
              <a:spLocks noChangeArrowheads="1"/>
            </p:cNvSpPr>
            <p:nvPr/>
          </p:nvSpPr>
          <p:spPr bwMode="auto">
            <a:xfrm>
              <a:off x="2583" y="3543"/>
              <a:ext cx="1" cy="102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810" name="Rectangle 160"/>
            <p:cNvSpPr>
              <a:spLocks noChangeArrowheads="1"/>
            </p:cNvSpPr>
            <p:nvPr/>
          </p:nvSpPr>
          <p:spPr bwMode="auto">
            <a:xfrm>
              <a:off x="2367" y="3543"/>
              <a:ext cx="216" cy="102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811" name="Rectangle 161"/>
            <p:cNvSpPr>
              <a:spLocks noChangeArrowheads="1"/>
            </p:cNvSpPr>
            <p:nvPr/>
          </p:nvSpPr>
          <p:spPr bwMode="auto">
            <a:xfrm>
              <a:off x="2367" y="3544"/>
              <a:ext cx="63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812" name="Rectangle 162"/>
            <p:cNvSpPr>
              <a:spLocks noChangeArrowheads="1"/>
            </p:cNvSpPr>
            <p:nvPr/>
          </p:nvSpPr>
          <p:spPr bwMode="auto">
            <a:xfrm>
              <a:off x="110" y="3532"/>
              <a:ext cx="6" cy="11"/>
            </a:xfrm>
            <a:prstGeom prst="rect">
              <a:avLst/>
            </a:prstGeom>
            <a:solidFill>
              <a:srgbClr val="D2A0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813" name="Rectangle 163"/>
            <p:cNvSpPr>
              <a:spLocks noChangeArrowheads="1"/>
            </p:cNvSpPr>
            <p:nvPr/>
          </p:nvSpPr>
          <p:spPr bwMode="auto">
            <a:xfrm>
              <a:off x="116" y="3532"/>
              <a:ext cx="2243" cy="6"/>
            </a:xfrm>
            <a:prstGeom prst="rect">
              <a:avLst/>
            </a:prstGeom>
            <a:solidFill>
              <a:srgbClr val="D2A0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814" name="Rectangle 164"/>
            <p:cNvSpPr>
              <a:spLocks noChangeArrowheads="1"/>
            </p:cNvSpPr>
            <p:nvPr/>
          </p:nvSpPr>
          <p:spPr bwMode="auto">
            <a:xfrm>
              <a:off x="2359" y="3532"/>
              <a:ext cx="7" cy="11"/>
            </a:xfrm>
            <a:prstGeom prst="rect">
              <a:avLst/>
            </a:prstGeom>
            <a:solidFill>
              <a:srgbClr val="D2A0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815" name="Rectangle 165"/>
            <p:cNvSpPr>
              <a:spLocks noChangeArrowheads="1"/>
            </p:cNvSpPr>
            <p:nvPr/>
          </p:nvSpPr>
          <p:spPr bwMode="auto">
            <a:xfrm>
              <a:off x="2366" y="3532"/>
              <a:ext cx="219" cy="6"/>
            </a:xfrm>
            <a:prstGeom prst="rect">
              <a:avLst/>
            </a:prstGeom>
            <a:solidFill>
              <a:srgbClr val="D2A0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816" name="Rectangle 166"/>
            <p:cNvSpPr>
              <a:spLocks noChangeArrowheads="1"/>
            </p:cNvSpPr>
            <p:nvPr/>
          </p:nvSpPr>
          <p:spPr bwMode="auto">
            <a:xfrm>
              <a:off x="2366" y="3538"/>
              <a:ext cx="219" cy="5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817" name="Rectangle 167"/>
            <p:cNvSpPr>
              <a:spLocks noChangeArrowheads="1"/>
            </p:cNvSpPr>
            <p:nvPr/>
          </p:nvSpPr>
          <p:spPr bwMode="auto">
            <a:xfrm>
              <a:off x="2585" y="3532"/>
              <a:ext cx="6" cy="11"/>
            </a:xfrm>
            <a:prstGeom prst="rect">
              <a:avLst/>
            </a:prstGeom>
            <a:solidFill>
              <a:srgbClr val="D2A0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818" name="Rectangle 168"/>
            <p:cNvSpPr>
              <a:spLocks noChangeArrowheads="1"/>
            </p:cNvSpPr>
            <p:nvPr/>
          </p:nvSpPr>
          <p:spPr bwMode="auto">
            <a:xfrm>
              <a:off x="110" y="3543"/>
              <a:ext cx="6" cy="102"/>
            </a:xfrm>
            <a:prstGeom prst="rect">
              <a:avLst/>
            </a:prstGeom>
            <a:solidFill>
              <a:srgbClr val="D2A0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819" name="Rectangle 169"/>
            <p:cNvSpPr>
              <a:spLocks noChangeArrowheads="1"/>
            </p:cNvSpPr>
            <p:nvPr/>
          </p:nvSpPr>
          <p:spPr bwMode="auto">
            <a:xfrm>
              <a:off x="2359" y="3543"/>
              <a:ext cx="7" cy="102"/>
            </a:xfrm>
            <a:prstGeom prst="rect">
              <a:avLst/>
            </a:prstGeom>
            <a:solidFill>
              <a:srgbClr val="D2A0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820" name="Rectangle 170"/>
            <p:cNvSpPr>
              <a:spLocks noChangeArrowheads="1"/>
            </p:cNvSpPr>
            <p:nvPr/>
          </p:nvSpPr>
          <p:spPr bwMode="auto">
            <a:xfrm>
              <a:off x="2585" y="3543"/>
              <a:ext cx="6" cy="102"/>
            </a:xfrm>
            <a:prstGeom prst="rect">
              <a:avLst/>
            </a:prstGeom>
            <a:solidFill>
              <a:srgbClr val="D2A0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821" name="Rectangle 171"/>
            <p:cNvSpPr>
              <a:spLocks noChangeArrowheads="1"/>
            </p:cNvSpPr>
            <p:nvPr/>
          </p:nvSpPr>
          <p:spPr bwMode="auto">
            <a:xfrm>
              <a:off x="118" y="3655"/>
              <a:ext cx="1869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Апастовский территориальный отдел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822" name="Rectangle 172"/>
            <p:cNvSpPr>
              <a:spLocks noChangeArrowheads="1"/>
            </p:cNvSpPr>
            <p:nvPr/>
          </p:nvSpPr>
          <p:spPr bwMode="auto">
            <a:xfrm>
              <a:off x="1807" y="3658"/>
              <a:ext cx="69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823" name="Rectangle 173"/>
            <p:cNvSpPr>
              <a:spLocks noChangeArrowheads="1"/>
            </p:cNvSpPr>
            <p:nvPr/>
          </p:nvSpPr>
          <p:spPr bwMode="auto">
            <a:xfrm>
              <a:off x="2366" y="3651"/>
              <a:ext cx="218" cy="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824" name="Rectangle 174"/>
            <p:cNvSpPr>
              <a:spLocks noChangeArrowheads="1"/>
            </p:cNvSpPr>
            <p:nvPr/>
          </p:nvSpPr>
          <p:spPr bwMode="auto">
            <a:xfrm>
              <a:off x="2366" y="3656"/>
              <a:ext cx="1" cy="10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825" name="Rectangle 175"/>
            <p:cNvSpPr>
              <a:spLocks noChangeArrowheads="1"/>
            </p:cNvSpPr>
            <p:nvPr/>
          </p:nvSpPr>
          <p:spPr bwMode="auto">
            <a:xfrm>
              <a:off x="2583" y="3656"/>
              <a:ext cx="1" cy="10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826" name="Rectangle 176"/>
            <p:cNvSpPr>
              <a:spLocks noChangeArrowheads="1"/>
            </p:cNvSpPr>
            <p:nvPr/>
          </p:nvSpPr>
          <p:spPr bwMode="auto">
            <a:xfrm>
              <a:off x="2367" y="3656"/>
              <a:ext cx="216" cy="10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827" name="Rectangle 177"/>
            <p:cNvSpPr>
              <a:spLocks noChangeArrowheads="1"/>
            </p:cNvSpPr>
            <p:nvPr/>
          </p:nvSpPr>
          <p:spPr bwMode="auto">
            <a:xfrm>
              <a:off x="2367" y="3657"/>
              <a:ext cx="63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828" name="Rectangle 178"/>
            <p:cNvSpPr>
              <a:spLocks noChangeArrowheads="1"/>
            </p:cNvSpPr>
            <p:nvPr/>
          </p:nvSpPr>
          <p:spPr bwMode="auto">
            <a:xfrm>
              <a:off x="110" y="3645"/>
              <a:ext cx="6" cy="12"/>
            </a:xfrm>
            <a:prstGeom prst="rect">
              <a:avLst/>
            </a:prstGeom>
            <a:solidFill>
              <a:srgbClr val="D2A0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829" name="Rectangle 179"/>
            <p:cNvSpPr>
              <a:spLocks noChangeArrowheads="1"/>
            </p:cNvSpPr>
            <p:nvPr/>
          </p:nvSpPr>
          <p:spPr bwMode="auto">
            <a:xfrm>
              <a:off x="116" y="3645"/>
              <a:ext cx="2243" cy="6"/>
            </a:xfrm>
            <a:prstGeom prst="rect">
              <a:avLst/>
            </a:prstGeom>
            <a:solidFill>
              <a:srgbClr val="D2A0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830" name="Rectangle 180"/>
            <p:cNvSpPr>
              <a:spLocks noChangeArrowheads="1"/>
            </p:cNvSpPr>
            <p:nvPr/>
          </p:nvSpPr>
          <p:spPr bwMode="auto">
            <a:xfrm>
              <a:off x="2359" y="3645"/>
              <a:ext cx="7" cy="12"/>
            </a:xfrm>
            <a:prstGeom prst="rect">
              <a:avLst/>
            </a:prstGeom>
            <a:solidFill>
              <a:srgbClr val="D2A0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831" name="Rectangle 181"/>
            <p:cNvSpPr>
              <a:spLocks noChangeArrowheads="1"/>
            </p:cNvSpPr>
            <p:nvPr/>
          </p:nvSpPr>
          <p:spPr bwMode="auto">
            <a:xfrm>
              <a:off x="2366" y="3645"/>
              <a:ext cx="219" cy="6"/>
            </a:xfrm>
            <a:prstGeom prst="rect">
              <a:avLst/>
            </a:prstGeom>
            <a:solidFill>
              <a:srgbClr val="D2A0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832" name="Rectangle 182"/>
            <p:cNvSpPr>
              <a:spLocks noChangeArrowheads="1"/>
            </p:cNvSpPr>
            <p:nvPr/>
          </p:nvSpPr>
          <p:spPr bwMode="auto">
            <a:xfrm>
              <a:off x="2366" y="3651"/>
              <a:ext cx="219" cy="6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833" name="Rectangle 183"/>
            <p:cNvSpPr>
              <a:spLocks noChangeArrowheads="1"/>
            </p:cNvSpPr>
            <p:nvPr/>
          </p:nvSpPr>
          <p:spPr bwMode="auto">
            <a:xfrm>
              <a:off x="2585" y="3645"/>
              <a:ext cx="6" cy="12"/>
            </a:xfrm>
            <a:prstGeom prst="rect">
              <a:avLst/>
            </a:prstGeom>
            <a:solidFill>
              <a:srgbClr val="D2A0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834" name="Rectangle 184"/>
            <p:cNvSpPr>
              <a:spLocks noChangeArrowheads="1"/>
            </p:cNvSpPr>
            <p:nvPr/>
          </p:nvSpPr>
          <p:spPr bwMode="auto">
            <a:xfrm>
              <a:off x="110" y="3657"/>
              <a:ext cx="6" cy="102"/>
            </a:xfrm>
            <a:prstGeom prst="rect">
              <a:avLst/>
            </a:prstGeom>
            <a:solidFill>
              <a:srgbClr val="D2A0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835" name="Rectangle 185"/>
            <p:cNvSpPr>
              <a:spLocks noChangeArrowheads="1"/>
            </p:cNvSpPr>
            <p:nvPr/>
          </p:nvSpPr>
          <p:spPr bwMode="auto">
            <a:xfrm>
              <a:off x="2359" y="3657"/>
              <a:ext cx="7" cy="102"/>
            </a:xfrm>
            <a:prstGeom prst="rect">
              <a:avLst/>
            </a:prstGeom>
            <a:solidFill>
              <a:srgbClr val="D2A0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836" name="Rectangle 186"/>
            <p:cNvSpPr>
              <a:spLocks noChangeArrowheads="1"/>
            </p:cNvSpPr>
            <p:nvPr/>
          </p:nvSpPr>
          <p:spPr bwMode="auto">
            <a:xfrm>
              <a:off x="2585" y="3657"/>
              <a:ext cx="6" cy="102"/>
            </a:xfrm>
            <a:prstGeom prst="rect">
              <a:avLst/>
            </a:prstGeom>
            <a:solidFill>
              <a:srgbClr val="D2A0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837" name="Rectangle 187"/>
            <p:cNvSpPr>
              <a:spLocks noChangeArrowheads="1"/>
            </p:cNvSpPr>
            <p:nvPr/>
          </p:nvSpPr>
          <p:spPr bwMode="auto">
            <a:xfrm>
              <a:off x="118" y="3769"/>
              <a:ext cx="536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Казанский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838" name="Rectangle 188"/>
            <p:cNvSpPr>
              <a:spLocks noChangeArrowheads="1"/>
            </p:cNvSpPr>
            <p:nvPr/>
          </p:nvSpPr>
          <p:spPr bwMode="auto">
            <a:xfrm>
              <a:off x="572" y="3769"/>
              <a:ext cx="72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839" name="Rectangle 189"/>
            <p:cNvSpPr>
              <a:spLocks noChangeArrowheads="1"/>
            </p:cNvSpPr>
            <p:nvPr/>
          </p:nvSpPr>
          <p:spPr bwMode="auto">
            <a:xfrm>
              <a:off x="597" y="3769"/>
              <a:ext cx="1226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территориальный отдел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840" name="Rectangle 190"/>
            <p:cNvSpPr>
              <a:spLocks noChangeArrowheads="1"/>
            </p:cNvSpPr>
            <p:nvPr/>
          </p:nvSpPr>
          <p:spPr bwMode="auto">
            <a:xfrm>
              <a:off x="1689" y="3772"/>
              <a:ext cx="69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841" name="Rectangle 191"/>
            <p:cNvSpPr>
              <a:spLocks noChangeArrowheads="1"/>
            </p:cNvSpPr>
            <p:nvPr/>
          </p:nvSpPr>
          <p:spPr bwMode="auto">
            <a:xfrm>
              <a:off x="2366" y="3765"/>
              <a:ext cx="218" cy="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842" name="Rectangle 192"/>
            <p:cNvSpPr>
              <a:spLocks noChangeArrowheads="1"/>
            </p:cNvSpPr>
            <p:nvPr/>
          </p:nvSpPr>
          <p:spPr bwMode="auto">
            <a:xfrm>
              <a:off x="2366" y="3770"/>
              <a:ext cx="1" cy="10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843" name="Rectangle 193"/>
            <p:cNvSpPr>
              <a:spLocks noChangeArrowheads="1"/>
            </p:cNvSpPr>
            <p:nvPr/>
          </p:nvSpPr>
          <p:spPr bwMode="auto">
            <a:xfrm>
              <a:off x="2583" y="3770"/>
              <a:ext cx="1" cy="10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844" name="Rectangle 194"/>
            <p:cNvSpPr>
              <a:spLocks noChangeArrowheads="1"/>
            </p:cNvSpPr>
            <p:nvPr/>
          </p:nvSpPr>
          <p:spPr bwMode="auto">
            <a:xfrm>
              <a:off x="2367" y="3770"/>
              <a:ext cx="216" cy="102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845" name="Rectangle 195"/>
            <p:cNvSpPr>
              <a:spLocks noChangeArrowheads="1"/>
            </p:cNvSpPr>
            <p:nvPr/>
          </p:nvSpPr>
          <p:spPr bwMode="auto">
            <a:xfrm>
              <a:off x="2367" y="3770"/>
              <a:ext cx="63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846" name="Rectangle 196"/>
            <p:cNvSpPr>
              <a:spLocks noChangeArrowheads="1"/>
            </p:cNvSpPr>
            <p:nvPr/>
          </p:nvSpPr>
          <p:spPr bwMode="auto">
            <a:xfrm>
              <a:off x="110" y="3759"/>
              <a:ext cx="6" cy="11"/>
            </a:xfrm>
            <a:prstGeom prst="rect">
              <a:avLst/>
            </a:prstGeom>
            <a:solidFill>
              <a:srgbClr val="D2A0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847" name="Rectangle 197"/>
            <p:cNvSpPr>
              <a:spLocks noChangeArrowheads="1"/>
            </p:cNvSpPr>
            <p:nvPr/>
          </p:nvSpPr>
          <p:spPr bwMode="auto">
            <a:xfrm>
              <a:off x="116" y="3759"/>
              <a:ext cx="2243" cy="6"/>
            </a:xfrm>
            <a:prstGeom prst="rect">
              <a:avLst/>
            </a:prstGeom>
            <a:solidFill>
              <a:srgbClr val="D2A0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848" name="Rectangle 198"/>
            <p:cNvSpPr>
              <a:spLocks noChangeArrowheads="1"/>
            </p:cNvSpPr>
            <p:nvPr/>
          </p:nvSpPr>
          <p:spPr bwMode="auto">
            <a:xfrm>
              <a:off x="2359" y="3759"/>
              <a:ext cx="7" cy="11"/>
            </a:xfrm>
            <a:prstGeom prst="rect">
              <a:avLst/>
            </a:prstGeom>
            <a:solidFill>
              <a:srgbClr val="D2A0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849" name="Rectangle 199"/>
            <p:cNvSpPr>
              <a:spLocks noChangeArrowheads="1"/>
            </p:cNvSpPr>
            <p:nvPr/>
          </p:nvSpPr>
          <p:spPr bwMode="auto">
            <a:xfrm>
              <a:off x="2366" y="3759"/>
              <a:ext cx="219" cy="6"/>
            </a:xfrm>
            <a:prstGeom prst="rect">
              <a:avLst/>
            </a:prstGeom>
            <a:solidFill>
              <a:srgbClr val="D2A0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850" name="Rectangle 200"/>
            <p:cNvSpPr>
              <a:spLocks noChangeArrowheads="1"/>
            </p:cNvSpPr>
            <p:nvPr/>
          </p:nvSpPr>
          <p:spPr bwMode="auto">
            <a:xfrm>
              <a:off x="2366" y="3765"/>
              <a:ext cx="219" cy="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851" name="Rectangle 201"/>
            <p:cNvSpPr>
              <a:spLocks noChangeArrowheads="1"/>
            </p:cNvSpPr>
            <p:nvPr/>
          </p:nvSpPr>
          <p:spPr bwMode="auto">
            <a:xfrm>
              <a:off x="2585" y="3759"/>
              <a:ext cx="6" cy="11"/>
            </a:xfrm>
            <a:prstGeom prst="rect">
              <a:avLst/>
            </a:prstGeom>
            <a:solidFill>
              <a:srgbClr val="D2A0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852" name="Rectangle 202"/>
            <p:cNvSpPr>
              <a:spLocks noChangeArrowheads="1"/>
            </p:cNvSpPr>
            <p:nvPr/>
          </p:nvSpPr>
          <p:spPr bwMode="auto">
            <a:xfrm>
              <a:off x="110" y="3770"/>
              <a:ext cx="6" cy="102"/>
            </a:xfrm>
            <a:prstGeom prst="rect">
              <a:avLst/>
            </a:prstGeom>
            <a:solidFill>
              <a:srgbClr val="D2A0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853" name="Rectangle 203"/>
            <p:cNvSpPr>
              <a:spLocks noChangeArrowheads="1"/>
            </p:cNvSpPr>
            <p:nvPr/>
          </p:nvSpPr>
          <p:spPr bwMode="auto">
            <a:xfrm>
              <a:off x="2359" y="3770"/>
              <a:ext cx="7" cy="102"/>
            </a:xfrm>
            <a:prstGeom prst="rect">
              <a:avLst/>
            </a:prstGeom>
            <a:solidFill>
              <a:srgbClr val="D2A0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854" name="Rectangle 204"/>
            <p:cNvSpPr>
              <a:spLocks noChangeArrowheads="1"/>
            </p:cNvSpPr>
            <p:nvPr/>
          </p:nvSpPr>
          <p:spPr bwMode="auto">
            <a:xfrm>
              <a:off x="2585" y="3770"/>
              <a:ext cx="6" cy="102"/>
            </a:xfrm>
            <a:prstGeom prst="rect">
              <a:avLst/>
            </a:prstGeom>
            <a:solidFill>
              <a:srgbClr val="D2A0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855" name="Rectangle 205"/>
            <p:cNvSpPr>
              <a:spLocks noChangeArrowheads="1"/>
            </p:cNvSpPr>
            <p:nvPr/>
          </p:nvSpPr>
          <p:spPr bwMode="auto">
            <a:xfrm>
              <a:off x="118" y="3882"/>
              <a:ext cx="2349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Набережночелнинский</a:t>
              </a:r>
              <a:r>
                <a:rPr kumimoji="0" lang="ru-RU" sz="11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территориальный отдел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856" name="Rectangle 206"/>
            <p:cNvSpPr>
              <a:spLocks noChangeArrowheads="1"/>
            </p:cNvSpPr>
            <p:nvPr/>
          </p:nvSpPr>
          <p:spPr bwMode="auto">
            <a:xfrm>
              <a:off x="2250" y="3885"/>
              <a:ext cx="69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857" name="Rectangle 207"/>
            <p:cNvSpPr>
              <a:spLocks noChangeArrowheads="1"/>
            </p:cNvSpPr>
            <p:nvPr/>
          </p:nvSpPr>
          <p:spPr bwMode="auto">
            <a:xfrm>
              <a:off x="2366" y="3879"/>
              <a:ext cx="218" cy="4"/>
            </a:xfrm>
            <a:prstGeom prst="rect">
              <a:avLst/>
            </a:prstGeom>
            <a:solidFill>
              <a:srgbClr val="99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858" name="Rectangle 208"/>
            <p:cNvSpPr>
              <a:spLocks noChangeArrowheads="1"/>
            </p:cNvSpPr>
            <p:nvPr/>
          </p:nvSpPr>
          <p:spPr bwMode="auto">
            <a:xfrm>
              <a:off x="2366" y="3883"/>
              <a:ext cx="1" cy="102"/>
            </a:xfrm>
            <a:prstGeom prst="rect">
              <a:avLst/>
            </a:prstGeom>
            <a:solidFill>
              <a:srgbClr val="99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859" name="Rectangle 209"/>
            <p:cNvSpPr>
              <a:spLocks noChangeArrowheads="1"/>
            </p:cNvSpPr>
            <p:nvPr/>
          </p:nvSpPr>
          <p:spPr bwMode="auto">
            <a:xfrm>
              <a:off x="2583" y="3883"/>
              <a:ext cx="1" cy="102"/>
            </a:xfrm>
            <a:prstGeom prst="rect">
              <a:avLst/>
            </a:prstGeom>
            <a:solidFill>
              <a:srgbClr val="99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860" name="Rectangle 210"/>
            <p:cNvSpPr>
              <a:spLocks noChangeArrowheads="1"/>
            </p:cNvSpPr>
            <p:nvPr/>
          </p:nvSpPr>
          <p:spPr bwMode="auto">
            <a:xfrm>
              <a:off x="2367" y="3883"/>
              <a:ext cx="216" cy="102"/>
            </a:xfrm>
            <a:prstGeom prst="rect">
              <a:avLst/>
            </a:prstGeom>
            <a:solidFill>
              <a:srgbClr val="AFA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861" name="Rectangle 211"/>
            <p:cNvSpPr>
              <a:spLocks noChangeArrowheads="1"/>
            </p:cNvSpPr>
            <p:nvPr/>
          </p:nvSpPr>
          <p:spPr bwMode="auto">
            <a:xfrm>
              <a:off x="2367" y="3884"/>
              <a:ext cx="63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862" name="Rectangle 212"/>
            <p:cNvSpPr>
              <a:spLocks noChangeArrowheads="1"/>
            </p:cNvSpPr>
            <p:nvPr/>
          </p:nvSpPr>
          <p:spPr bwMode="auto">
            <a:xfrm>
              <a:off x="110" y="3872"/>
              <a:ext cx="6" cy="11"/>
            </a:xfrm>
            <a:prstGeom prst="rect">
              <a:avLst/>
            </a:prstGeom>
            <a:solidFill>
              <a:srgbClr val="D2A0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863" name="Rectangle 213"/>
            <p:cNvSpPr>
              <a:spLocks noChangeArrowheads="1"/>
            </p:cNvSpPr>
            <p:nvPr/>
          </p:nvSpPr>
          <p:spPr bwMode="auto">
            <a:xfrm>
              <a:off x="116" y="3872"/>
              <a:ext cx="2243" cy="6"/>
            </a:xfrm>
            <a:prstGeom prst="rect">
              <a:avLst/>
            </a:prstGeom>
            <a:solidFill>
              <a:srgbClr val="D2A0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864" name="Rectangle 214"/>
            <p:cNvSpPr>
              <a:spLocks noChangeArrowheads="1"/>
            </p:cNvSpPr>
            <p:nvPr/>
          </p:nvSpPr>
          <p:spPr bwMode="auto">
            <a:xfrm>
              <a:off x="2359" y="3872"/>
              <a:ext cx="7" cy="11"/>
            </a:xfrm>
            <a:prstGeom prst="rect">
              <a:avLst/>
            </a:prstGeom>
            <a:solidFill>
              <a:srgbClr val="D2A0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865" name="Rectangle 215"/>
            <p:cNvSpPr>
              <a:spLocks noChangeArrowheads="1"/>
            </p:cNvSpPr>
            <p:nvPr/>
          </p:nvSpPr>
          <p:spPr bwMode="auto">
            <a:xfrm>
              <a:off x="2366" y="3872"/>
              <a:ext cx="219" cy="6"/>
            </a:xfrm>
            <a:prstGeom prst="rect">
              <a:avLst/>
            </a:prstGeom>
            <a:solidFill>
              <a:srgbClr val="D2A0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866" name="Rectangle 216"/>
            <p:cNvSpPr>
              <a:spLocks noChangeArrowheads="1"/>
            </p:cNvSpPr>
            <p:nvPr/>
          </p:nvSpPr>
          <p:spPr bwMode="auto">
            <a:xfrm>
              <a:off x="2366" y="3878"/>
              <a:ext cx="219" cy="5"/>
            </a:xfrm>
            <a:prstGeom prst="rect">
              <a:avLst/>
            </a:prstGeom>
            <a:solidFill>
              <a:srgbClr val="99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867" name="Rectangle 217"/>
            <p:cNvSpPr>
              <a:spLocks noChangeArrowheads="1"/>
            </p:cNvSpPr>
            <p:nvPr/>
          </p:nvSpPr>
          <p:spPr bwMode="auto">
            <a:xfrm>
              <a:off x="2585" y="3872"/>
              <a:ext cx="6" cy="11"/>
            </a:xfrm>
            <a:prstGeom prst="rect">
              <a:avLst/>
            </a:prstGeom>
            <a:solidFill>
              <a:srgbClr val="D2A0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868" name="Rectangle 218"/>
            <p:cNvSpPr>
              <a:spLocks noChangeArrowheads="1"/>
            </p:cNvSpPr>
            <p:nvPr/>
          </p:nvSpPr>
          <p:spPr bwMode="auto">
            <a:xfrm>
              <a:off x="110" y="3883"/>
              <a:ext cx="6" cy="102"/>
            </a:xfrm>
            <a:prstGeom prst="rect">
              <a:avLst/>
            </a:prstGeom>
            <a:solidFill>
              <a:srgbClr val="D2A0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869" name="Rectangle 219"/>
            <p:cNvSpPr>
              <a:spLocks noChangeArrowheads="1"/>
            </p:cNvSpPr>
            <p:nvPr/>
          </p:nvSpPr>
          <p:spPr bwMode="auto">
            <a:xfrm>
              <a:off x="2359" y="3883"/>
              <a:ext cx="7" cy="102"/>
            </a:xfrm>
            <a:prstGeom prst="rect">
              <a:avLst/>
            </a:prstGeom>
            <a:solidFill>
              <a:srgbClr val="D2A0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870" name="Rectangle 220"/>
            <p:cNvSpPr>
              <a:spLocks noChangeArrowheads="1"/>
            </p:cNvSpPr>
            <p:nvPr/>
          </p:nvSpPr>
          <p:spPr bwMode="auto">
            <a:xfrm>
              <a:off x="2585" y="3883"/>
              <a:ext cx="6" cy="102"/>
            </a:xfrm>
            <a:prstGeom prst="rect">
              <a:avLst/>
            </a:prstGeom>
            <a:solidFill>
              <a:srgbClr val="D2A0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871" name="Rectangle 221"/>
            <p:cNvSpPr>
              <a:spLocks noChangeArrowheads="1"/>
            </p:cNvSpPr>
            <p:nvPr/>
          </p:nvSpPr>
          <p:spPr bwMode="auto">
            <a:xfrm>
              <a:off x="118" y="3996"/>
              <a:ext cx="1952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Нижнекамский территориальный отдел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872" name="Rectangle 222"/>
            <p:cNvSpPr>
              <a:spLocks noChangeArrowheads="1"/>
            </p:cNvSpPr>
            <p:nvPr/>
          </p:nvSpPr>
          <p:spPr bwMode="auto">
            <a:xfrm>
              <a:off x="1883" y="3999"/>
              <a:ext cx="69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873" name="Rectangle 223"/>
            <p:cNvSpPr>
              <a:spLocks noChangeArrowheads="1"/>
            </p:cNvSpPr>
            <p:nvPr/>
          </p:nvSpPr>
          <p:spPr bwMode="auto">
            <a:xfrm>
              <a:off x="2366" y="3992"/>
              <a:ext cx="218" cy="5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874" name="Rectangle 224"/>
            <p:cNvSpPr>
              <a:spLocks noChangeArrowheads="1"/>
            </p:cNvSpPr>
            <p:nvPr/>
          </p:nvSpPr>
          <p:spPr bwMode="auto">
            <a:xfrm>
              <a:off x="2366" y="3997"/>
              <a:ext cx="1" cy="102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875" name="Rectangle 225"/>
            <p:cNvSpPr>
              <a:spLocks noChangeArrowheads="1"/>
            </p:cNvSpPr>
            <p:nvPr/>
          </p:nvSpPr>
          <p:spPr bwMode="auto">
            <a:xfrm>
              <a:off x="2583" y="3997"/>
              <a:ext cx="1" cy="102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876" name="Rectangle 226"/>
            <p:cNvSpPr>
              <a:spLocks noChangeArrowheads="1"/>
            </p:cNvSpPr>
            <p:nvPr/>
          </p:nvSpPr>
          <p:spPr bwMode="auto">
            <a:xfrm>
              <a:off x="2367" y="3997"/>
              <a:ext cx="216" cy="102"/>
            </a:xfrm>
            <a:prstGeom prst="rect">
              <a:avLst/>
            </a:prstGeom>
            <a:solidFill>
              <a:srgbClr val="36A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877" name="Rectangle 227"/>
            <p:cNvSpPr>
              <a:spLocks noChangeArrowheads="1"/>
            </p:cNvSpPr>
            <p:nvPr/>
          </p:nvSpPr>
          <p:spPr bwMode="auto">
            <a:xfrm>
              <a:off x="2367" y="3998"/>
              <a:ext cx="63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878" name="Rectangle 228"/>
            <p:cNvSpPr>
              <a:spLocks noChangeArrowheads="1"/>
            </p:cNvSpPr>
            <p:nvPr/>
          </p:nvSpPr>
          <p:spPr bwMode="auto">
            <a:xfrm>
              <a:off x="110" y="3985"/>
              <a:ext cx="6" cy="12"/>
            </a:xfrm>
            <a:prstGeom prst="rect">
              <a:avLst/>
            </a:prstGeom>
            <a:solidFill>
              <a:srgbClr val="D2A0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879" name="Rectangle 229"/>
            <p:cNvSpPr>
              <a:spLocks noChangeArrowheads="1"/>
            </p:cNvSpPr>
            <p:nvPr/>
          </p:nvSpPr>
          <p:spPr bwMode="auto">
            <a:xfrm>
              <a:off x="116" y="3985"/>
              <a:ext cx="2243" cy="6"/>
            </a:xfrm>
            <a:prstGeom prst="rect">
              <a:avLst/>
            </a:prstGeom>
            <a:solidFill>
              <a:srgbClr val="D2A0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880" name="Rectangle 230"/>
            <p:cNvSpPr>
              <a:spLocks noChangeArrowheads="1"/>
            </p:cNvSpPr>
            <p:nvPr/>
          </p:nvSpPr>
          <p:spPr bwMode="auto">
            <a:xfrm>
              <a:off x="2359" y="3985"/>
              <a:ext cx="7" cy="12"/>
            </a:xfrm>
            <a:prstGeom prst="rect">
              <a:avLst/>
            </a:prstGeom>
            <a:solidFill>
              <a:srgbClr val="D2A0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881" name="Rectangle 231"/>
            <p:cNvSpPr>
              <a:spLocks noChangeArrowheads="1"/>
            </p:cNvSpPr>
            <p:nvPr/>
          </p:nvSpPr>
          <p:spPr bwMode="auto">
            <a:xfrm>
              <a:off x="2366" y="3985"/>
              <a:ext cx="219" cy="6"/>
            </a:xfrm>
            <a:prstGeom prst="rect">
              <a:avLst/>
            </a:prstGeom>
            <a:solidFill>
              <a:srgbClr val="D2A0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882" name="Rectangle 232"/>
            <p:cNvSpPr>
              <a:spLocks noChangeArrowheads="1"/>
            </p:cNvSpPr>
            <p:nvPr/>
          </p:nvSpPr>
          <p:spPr bwMode="auto">
            <a:xfrm>
              <a:off x="2366" y="3991"/>
              <a:ext cx="219" cy="6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883" name="Rectangle 233"/>
            <p:cNvSpPr>
              <a:spLocks noChangeArrowheads="1"/>
            </p:cNvSpPr>
            <p:nvPr/>
          </p:nvSpPr>
          <p:spPr bwMode="auto">
            <a:xfrm>
              <a:off x="2585" y="3985"/>
              <a:ext cx="6" cy="12"/>
            </a:xfrm>
            <a:prstGeom prst="rect">
              <a:avLst/>
            </a:prstGeom>
            <a:solidFill>
              <a:srgbClr val="D2A0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884" name="Rectangle 234"/>
            <p:cNvSpPr>
              <a:spLocks noChangeArrowheads="1"/>
            </p:cNvSpPr>
            <p:nvPr/>
          </p:nvSpPr>
          <p:spPr bwMode="auto">
            <a:xfrm>
              <a:off x="110" y="3997"/>
              <a:ext cx="6" cy="102"/>
            </a:xfrm>
            <a:prstGeom prst="rect">
              <a:avLst/>
            </a:prstGeom>
            <a:solidFill>
              <a:srgbClr val="D2A0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885" name="Rectangle 235"/>
            <p:cNvSpPr>
              <a:spLocks noChangeArrowheads="1"/>
            </p:cNvSpPr>
            <p:nvPr/>
          </p:nvSpPr>
          <p:spPr bwMode="auto">
            <a:xfrm>
              <a:off x="2359" y="3997"/>
              <a:ext cx="7" cy="102"/>
            </a:xfrm>
            <a:prstGeom prst="rect">
              <a:avLst/>
            </a:prstGeom>
            <a:solidFill>
              <a:srgbClr val="D2A0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886" name="Rectangle 236"/>
            <p:cNvSpPr>
              <a:spLocks noChangeArrowheads="1"/>
            </p:cNvSpPr>
            <p:nvPr/>
          </p:nvSpPr>
          <p:spPr bwMode="auto">
            <a:xfrm>
              <a:off x="2585" y="3997"/>
              <a:ext cx="6" cy="102"/>
            </a:xfrm>
            <a:prstGeom prst="rect">
              <a:avLst/>
            </a:prstGeom>
            <a:solidFill>
              <a:srgbClr val="D2A0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887" name="Rectangle 237"/>
            <p:cNvSpPr>
              <a:spLocks noChangeArrowheads="1"/>
            </p:cNvSpPr>
            <p:nvPr/>
          </p:nvSpPr>
          <p:spPr bwMode="auto">
            <a:xfrm>
              <a:off x="118" y="4109"/>
              <a:ext cx="563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Сабинский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888" name="Rectangle 238"/>
            <p:cNvSpPr>
              <a:spLocks noChangeArrowheads="1"/>
            </p:cNvSpPr>
            <p:nvPr/>
          </p:nvSpPr>
          <p:spPr bwMode="auto">
            <a:xfrm>
              <a:off x="598" y="4109"/>
              <a:ext cx="1226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территориальный отдел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889" name="Rectangle 239"/>
            <p:cNvSpPr>
              <a:spLocks noChangeArrowheads="1"/>
            </p:cNvSpPr>
            <p:nvPr/>
          </p:nvSpPr>
          <p:spPr bwMode="auto">
            <a:xfrm>
              <a:off x="1690" y="4112"/>
              <a:ext cx="69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890" name="Rectangle 240"/>
            <p:cNvSpPr>
              <a:spLocks noChangeArrowheads="1"/>
            </p:cNvSpPr>
            <p:nvPr/>
          </p:nvSpPr>
          <p:spPr bwMode="auto">
            <a:xfrm>
              <a:off x="2366" y="4105"/>
              <a:ext cx="218" cy="5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891" name="Rectangle 241"/>
            <p:cNvSpPr>
              <a:spLocks noChangeArrowheads="1"/>
            </p:cNvSpPr>
            <p:nvPr/>
          </p:nvSpPr>
          <p:spPr bwMode="auto">
            <a:xfrm>
              <a:off x="2366" y="4110"/>
              <a:ext cx="1" cy="103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892" name="Rectangle 242"/>
            <p:cNvSpPr>
              <a:spLocks noChangeArrowheads="1"/>
            </p:cNvSpPr>
            <p:nvPr/>
          </p:nvSpPr>
          <p:spPr bwMode="auto">
            <a:xfrm>
              <a:off x="2583" y="4110"/>
              <a:ext cx="1" cy="103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893" name="Rectangle 243"/>
            <p:cNvSpPr>
              <a:spLocks noChangeArrowheads="1"/>
            </p:cNvSpPr>
            <p:nvPr/>
          </p:nvSpPr>
          <p:spPr bwMode="auto">
            <a:xfrm>
              <a:off x="2367" y="4110"/>
              <a:ext cx="216" cy="103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894" name="Rectangle 244"/>
            <p:cNvSpPr>
              <a:spLocks noChangeArrowheads="1"/>
            </p:cNvSpPr>
            <p:nvPr/>
          </p:nvSpPr>
          <p:spPr bwMode="auto">
            <a:xfrm>
              <a:off x="2367" y="4110"/>
              <a:ext cx="63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895" name="Rectangle 245"/>
            <p:cNvSpPr>
              <a:spLocks noChangeArrowheads="1"/>
            </p:cNvSpPr>
            <p:nvPr/>
          </p:nvSpPr>
          <p:spPr bwMode="auto">
            <a:xfrm>
              <a:off x="110" y="4099"/>
              <a:ext cx="6" cy="11"/>
            </a:xfrm>
            <a:prstGeom prst="rect">
              <a:avLst/>
            </a:prstGeom>
            <a:solidFill>
              <a:srgbClr val="D2A0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896" name="Rectangle 246"/>
            <p:cNvSpPr>
              <a:spLocks noChangeArrowheads="1"/>
            </p:cNvSpPr>
            <p:nvPr/>
          </p:nvSpPr>
          <p:spPr bwMode="auto">
            <a:xfrm>
              <a:off x="116" y="4099"/>
              <a:ext cx="2243" cy="6"/>
            </a:xfrm>
            <a:prstGeom prst="rect">
              <a:avLst/>
            </a:prstGeom>
            <a:solidFill>
              <a:srgbClr val="D2A0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897" name="Rectangle 247"/>
            <p:cNvSpPr>
              <a:spLocks noChangeArrowheads="1"/>
            </p:cNvSpPr>
            <p:nvPr/>
          </p:nvSpPr>
          <p:spPr bwMode="auto">
            <a:xfrm>
              <a:off x="2359" y="4099"/>
              <a:ext cx="7" cy="11"/>
            </a:xfrm>
            <a:prstGeom prst="rect">
              <a:avLst/>
            </a:prstGeom>
            <a:solidFill>
              <a:srgbClr val="D2A0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898" name="Rectangle 248"/>
            <p:cNvSpPr>
              <a:spLocks noChangeArrowheads="1"/>
            </p:cNvSpPr>
            <p:nvPr/>
          </p:nvSpPr>
          <p:spPr bwMode="auto">
            <a:xfrm>
              <a:off x="2366" y="4099"/>
              <a:ext cx="219" cy="6"/>
            </a:xfrm>
            <a:prstGeom prst="rect">
              <a:avLst/>
            </a:prstGeom>
            <a:solidFill>
              <a:srgbClr val="D2A0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899" name="Rectangle 249"/>
            <p:cNvSpPr>
              <a:spLocks noChangeArrowheads="1"/>
            </p:cNvSpPr>
            <p:nvPr/>
          </p:nvSpPr>
          <p:spPr bwMode="auto">
            <a:xfrm>
              <a:off x="2366" y="4105"/>
              <a:ext cx="219" cy="5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900" name="Rectangle 250"/>
            <p:cNvSpPr>
              <a:spLocks noChangeArrowheads="1"/>
            </p:cNvSpPr>
            <p:nvPr/>
          </p:nvSpPr>
          <p:spPr bwMode="auto">
            <a:xfrm>
              <a:off x="2585" y="4099"/>
              <a:ext cx="6" cy="11"/>
            </a:xfrm>
            <a:prstGeom prst="rect">
              <a:avLst/>
            </a:prstGeom>
            <a:solidFill>
              <a:srgbClr val="D2A0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901" name="Rectangle 251"/>
            <p:cNvSpPr>
              <a:spLocks noChangeArrowheads="1"/>
            </p:cNvSpPr>
            <p:nvPr/>
          </p:nvSpPr>
          <p:spPr bwMode="auto">
            <a:xfrm>
              <a:off x="110" y="4110"/>
              <a:ext cx="6" cy="103"/>
            </a:xfrm>
            <a:prstGeom prst="rect">
              <a:avLst/>
            </a:prstGeom>
            <a:solidFill>
              <a:srgbClr val="D2A0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902" name="Rectangle 252"/>
            <p:cNvSpPr>
              <a:spLocks noChangeArrowheads="1"/>
            </p:cNvSpPr>
            <p:nvPr/>
          </p:nvSpPr>
          <p:spPr bwMode="auto">
            <a:xfrm>
              <a:off x="110" y="4213"/>
              <a:ext cx="6" cy="6"/>
            </a:xfrm>
            <a:prstGeom prst="rect">
              <a:avLst/>
            </a:prstGeom>
            <a:solidFill>
              <a:srgbClr val="D2A0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903" name="Rectangle 253"/>
            <p:cNvSpPr>
              <a:spLocks noChangeArrowheads="1"/>
            </p:cNvSpPr>
            <p:nvPr/>
          </p:nvSpPr>
          <p:spPr bwMode="auto">
            <a:xfrm>
              <a:off x="110" y="4213"/>
              <a:ext cx="6" cy="6"/>
            </a:xfrm>
            <a:prstGeom prst="rect">
              <a:avLst/>
            </a:prstGeom>
            <a:solidFill>
              <a:srgbClr val="D2A0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904" name="Rectangle 254"/>
            <p:cNvSpPr>
              <a:spLocks noChangeArrowheads="1"/>
            </p:cNvSpPr>
            <p:nvPr/>
          </p:nvSpPr>
          <p:spPr bwMode="auto">
            <a:xfrm>
              <a:off x="116" y="4213"/>
              <a:ext cx="2243" cy="6"/>
            </a:xfrm>
            <a:prstGeom prst="rect">
              <a:avLst/>
            </a:prstGeom>
            <a:solidFill>
              <a:srgbClr val="D2A0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905" name="Rectangle 255"/>
            <p:cNvSpPr>
              <a:spLocks noChangeArrowheads="1"/>
            </p:cNvSpPr>
            <p:nvPr/>
          </p:nvSpPr>
          <p:spPr bwMode="auto">
            <a:xfrm>
              <a:off x="2359" y="4110"/>
              <a:ext cx="7" cy="103"/>
            </a:xfrm>
            <a:prstGeom prst="rect">
              <a:avLst/>
            </a:prstGeom>
            <a:solidFill>
              <a:srgbClr val="D2A0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906" name="Rectangle 256"/>
            <p:cNvSpPr>
              <a:spLocks noChangeArrowheads="1"/>
            </p:cNvSpPr>
            <p:nvPr/>
          </p:nvSpPr>
          <p:spPr bwMode="auto">
            <a:xfrm>
              <a:off x="2359" y="4213"/>
              <a:ext cx="7" cy="6"/>
            </a:xfrm>
            <a:prstGeom prst="rect">
              <a:avLst/>
            </a:prstGeom>
            <a:solidFill>
              <a:srgbClr val="D2A0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907" name="Rectangle 257"/>
            <p:cNvSpPr>
              <a:spLocks noChangeArrowheads="1"/>
            </p:cNvSpPr>
            <p:nvPr/>
          </p:nvSpPr>
          <p:spPr bwMode="auto">
            <a:xfrm>
              <a:off x="2366" y="4213"/>
              <a:ext cx="219" cy="6"/>
            </a:xfrm>
            <a:prstGeom prst="rect">
              <a:avLst/>
            </a:prstGeom>
            <a:solidFill>
              <a:srgbClr val="D2A0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908" name="Rectangle 258"/>
            <p:cNvSpPr>
              <a:spLocks noChangeArrowheads="1"/>
            </p:cNvSpPr>
            <p:nvPr/>
          </p:nvSpPr>
          <p:spPr bwMode="auto">
            <a:xfrm>
              <a:off x="2585" y="4110"/>
              <a:ext cx="6" cy="103"/>
            </a:xfrm>
            <a:prstGeom prst="rect">
              <a:avLst/>
            </a:prstGeom>
            <a:solidFill>
              <a:srgbClr val="D2A0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909" name="Rectangle 259"/>
            <p:cNvSpPr>
              <a:spLocks noChangeArrowheads="1"/>
            </p:cNvSpPr>
            <p:nvPr/>
          </p:nvSpPr>
          <p:spPr bwMode="auto">
            <a:xfrm>
              <a:off x="2585" y="4213"/>
              <a:ext cx="6" cy="6"/>
            </a:xfrm>
            <a:prstGeom prst="rect">
              <a:avLst/>
            </a:prstGeom>
            <a:solidFill>
              <a:srgbClr val="D2A0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910" name="Rectangle 260"/>
            <p:cNvSpPr>
              <a:spLocks noChangeArrowheads="1"/>
            </p:cNvSpPr>
            <p:nvPr/>
          </p:nvSpPr>
          <p:spPr bwMode="auto">
            <a:xfrm>
              <a:off x="2585" y="4213"/>
              <a:ext cx="6" cy="6"/>
            </a:xfrm>
            <a:prstGeom prst="rect">
              <a:avLst/>
            </a:prstGeom>
            <a:solidFill>
              <a:srgbClr val="D2A0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911" name="Rectangle 261"/>
            <p:cNvSpPr>
              <a:spLocks noChangeArrowheads="1"/>
            </p:cNvSpPr>
            <p:nvPr/>
          </p:nvSpPr>
          <p:spPr bwMode="auto">
            <a:xfrm>
              <a:off x="113" y="4219"/>
              <a:ext cx="63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146543" y="6417460"/>
            <a:ext cx="8826766" cy="295669"/>
          </a:xfrm>
          <a:prstGeom prst="rect">
            <a:avLst/>
          </a:prstGeom>
          <a:solidFill>
            <a:srgbClr val="3786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7 ТЕРРИТОРИАЛЬНЫХ ОТДЕЛОВ , 43 ГОСВЕТИНСПЕКТОРА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29" name="Заголовок 1"/>
          <p:cNvSpPr>
            <a:spLocks noGrp="1"/>
          </p:cNvSpPr>
          <p:nvPr>
            <p:ph type="title"/>
          </p:nvPr>
        </p:nvSpPr>
        <p:spPr>
          <a:xfrm>
            <a:off x="251520" y="44624"/>
            <a:ext cx="8640960" cy="759618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Государственный ветеринарный надзор Республики Татарстан </a:t>
            </a:r>
          </a:p>
        </p:txBody>
      </p:sp>
    </p:spTree>
    <p:extLst>
      <p:ext uri="{BB962C8B-B14F-4D97-AF65-F5344CB8AC3E}">
        <p14:creationId xmlns:p14="http://schemas.microsoft.com/office/powerpoint/2010/main" val="282139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D8CFE3"/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5740" y="188640"/>
            <a:ext cx="7886700" cy="576064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Ветеринарный надзор</a:t>
            </a:r>
            <a:endParaRPr lang="ru-RU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029449"/>
              </p:ext>
            </p:extLst>
          </p:nvPr>
        </p:nvGraphicFramePr>
        <p:xfrm>
          <a:off x="467544" y="1268760"/>
          <a:ext cx="8208912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6324073" y="5967048"/>
            <a:ext cx="1944216" cy="504056"/>
          </a:xfrm>
          <a:prstGeom prst="rect">
            <a:avLst/>
          </a:prstGeom>
          <a:solidFill>
            <a:srgbClr val="D8CFE3"/>
          </a:solidFill>
          <a:ln w="254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2016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416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3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D8CFE3"/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8764"/>
            <a:ext cx="9144000" cy="936104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Структура управления Утвержденная </a:t>
            </a:r>
            <a:b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Указом Президента РТ  УП-326 от 05.04.2016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14563" y="2496435"/>
            <a:ext cx="2736304" cy="415280"/>
          </a:xfrm>
          <a:prstGeom prst="rect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Заместитель</a:t>
            </a:r>
            <a:endParaRPr lang="ru-RU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10907" y="2496436"/>
            <a:ext cx="2889285" cy="415280"/>
          </a:xfrm>
          <a:prstGeom prst="rect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Заместитель</a:t>
            </a:r>
            <a:endParaRPr lang="ru-RU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884482" y="5904003"/>
            <a:ext cx="1962884" cy="450142"/>
          </a:xfrm>
          <a:prstGeom prst="rect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Правовой отдел</a:t>
            </a:r>
            <a:endParaRPr lang="ru-RU" sz="13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884483" y="2321697"/>
            <a:ext cx="1962884" cy="1728192"/>
          </a:xfrm>
          <a:prstGeom prst="rect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Отдел бухгалтерского учета, отчетности, экономического планирования </a:t>
            </a:r>
            <a:br>
              <a:rPr lang="ru-RU" sz="13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13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 государственного  заказа</a:t>
            </a:r>
            <a:endParaRPr lang="ru-RU" sz="13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884483" y="4220584"/>
            <a:ext cx="1962884" cy="576568"/>
          </a:xfrm>
          <a:prstGeom prst="rect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Отдел контрольно-</a:t>
            </a:r>
            <a:r>
              <a:rPr lang="ru-RU" sz="13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</a:t>
            </a:r>
            <a:r>
              <a:rPr lang="ru-RU" sz="13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евизионной работы</a:t>
            </a:r>
            <a:endParaRPr lang="ru-RU" sz="13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884483" y="4968000"/>
            <a:ext cx="1962884" cy="783186"/>
          </a:xfrm>
          <a:prstGeom prst="rect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Отдел кадров </a:t>
            </a:r>
            <a:br>
              <a:rPr lang="ru-RU" sz="13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13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 государственной службы</a:t>
            </a:r>
            <a:endParaRPr lang="ru-RU" sz="13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410907" y="3159710"/>
            <a:ext cx="2334967" cy="497093"/>
          </a:xfrm>
          <a:prstGeom prst="rect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Отдел государственной ветеринарной инспекции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3410907" y="3825188"/>
            <a:ext cx="2334968" cy="2060869"/>
          </a:xfrm>
          <a:prstGeom prst="rect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7 - Территориальных отделов государственной ветеринарной инспекции </a:t>
            </a:r>
          </a:p>
          <a:p>
            <a:pPr algn="ctr"/>
            <a:r>
              <a:rPr lang="ru-RU" sz="13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Алексеевский,</a:t>
            </a:r>
          </a:p>
          <a:p>
            <a:pPr algn="ctr"/>
            <a:r>
              <a:rPr lang="ru-RU" sz="13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Альметьевский</a:t>
            </a:r>
            <a:r>
              <a:rPr lang="ru-RU" sz="13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</a:p>
          <a:p>
            <a:pPr algn="ctr"/>
            <a:r>
              <a:rPr lang="ru-RU" sz="13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Апастовский</a:t>
            </a:r>
            <a:r>
              <a:rPr lang="ru-RU" sz="13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</a:p>
          <a:p>
            <a:pPr algn="ctr"/>
            <a:r>
              <a:rPr lang="ru-RU" sz="13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Казанский,</a:t>
            </a:r>
          </a:p>
          <a:p>
            <a:pPr algn="ctr"/>
            <a:r>
              <a:rPr lang="ru-RU" sz="13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Сабинский, Нижнекамский, </a:t>
            </a:r>
            <a:r>
              <a:rPr lang="ru-RU" sz="13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Набережночелнинский</a:t>
            </a:r>
            <a:endParaRPr lang="ru-RU" sz="13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881374" y="3158610"/>
            <a:ext cx="2169493" cy="1173565"/>
          </a:xfrm>
          <a:prstGeom prst="rect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Отдел инфекционных болезней животных </a:t>
            </a:r>
          </a:p>
          <a:p>
            <a:pPr algn="ctr"/>
            <a:r>
              <a:rPr lang="ru-RU" sz="13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 организации противоэпизоотических мероприятий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881374" y="4510068"/>
            <a:ext cx="2169493" cy="659309"/>
          </a:xfrm>
          <a:prstGeom prst="rect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Отдел лечебно- профилактических мероприятий</a:t>
            </a:r>
            <a:endParaRPr lang="ru-RU" sz="13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881374" y="5356682"/>
            <a:ext cx="2169493" cy="514557"/>
          </a:xfrm>
          <a:prstGeom prst="rect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Отдел организации ветеринарного дела</a:t>
            </a:r>
            <a:endParaRPr lang="ru-RU" sz="13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881374" y="6054746"/>
            <a:ext cx="2169493" cy="509678"/>
          </a:xfrm>
          <a:prstGeom prst="rect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Сектор хозяйственной части </a:t>
            </a:r>
            <a:endParaRPr lang="ru-RU" sz="13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182308"/>
            <a:ext cx="8712968" cy="914400"/>
          </a:xfrm>
          <a:prstGeom prst="rect">
            <a:avLst/>
          </a:prstGeom>
          <a:gradFill>
            <a:gsLst>
              <a:gs pos="0">
                <a:srgbClr val="FFA153"/>
              </a:gs>
              <a:gs pos="35000">
                <a:srgbClr val="FFB87D"/>
              </a:gs>
              <a:gs pos="100000">
                <a:srgbClr val="FFDDC1"/>
              </a:gs>
            </a:gsLst>
          </a:gradFill>
          <a:ln>
            <a:solidFill>
              <a:schemeClr val="accent6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7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Начальник Главного управления ветеринарии </a:t>
            </a:r>
          </a:p>
          <a:p>
            <a:pPr algn="ctr"/>
            <a:r>
              <a:rPr lang="ru-RU" sz="17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Кабинета Министров Республики Татарстан – </a:t>
            </a:r>
          </a:p>
          <a:p>
            <a:pPr algn="ctr"/>
            <a:r>
              <a:rPr lang="ru-RU" sz="17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главный государственный ветеринарный инспектор Республики Татарстан</a:t>
            </a:r>
            <a:endParaRPr lang="ru-RU" sz="17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1682715" y="2141533"/>
            <a:ext cx="0" cy="324000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>
            <a:off x="4860032" y="2141533"/>
            <a:ext cx="0" cy="324000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>
            <a:off x="521334" y="2922025"/>
            <a:ext cx="0" cy="3407279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>
            <a:off x="6543111" y="2105673"/>
            <a:ext cx="0" cy="4015572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>
            <a:off x="6558827" y="3230906"/>
            <a:ext cx="324000" cy="0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>
            <a:off x="6558827" y="4499867"/>
            <a:ext cx="324000" cy="0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>
            <a:off x="6558827" y="5409076"/>
            <a:ext cx="324000" cy="0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>
            <a:off x="6558827" y="6103315"/>
            <a:ext cx="324000" cy="0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>
            <a:off x="6075203" y="2922025"/>
            <a:ext cx="0" cy="1991960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 flipH="1">
            <a:off x="5751203" y="3410782"/>
            <a:ext cx="324000" cy="0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 flipH="1">
            <a:off x="5751203" y="4896055"/>
            <a:ext cx="324000" cy="0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>
            <a:off x="521334" y="3737488"/>
            <a:ext cx="324000" cy="0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/>
          <p:nvPr/>
        </p:nvCxnSpPr>
        <p:spPr>
          <a:xfrm>
            <a:off x="521334" y="4830757"/>
            <a:ext cx="324000" cy="0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>
            <a:off x="521334" y="5613960"/>
            <a:ext cx="324000" cy="0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>
          <a:xfrm>
            <a:off x="521334" y="6311374"/>
            <a:ext cx="324000" cy="0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086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8" y="6495"/>
            <a:ext cx="9141731" cy="830217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Ситуация по наведению порядка </a:t>
            </a:r>
            <a:b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ru-RU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прифермских</a:t>
            </a: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территориях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735589"/>
              </p:ext>
            </p:extLst>
          </p:nvPr>
        </p:nvGraphicFramePr>
        <p:xfrm>
          <a:off x="259086" y="979910"/>
          <a:ext cx="8687183" cy="5707380"/>
        </p:xfrm>
        <a:graphic>
          <a:graphicData uri="http://schemas.openxmlformats.org/drawingml/2006/table">
            <a:tbl>
              <a:tblPr/>
              <a:tblGrid>
                <a:gridCol w="1804328"/>
                <a:gridCol w="1110818"/>
                <a:gridCol w="1159060"/>
                <a:gridCol w="292887"/>
                <a:gridCol w="1874059"/>
                <a:gridCol w="1271708"/>
                <a:gridCol w="1174323"/>
              </a:tblGrid>
              <a:tr h="1946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Район</a:t>
                      </a:r>
                    </a:p>
                  </a:txBody>
                  <a:tcPr marL="8917" marR="8917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Кол-во </a:t>
                      </a:r>
                      <a:r>
                        <a:rPr lang="ru-RU" sz="15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хозяйств</a:t>
                      </a:r>
                    </a:p>
                  </a:txBody>
                  <a:tcPr marL="8917" marR="8917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 </a:t>
                      </a:r>
                      <a:r>
                        <a:rPr lang="ru-RU" sz="155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выпол</a:t>
                      </a:r>
                      <a:r>
                        <a:rPr lang="ru-RU" sz="15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-нения</a:t>
                      </a:r>
                      <a:endParaRPr lang="ru-RU" sz="155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17" marR="8917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55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17" marR="8917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Район</a:t>
                      </a:r>
                    </a:p>
                  </a:txBody>
                  <a:tcPr marL="8917" marR="8917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Кол-во </a:t>
                      </a:r>
                      <a:r>
                        <a:rPr lang="ru-RU" sz="15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хозяйств</a:t>
                      </a:r>
                    </a:p>
                  </a:txBody>
                  <a:tcPr marL="8917" marR="8917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 </a:t>
                      </a:r>
                      <a:r>
                        <a:rPr lang="ru-RU" sz="155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выпол</a:t>
                      </a:r>
                      <a:r>
                        <a:rPr lang="ru-RU" sz="15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-нения</a:t>
                      </a:r>
                      <a:endParaRPr lang="ru-RU" sz="155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17" marR="8917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FF"/>
                    </a:solidFill>
                  </a:tcPr>
                </a:tc>
              </a:tr>
              <a:tr h="97304">
                <a:tc>
                  <a:txBody>
                    <a:bodyPr/>
                    <a:lstStyle/>
                    <a:p>
                      <a:pPr algn="l" fontAlgn="b"/>
                      <a:r>
                        <a:rPr lang="ru-RU" sz="1550" b="1" i="0" u="none" strike="noStrike" dirty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Арский</a:t>
                      </a:r>
                    </a:p>
                  </a:txBody>
                  <a:tcPr marL="72000" marR="8917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50" b="1" i="0" u="none" strike="noStrike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</a:p>
                  </a:txBody>
                  <a:tcPr marL="8917" marR="8917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50" b="1" i="0" u="none" strike="noStrike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marL="8917" marR="8917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55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17" marR="8917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50" b="1" i="0" u="none" strike="noStrike" dirty="0" err="1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Пестречинский</a:t>
                      </a:r>
                      <a:endParaRPr lang="ru-RU" sz="1550" b="1" i="0" u="none" strike="noStrike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8917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50" b="1" i="0" u="none" strike="noStrike" dirty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23</a:t>
                      </a:r>
                    </a:p>
                  </a:txBody>
                  <a:tcPr marL="8917" marR="8917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50" b="1" i="0" u="none" strike="noStrike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marL="8917" marR="8917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97304">
                <a:tc>
                  <a:txBody>
                    <a:bodyPr/>
                    <a:lstStyle/>
                    <a:p>
                      <a:pPr algn="l" fontAlgn="b"/>
                      <a:r>
                        <a:rPr lang="ru-RU" sz="1550" b="1" i="0" u="none" strike="noStrike" dirty="0" err="1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Атнинский</a:t>
                      </a:r>
                      <a:endParaRPr lang="ru-RU" sz="1550" b="1" i="0" u="none" strike="noStrike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8917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50" b="1" i="0" u="none" strike="noStrike" dirty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</a:p>
                  </a:txBody>
                  <a:tcPr marL="8917" marR="8917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50" b="1" i="0" u="none" strike="noStrike" dirty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marL="8917" marR="8917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55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17" marR="8917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50" b="1" i="0" u="none" strike="noStrike" dirty="0" err="1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Ютазинский</a:t>
                      </a:r>
                      <a:endParaRPr lang="ru-RU" sz="1550" b="1" i="0" u="none" strike="noStrike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8917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50" b="1" i="0" u="none" strike="noStrike" dirty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marL="8917" marR="8917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50" b="1" i="0" u="none" strike="noStrike" dirty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marL="8917" marR="8917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97304">
                <a:tc>
                  <a:txBody>
                    <a:bodyPr/>
                    <a:lstStyle/>
                    <a:p>
                      <a:pPr algn="l" fontAlgn="b"/>
                      <a:r>
                        <a:rPr lang="ru-RU" sz="1550" b="1" i="0" u="none" strike="noStrike" dirty="0" err="1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Балтасинский</a:t>
                      </a:r>
                      <a:endParaRPr lang="ru-RU" sz="1550" b="1" i="0" u="none" strike="noStrike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8917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50" b="1" i="0" u="none" strike="noStrike" dirty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</a:p>
                  </a:txBody>
                  <a:tcPr marL="8917" marR="8917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50" b="1" i="0" u="none" strike="noStrike" dirty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marL="8917" marR="8917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55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17" marR="8917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50" b="1" i="0" u="none" strike="noStrike" dirty="0" err="1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Буинский</a:t>
                      </a:r>
                      <a:endParaRPr lang="ru-RU" sz="1550" b="1" i="0" u="none" strike="noStrike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8917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50" b="1" i="0" u="none" strike="noStrike" dirty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</a:t>
                      </a:r>
                    </a:p>
                  </a:txBody>
                  <a:tcPr marL="8917" marR="8917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50" b="1" i="0" u="none" strike="noStrike" dirty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96</a:t>
                      </a:r>
                    </a:p>
                  </a:txBody>
                  <a:tcPr marL="8917" marR="8917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49770">
                <a:tc>
                  <a:txBody>
                    <a:bodyPr/>
                    <a:lstStyle/>
                    <a:p>
                      <a:pPr algn="l" fontAlgn="b"/>
                      <a:r>
                        <a:rPr lang="ru-RU" sz="1550" b="1" i="0" u="none" strike="noStrike" dirty="0" err="1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В.Услонский</a:t>
                      </a:r>
                      <a:endParaRPr lang="ru-RU" sz="1550" b="1" i="0" u="none" strike="noStrike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8917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50" b="1" i="0" u="none" strike="noStrike" dirty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marL="8917" marR="8917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50" b="1" i="0" u="none" strike="noStrike" dirty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marL="8917" marR="8917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55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17" marR="8917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5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Тюлячинский</a:t>
                      </a:r>
                      <a:endParaRPr lang="ru-RU" sz="155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8917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</a:p>
                  </a:txBody>
                  <a:tcPr marL="8917" marR="8917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93</a:t>
                      </a:r>
                    </a:p>
                  </a:txBody>
                  <a:tcPr marL="8917" marR="8917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97304">
                <a:tc>
                  <a:txBody>
                    <a:bodyPr/>
                    <a:lstStyle/>
                    <a:p>
                      <a:pPr algn="l" fontAlgn="b"/>
                      <a:r>
                        <a:rPr lang="ru-RU" sz="1550" b="1" i="0" u="none" strike="noStrike" dirty="0" err="1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Елабужский</a:t>
                      </a:r>
                      <a:endParaRPr lang="ru-RU" sz="1550" b="1" i="0" u="none" strike="noStrike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8917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50" b="1" i="0" u="none" strike="noStrike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</a:p>
                  </a:txBody>
                  <a:tcPr marL="8917" marR="8917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50" b="1" i="0" u="none" strike="noStrike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marL="8917" marR="8917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55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17" marR="8917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Алексеевский</a:t>
                      </a:r>
                    </a:p>
                  </a:txBody>
                  <a:tcPr marL="72000" marR="8917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50" b="1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</a:p>
                  </a:txBody>
                  <a:tcPr marL="8917" marR="8917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91</a:t>
                      </a:r>
                      <a:endParaRPr lang="ru-RU" sz="155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17" marR="8917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97304">
                <a:tc>
                  <a:txBody>
                    <a:bodyPr/>
                    <a:lstStyle/>
                    <a:p>
                      <a:pPr algn="l" fontAlgn="b"/>
                      <a:r>
                        <a:rPr lang="ru-RU" sz="1550" b="1" i="0" u="none" strike="noStrike" dirty="0" err="1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Заинский</a:t>
                      </a:r>
                      <a:endParaRPr lang="ru-RU" sz="1550" b="1" i="0" u="none" strike="noStrike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8917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50" b="1" i="0" u="none" strike="noStrike" dirty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 marL="8917" marR="8917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50" b="1" i="0" u="none" strike="noStrike" dirty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marL="8917" marR="8917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550" b="1" i="0" u="none" strike="noStrike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17" marR="8917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5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К.Устьинский</a:t>
                      </a:r>
                      <a:endParaRPr lang="ru-RU" sz="155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8917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 marL="8917" marR="8917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50" b="1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86</a:t>
                      </a:r>
                    </a:p>
                  </a:txBody>
                  <a:tcPr marL="8917" marR="8917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97304">
                <a:tc>
                  <a:txBody>
                    <a:bodyPr/>
                    <a:lstStyle/>
                    <a:p>
                      <a:pPr algn="l" fontAlgn="b"/>
                      <a:r>
                        <a:rPr lang="ru-RU" sz="1550" b="1" i="0" u="none" strike="noStrike" dirty="0" err="1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Кайбицкий</a:t>
                      </a:r>
                      <a:endParaRPr lang="ru-RU" sz="1550" b="1" i="0" u="none" strike="noStrike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8917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50" b="1" i="0" u="none" strike="noStrike" dirty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marL="8917" marR="8917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50" b="1" i="0" u="none" strike="noStrike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marL="8917" marR="8917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55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17" marR="8917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5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Тукаевский</a:t>
                      </a:r>
                      <a:endParaRPr lang="ru-RU" sz="155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8917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</a:p>
                  </a:txBody>
                  <a:tcPr marL="8917" marR="8917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50" b="1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94</a:t>
                      </a:r>
                    </a:p>
                  </a:txBody>
                  <a:tcPr marL="8917" marR="8917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97304">
                <a:tc>
                  <a:txBody>
                    <a:bodyPr/>
                    <a:lstStyle/>
                    <a:p>
                      <a:pPr algn="l" fontAlgn="b"/>
                      <a:r>
                        <a:rPr lang="ru-RU" sz="1550" b="1" i="0" u="none" strike="noStrike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Лаишевский</a:t>
                      </a:r>
                    </a:p>
                  </a:txBody>
                  <a:tcPr marL="72000" marR="8917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50" b="1" i="0" u="none" strike="noStrike" dirty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</a:p>
                  </a:txBody>
                  <a:tcPr marL="8917" marR="8917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50" b="1" i="0" u="none" strike="noStrike" dirty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marL="8917" marR="8917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550" b="1" i="0" u="none" strike="noStrike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17" marR="8917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50" b="1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Актанышский</a:t>
                      </a:r>
                    </a:p>
                  </a:txBody>
                  <a:tcPr marL="72000" marR="8917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50" b="1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</a:p>
                  </a:txBody>
                  <a:tcPr marL="8917" marR="8917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50" b="1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94</a:t>
                      </a:r>
                    </a:p>
                  </a:txBody>
                  <a:tcPr marL="8917" marR="8917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97304">
                <a:tc>
                  <a:txBody>
                    <a:bodyPr/>
                    <a:lstStyle/>
                    <a:p>
                      <a:pPr algn="l" fontAlgn="b"/>
                      <a:r>
                        <a:rPr lang="ru-RU" sz="1550" b="1" i="0" u="none" strike="noStrike" dirty="0" err="1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Мамадышский</a:t>
                      </a:r>
                      <a:endParaRPr lang="ru-RU" sz="1550" b="1" i="0" u="none" strike="noStrike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8917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50" b="1" i="0" u="none" strike="noStrike" dirty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8917" marR="8917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50" b="1" i="0" u="none" strike="noStrike" dirty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marL="8917" marR="8917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550" b="1" i="0" u="none" strike="noStrike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17" marR="8917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5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Алькеевский</a:t>
                      </a:r>
                      <a:endParaRPr lang="ru-RU" sz="155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8917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50" b="1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23</a:t>
                      </a:r>
                    </a:p>
                  </a:txBody>
                  <a:tcPr marL="8917" marR="8917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50" b="1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86</a:t>
                      </a:r>
                    </a:p>
                  </a:txBody>
                  <a:tcPr marL="8917" marR="8917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97304">
                <a:tc>
                  <a:txBody>
                    <a:bodyPr/>
                    <a:lstStyle/>
                    <a:p>
                      <a:pPr algn="l" fontAlgn="b"/>
                      <a:r>
                        <a:rPr lang="ru-RU" sz="1550" b="1" i="0" u="none" strike="noStrike" dirty="0" err="1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Н.Шешминский</a:t>
                      </a:r>
                      <a:endParaRPr lang="ru-RU" sz="1550" b="1" i="0" u="none" strike="noStrike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8917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50" b="1" i="0" u="none" strike="noStrike" dirty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</a:p>
                  </a:txBody>
                  <a:tcPr marL="8917" marR="8917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50" b="1" i="0" u="none" strike="noStrike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marL="8917" marR="8917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550" b="1" i="0" u="none" strike="noStrike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17" marR="8917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5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Азнакаевский</a:t>
                      </a:r>
                      <a:endParaRPr lang="ru-RU" sz="155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8917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50" b="1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</a:t>
                      </a:r>
                    </a:p>
                  </a:txBody>
                  <a:tcPr marL="8917" marR="8917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76</a:t>
                      </a:r>
                      <a:endParaRPr lang="ru-RU" sz="155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17" marR="8917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97304">
                <a:tc>
                  <a:txBody>
                    <a:bodyPr/>
                    <a:lstStyle/>
                    <a:p>
                      <a:pPr algn="l" fontAlgn="b"/>
                      <a:r>
                        <a:rPr lang="ru-RU" sz="1550" b="1" i="0" u="none" strike="noStrike" dirty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Нижнекамский</a:t>
                      </a:r>
                    </a:p>
                  </a:txBody>
                  <a:tcPr marL="72000" marR="8917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50" b="1" i="0" u="none" strike="noStrike" dirty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</a:p>
                  </a:txBody>
                  <a:tcPr marL="8917" marR="8917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50" b="1" i="0" u="none" strike="noStrike" dirty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marL="8917" marR="8917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550" b="1" i="0" u="none" strike="noStrike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17" marR="8917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5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Аксубаевский</a:t>
                      </a:r>
                      <a:endParaRPr lang="ru-RU" sz="155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8917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50" b="1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</a:p>
                  </a:txBody>
                  <a:tcPr marL="8917" marR="8917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50" b="1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67</a:t>
                      </a:r>
                    </a:p>
                  </a:txBody>
                  <a:tcPr marL="8917" marR="8917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97304">
                <a:tc>
                  <a:txBody>
                    <a:bodyPr/>
                    <a:lstStyle/>
                    <a:p>
                      <a:pPr algn="l" fontAlgn="b"/>
                      <a:r>
                        <a:rPr lang="ru-RU" sz="1550" b="1" i="0" u="none" strike="noStrike" dirty="0" err="1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Нурлатский</a:t>
                      </a:r>
                      <a:endParaRPr lang="ru-RU" sz="1550" b="1" i="0" u="none" strike="noStrike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8917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50" b="1" i="0" u="none" strike="noStrike" dirty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 marL="8917" marR="8917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50" b="1" i="0" u="none" strike="noStrike" dirty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marL="8917" marR="8917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550" b="1" i="0" u="none" strike="noStrike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17" marR="8917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5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Дрожжановский</a:t>
                      </a:r>
                      <a:endParaRPr lang="ru-RU" sz="155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8917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23</a:t>
                      </a:r>
                    </a:p>
                  </a:txBody>
                  <a:tcPr marL="8917" marR="8917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50" b="1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87</a:t>
                      </a:r>
                    </a:p>
                  </a:txBody>
                  <a:tcPr marL="8917" marR="8917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97304">
                <a:tc>
                  <a:txBody>
                    <a:bodyPr/>
                    <a:lstStyle/>
                    <a:p>
                      <a:pPr algn="l" fontAlgn="b"/>
                      <a:r>
                        <a:rPr lang="ru-RU" sz="1550" b="1" i="0" u="none" strike="noStrike" dirty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Сабинский</a:t>
                      </a:r>
                    </a:p>
                  </a:txBody>
                  <a:tcPr marL="72000" marR="8917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50" b="1" i="0" u="none" strike="noStrike" dirty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34</a:t>
                      </a:r>
                    </a:p>
                  </a:txBody>
                  <a:tcPr marL="8917" marR="8917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50" b="1" i="0" u="none" strike="noStrike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marL="8917" marR="8917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550" b="1" i="0" u="none" strike="noStrike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17" marR="8917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5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З.Дольский</a:t>
                      </a:r>
                      <a:endParaRPr lang="ru-RU" sz="155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8917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21</a:t>
                      </a:r>
                    </a:p>
                  </a:txBody>
                  <a:tcPr marL="8917" marR="8917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76</a:t>
                      </a:r>
                    </a:p>
                  </a:txBody>
                  <a:tcPr marL="8917" marR="8917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97304">
                <a:tc>
                  <a:txBody>
                    <a:bodyPr/>
                    <a:lstStyle/>
                    <a:p>
                      <a:pPr algn="l" fontAlgn="b"/>
                      <a:r>
                        <a:rPr lang="ru-RU" sz="1550" b="1" i="0" u="none" strike="noStrike" dirty="0" err="1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Сармановский</a:t>
                      </a:r>
                      <a:endParaRPr lang="ru-RU" sz="1550" b="1" i="0" u="none" strike="noStrike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8917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50" b="1" i="0" u="none" strike="noStrike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</a:p>
                  </a:txBody>
                  <a:tcPr marL="8917" marR="8917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50" b="1" i="0" u="none" strike="noStrike" dirty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marL="8917" marR="8917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550" b="1" i="0" u="none" strike="noStrike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17" marR="8917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5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Кукморский</a:t>
                      </a:r>
                      <a:endParaRPr lang="ru-RU" sz="155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8917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26</a:t>
                      </a:r>
                    </a:p>
                  </a:txBody>
                  <a:tcPr marL="8917" marR="8917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50" b="1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92</a:t>
                      </a:r>
                    </a:p>
                  </a:txBody>
                  <a:tcPr marL="8917" marR="8917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97304">
                <a:tc>
                  <a:txBody>
                    <a:bodyPr/>
                    <a:lstStyle/>
                    <a:p>
                      <a:pPr algn="l" fontAlgn="b"/>
                      <a:r>
                        <a:rPr lang="ru-RU" sz="1550" b="1" i="0" u="none" strike="noStrike" dirty="0" err="1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Тетюшский</a:t>
                      </a:r>
                      <a:endParaRPr lang="ru-RU" sz="1550" b="1" i="0" u="none" strike="noStrike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8917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50" b="1" i="0" u="none" strike="noStrike" dirty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</a:p>
                  </a:txBody>
                  <a:tcPr marL="8917" marR="8917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50" b="1" i="0" u="none" strike="noStrike" dirty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marL="8917" marR="8917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55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17" marR="8917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5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Р.Слободский</a:t>
                      </a:r>
                      <a:endParaRPr lang="ru-RU" sz="155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8917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</a:t>
                      </a:r>
                    </a:p>
                  </a:txBody>
                  <a:tcPr marL="8917" marR="8917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92</a:t>
                      </a:r>
                    </a:p>
                  </a:txBody>
                  <a:tcPr marL="8917" marR="8917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97304">
                <a:tc>
                  <a:txBody>
                    <a:bodyPr/>
                    <a:lstStyle/>
                    <a:p>
                      <a:pPr algn="l" fontAlgn="b"/>
                      <a:r>
                        <a:rPr lang="ru-RU" sz="1550" b="1" i="0" u="none" strike="noStrike" dirty="0" err="1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Чистопольский</a:t>
                      </a:r>
                      <a:endParaRPr lang="ru-RU" sz="1550" b="1" i="0" u="none" strike="noStrike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8917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50" b="1" i="0" u="none" strike="noStrike" dirty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</a:p>
                  </a:txBody>
                  <a:tcPr marL="8917" marR="8917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50" b="1" i="0" u="none" strike="noStrike" dirty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marL="8917" marR="8917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55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17" marR="8917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Спасский</a:t>
                      </a:r>
                    </a:p>
                  </a:txBody>
                  <a:tcPr marL="72000" marR="8917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28</a:t>
                      </a:r>
                    </a:p>
                  </a:txBody>
                  <a:tcPr marL="8917" marR="8917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93</a:t>
                      </a:r>
                    </a:p>
                  </a:txBody>
                  <a:tcPr marL="8917" marR="8917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97304">
                <a:tc>
                  <a:txBody>
                    <a:bodyPr/>
                    <a:lstStyle/>
                    <a:p>
                      <a:pPr algn="l" fontAlgn="b"/>
                      <a:r>
                        <a:rPr lang="ru-RU" sz="1550" b="1" i="0" u="none" strike="noStrike" dirty="0" err="1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Черемшанский</a:t>
                      </a:r>
                      <a:endParaRPr lang="ru-RU" sz="1550" b="1" i="0" u="none" strike="noStrike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8917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50" b="1" i="0" u="none" strike="noStrike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</a:t>
                      </a:r>
                    </a:p>
                  </a:txBody>
                  <a:tcPr marL="8917" marR="8917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50" b="1" i="0" u="none" strike="noStrike" dirty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marL="8917" marR="8917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550" b="1" i="0" u="none" strike="noStrike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17" marR="8917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5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Мензелинский</a:t>
                      </a:r>
                      <a:endParaRPr lang="ru-RU" sz="155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8917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50" b="1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</a:p>
                  </a:txBody>
                  <a:tcPr marL="8917" marR="8917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75</a:t>
                      </a:r>
                    </a:p>
                  </a:txBody>
                  <a:tcPr marL="8917" marR="8917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97304">
                <a:tc>
                  <a:txBody>
                    <a:bodyPr/>
                    <a:lstStyle/>
                    <a:p>
                      <a:pPr algn="l" fontAlgn="b"/>
                      <a:r>
                        <a:rPr lang="ru-RU" sz="1550" b="1" i="0" u="none" strike="noStrike" dirty="0" err="1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Лениногорский</a:t>
                      </a:r>
                      <a:endParaRPr lang="ru-RU" sz="1550" b="1" i="0" u="none" strike="noStrike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8917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50" b="1" i="0" u="none" strike="noStrike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</a:p>
                  </a:txBody>
                  <a:tcPr marL="8917" marR="8917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50" b="1" i="0" u="none" strike="noStrike" dirty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marL="8917" marR="8917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550" b="1" i="0" u="none" strike="noStrike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17" marR="8917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Высокогорский</a:t>
                      </a:r>
                    </a:p>
                  </a:txBody>
                  <a:tcPr marL="72000" marR="8917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</a:p>
                  </a:txBody>
                  <a:tcPr marL="8917" marR="8917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73</a:t>
                      </a:r>
                    </a:p>
                  </a:txBody>
                  <a:tcPr marL="8917" marR="8917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97304">
                <a:tc>
                  <a:txBody>
                    <a:bodyPr/>
                    <a:lstStyle/>
                    <a:p>
                      <a:pPr algn="l" fontAlgn="b"/>
                      <a:r>
                        <a:rPr lang="ru-RU" sz="1550" b="1" i="0" u="none" strike="noStrike" dirty="0" err="1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Апастовский</a:t>
                      </a:r>
                      <a:endParaRPr lang="ru-RU" sz="1550" b="1" i="0" u="none" strike="noStrike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8917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50" b="1" i="0" u="none" strike="noStrike" dirty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marL="8917" marR="8917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50" b="1" i="0" u="none" strike="noStrike" dirty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marL="8917" marR="8917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550" b="1" i="0" u="none" strike="noStrike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17" marR="8917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5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Муслюмовский</a:t>
                      </a:r>
                      <a:endParaRPr lang="ru-RU" sz="155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8917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 marL="8917" marR="8917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71</a:t>
                      </a:r>
                    </a:p>
                  </a:txBody>
                  <a:tcPr marL="8917" marR="8917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97304">
                <a:tc>
                  <a:txBody>
                    <a:bodyPr/>
                    <a:lstStyle/>
                    <a:p>
                      <a:pPr algn="l" fontAlgn="b"/>
                      <a:r>
                        <a:rPr lang="ru-RU" sz="1550" b="1" i="0" u="none" strike="noStrike" dirty="0" err="1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Альметьевский</a:t>
                      </a:r>
                      <a:endParaRPr lang="ru-RU" sz="1550" b="1" i="0" u="none" strike="noStrike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8917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50" b="1" i="0" u="none" strike="noStrike" dirty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23</a:t>
                      </a:r>
                    </a:p>
                  </a:txBody>
                  <a:tcPr marL="8917" marR="8917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50" b="1" i="0" u="none" strike="noStrike" dirty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marL="8917" marR="8917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55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17" marR="8917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50" b="1" i="0" u="none" strike="noStrike" dirty="0" err="1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Агрызский</a:t>
                      </a:r>
                      <a:endParaRPr lang="ru-RU" sz="1550" b="1" i="0" u="none" strike="noStrike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8917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5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</a:p>
                  </a:txBody>
                  <a:tcPr marL="8917" marR="8917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5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50</a:t>
                      </a:r>
                    </a:p>
                  </a:txBody>
                  <a:tcPr marL="8917" marR="8917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  <a:tr h="97304">
                <a:tc>
                  <a:txBody>
                    <a:bodyPr/>
                    <a:lstStyle/>
                    <a:p>
                      <a:pPr algn="l" fontAlgn="b"/>
                      <a:r>
                        <a:rPr lang="ru-RU" sz="1550" b="1" i="0" u="none" strike="noStrike" dirty="0" err="1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Бавлинский</a:t>
                      </a:r>
                      <a:endParaRPr lang="ru-RU" sz="1550" b="1" i="0" u="none" strike="noStrike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8917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50" b="1" i="0" u="none" strike="noStrike" dirty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</a:p>
                  </a:txBody>
                  <a:tcPr marL="8917" marR="8917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50" b="1" i="0" u="none" strike="noStrike" dirty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marL="8917" marR="8917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55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17" marR="8917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5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Менделеевский</a:t>
                      </a:r>
                    </a:p>
                  </a:txBody>
                  <a:tcPr marL="72000" marR="8917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5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 marL="8917" marR="8917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5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56</a:t>
                      </a:r>
                    </a:p>
                  </a:txBody>
                  <a:tcPr marL="8917" marR="8917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  <a:tr h="109467">
                <a:tc>
                  <a:txBody>
                    <a:bodyPr/>
                    <a:lstStyle/>
                    <a:p>
                      <a:pPr algn="l" fontAlgn="b"/>
                      <a:r>
                        <a:rPr lang="ru-RU" sz="1550" b="1" i="0" u="none" strike="noStrike" dirty="0" err="1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Бугульминский</a:t>
                      </a:r>
                      <a:endParaRPr lang="ru-RU" sz="1550" b="1" i="0" u="none" strike="noStrike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8917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50" b="1" i="0" u="none" strike="noStrike" dirty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8917" marR="8917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50" b="1" i="0" u="none" strike="noStrike" dirty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marL="8917" marR="8917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550" b="1" i="1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17" marR="8917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 РТ</a:t>
                      </a:r>
                    </a:p>
                  </a:txBody>
                  <a:tcPr marL="72000" marR="8917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672</a:t>
                      </a:r>
                    </a:p>
                  </a:txBody>
                  <a:tcPr marL="8917" marR="8917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91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17" marR="8917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899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D8CFE3"/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6642" y="44624"/>
            <a:ext cx="8119814" cy="1325563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Возрастной состав 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государственной </a:t>
            </a: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ветеринарной службы </a:t>
            </a: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1244577"/>
              </p:ext>
            </p:extLst>
          </p:nvPr>
        </p:nvGraphicFramePr>
        <p:xfrm>
          <a:off x="611560" y="1340768"/>
          <a:ext cx="7920880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57431" y="6093296"/>
            <a:ext cx="351051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Средний возраст 45-46</a:t>
            </a:r>
            <a:endParaRPr lang="ru-RU" sz="22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5435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D8CFE3"/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59" y="23899"/>
            <a:ext cx="8208911" cy="596789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«БУДУЩЕЕ СЕЛА ЗА МОЛОДЫМИ»</a:t>
            </a:r>
            <a:endParaRPr lang="ru-RU" sz="28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2719" y="3140968"/>
            <a:ext cx="3825591" cy="3456385"/>
          </a:xfrm>
          <a:prstGeom prst="rect">
            <a:avLst/>
          </a:prstGeom>
          <a:solidFill>
            <a:srgbClr val="FFFF99"/>
          </a:solidFill>
          <a:ln w="1587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Calibri"/>
              <a:cs typeface="Arial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Calibri"/>
                <a:cs typeface="Arial" pitchFamily="34" charset="0"/>
              </a:rPr>
              <a:t>Ежемесячные выплаты,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Calibri"/>
                <a:cs typeface="Arial" pitchFamily="34" charset="0"/>
              </a:rPr>
              <a:t>тыс. </a:t>
            </a:r>
            <a:r>
              <a:rPr kumimoji="0" lang="ru-RU" b="1" i="0" u="none" strike="sng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Р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Calibri"/>
                <a:cs typeface="Arial" pitchFamily="34" charset="0"/>
              </a:rPr>
              <a:t> 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Calibri"/>
                <a:cs typeface="Arial" pitchFamily="34" charset="0"/>
              </a:rPr>
              <a:t>с высшим образованием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Calibri"/>
              <a:cs typeface="Arial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Calibri"/>
              <a:cs typeface="Arial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Calibri"/>
                <a:cs typeface="Arial" pitchFamily="34" charset="0"/>
              </a:rPr>
              <a:t>со сред. спец. образованием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Calibri"/>
              <a:cs typeface="Arial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Calibri"/>
              <a:cs typeface="Arial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Calibri"/>
                <a:cs typeface="Arial" pitchFamily="34" charset="0"/>
              </a:rPr>
              <a:t>без спец. образования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ru-RU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20744" y="3140970"/>
            <a:ext cx="4104456" cy="3456384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Calibri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/>
                <a:cs typeface="Arial" pitchFamily="34" charset="0"/>
              </a:rPr>
              <a:t>Подъемные,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/>
                <a:cs typeface="Arial" pitchFamily="34" charset="0"/>
              </a:rPr>
              <a:t>тыс. </a:t>
            </a:r>
            <a:r>
              <a:rPr lang="ru-RU" b="1" strike="sngStrik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Р</a:t>
            </a:r>
            <a:endPara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Calibri"/>
              <a:cs typeface="Arial" pitchFamily="34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Calibri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/>
                <a:cs typeface="Arial" pitchFamily="34" charset="0"/>
              </a:rPr>
              <a:t>с высшим образованием</a:t>
            </a:r>
          </a:p>
          <a:p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Calibri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/>
                <a:cs typeface="Arial" pitchFamily="34" charset="0"/>
              </a:rPr>
              <a:t>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/>
                <a:cs typeface="Arial" pitchFamily="34" charset="0"/>
              </a:rPr>
              <a:t>со 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/>
                <a:cs typeface="Arial" pitchFamily="34" charset="0"/>
              </a:rPr>
              <a:t>сред. спец. о</a:t>
            </a: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/>
                <a:cs typeface="Arial" pitchFamily="34" charset="0"/>
              </a:rPr>
              <a:t>бразованием</a:t>
            </a:r>
          </a:p>
          <a:p>
            <a:pPr marL="342900" indent="-342900">
              <a:buFontTx/>
              <a:buChar char="-"/>
            </a:pP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Calibri"/>
              <a:cs typeface="Arial" pitchFamily="34" charset="0"/>
            </a:endParaRPr>
          </a:p>
          <a:p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Calibri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/>
                <a:cs typeface="Arial" pitchFamily="34" charset="0"/>
              </a:rPr>
              <a:t>без спец. образования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Calibri"/>
              <a:cs typeface="Arial" pitchFamily="34" charset="0"/>
            </a:endParaRPr>
          </a:p>
          <a:p>
            <a:pPr algn="ctr"/>
            <a:r>
              <a:rPr lang="ru-RU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/>
                <a:cs typeface="Arial" pitchFamily="34" charset="0"/>
              </a:rPr>
              <a:t> 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33422" y="4472629"/>
            <a:ext cx="3148202" cy="432048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10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33422" y="5336725"/>
            <a:ext cx="3168352" cy="376312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8</a:t>
            </a:r>
            <a:endParaRPr lang="ru-RU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49211" y="6101858"/>
            <a:ext cx="3168352" cy="420429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</a:t>
            </a:r>
            <a:endParaRPr lang="ru-RU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209209" y="4424564"/>
            <a:ext cx="3168352" cy="414581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35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209209" y="5316505"/>
            <a:ext cx="3168352" cy="416751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25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209209" y="6101858"/>
            <a:ext cx="3168352" cy="431807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15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 descr="C:\Users\Orgotdel\Desktop\IMG_7445_026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719" y="642210"/>
            <a:ext cx="3825591" cy="2347979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4711779" y="642209"/>
            <a:ext cx="4104456" cy="2347979"/>
          </a:xfrm>
          <a:prstGeom prst="rect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 1 августа 2015 года </a:t>
            </a:r>
          </a:p>
          <a:p>
            <a:pPr algn="ctr"/>
            <a:r>
              <a:rPr lang="ru-RU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 1 октября 2016 года поступило на работу более 90 молодых специалистов</a:t>
            </a:r>
            <a:endParaRPr lang="ru-RU" sz="2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07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D8CFE3"/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232" y="125885"/>
            <a:ext cx="5112568" cy="72008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2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Обучение младших ветеринарных специалистов</a:t>
            </a:r>
            <a:endParaRPr lang="ru-RU" sz="2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5652408" y="143527"/>
            <a:ext cx="3024336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2600" b="1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ru-RU" dirty="0" smtClean="0"/>
              <a:t>Целевая подготовка</a:t>
            </a:r>
            <a:endParaRPr lang="ru-RU" dirty="0"/>
          </a:p>
        </p:txBody>
      </p:sp>
      <p:pic>
        <p:nvPicPr>
          <p:cNvPr id="10243" name="Picture 3" descr="C:\Users\Orgotdel\Desktop\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3" t="3182" r="3682" b="2913"/>
          <a:stretch/>
        </p:blipFill>
        <p:spPr bwMode="auto">
          <a:xfrm>
            <a:off x="5633106" y="1016588"/>
            <a:ext cx="3096344" cy="22358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pic>
        <p:nvPicPr>
          <p:cNvPr id="10244" name="Picture 4" descr="C:\Users\Orgotdel\Desktop\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6" t="2733" r="4338"/>
          <a:stretch/>
        </p:blipFill>
        <p:spPr bwMode="auto">
          <a:xfrm>
            <a:off x="5652120" y="3904436"/>
            <a:ext cx="3096344" cy="22608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sp>
        <p:nvSpPr>
          <p:cNvPr id="4" name="Скругленный прямоугольник 3"/>
          <p:cNvSpPr/>
          <p:nvPr/>
        </p:nvSpPr>
        <p:spPr>
          <a:xfrm>
            <a:off x="5658154" y="3284984"/>
            <a:ext cx="3306334" cy="504056"/>
          </a:xfrm>
          <a:prstGeom prst="roundRect">
            <a:avLst/>
          </a:prstGeom>
          <a:noFill/>
          <a:ln>
            <a:noFill/>
          </a:ln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Поступило  11</a:t>
            </a:r>
            <a:endParaRPr lang="ru-RU" sz="2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508104" y="6213552"/>
            <a:ext cx="3359328" cy="527816"/>
          </a:xfrm>
          <a:prstGeom prst="roundRect">
            <a:avLst/>
          </a:prstGeom>
          <a:noFill/>
          <a:ln>
            <a:noFill/>
          </a:ln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Поступило 6</a:t>
            </a:r>
            <a:endParaRPr lang="ru-RU" sz="2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909938098"/>
              </p:ext>
            </p:extLst>
          </p:nvPr>
        </p:nvGraphicFramePr>
        <p:xfrm>
          <a:off x="323529" y="966198"/>
          <a:ext cx="4968551" cy="57300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10599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224" y="44624"/>
            <a:ext cx="8973455" cy="836711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Обеспеченность производственной </a:t>
            </a:r>
            <a:b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ветеринарной службы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0586615"/>
              </p:ext>
            </p:extLst>
          </p:nvPr>
        </p:nvGraphicFramePr>
        <p:xfrm>
          <a:off x="206099" y="931202"/>
          <a:ext cx="8497540" cy="5760720"/>
        </p:xfrm>
        <a:graphic>
          <a:graphicData uri="http://schemas.openxmlformats.org/drawingml/2006/table">
            <a:tbl>
              <a:tblPr/>
              <a:tblGrid>
                <a:gridCol w="2134213"/>
                <a:gridCol w="1999421"/>
                <a:gridCol w="259450"/>
                <a:gridCol w="2160240"/>
                <a:gridCol w="1944216"/>
              </a:tblGrid>
              <a:tr h="1840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Район</a:t>
                      </a:r>
                    </a:p>
                  </a:txBody>
                  <a:tcPr marL="8917" marR="8917" marT="0" marB="0" anchor="ctr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 </a:t>
                      </a:r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обеспеченности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17" marR="8917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17" marR="8917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Район</a:t>
                      </a:r>
                    </a:p>
                  </a:txBody>
                  <a:tcPr marL="8917" marR="8917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 </a:t>
                      </a:r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обеспеченности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17" marR="8917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</a:tr>
              <a:tr h="937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 err="1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Аксубаевский</a:t>
                      </a:r>
                      <a:endParaRPr lang="ru-RU" sz="1600" b="1" i="0" u="none" strike="noStrike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8917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marL="8917" marR="8917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17" marR="8917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Новошешминский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8917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78</a:t>
                      </a:r>
                    </a:p>
                  </a:txBody>
                  <a:tcPr marL="8917" marR="8917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937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 err="1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Балтасинский</a:t>
                      </a:r>
                      <a:endParaRPr lang="ru-RU" sz="1600" b="1" i="0" u="none" strike="noStrike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8917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marL="8917" marR="8917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17" marR="8917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Пестречинский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8917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78</a:t>
                      </a:r>
                    </a:p>
                  </a:txBody>
                  <a:tcPr marL="8917" marR="8917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0500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 err="1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Дрожжановский</a:t>
                      </a:r>
                      <a:endParaRPr lang="ru-RU" sz="1600" b="1" i="0" u="none" strike="noStrike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8917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marL="8917" marR="8917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800" b="1" i="0" u="none" strike="noStrike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17" marR="8917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Верхнеуслонский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8917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(64)  </a:t>
                      </a:r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77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17" marR="8917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937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 err="1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Мамадышский</a:t>
                      </a:r>
                      <a:endParaRPr lang="ru-RU" sz="1600" b="1" i="0" u="none" strike="noStrike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8917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marL="8917" marR="8917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17" marR="8917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Мензелинский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8917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77</a:t>
                      </a:r>
                    </a:p>
                  </a:txBody>
                  <a:tcPr marL="8917" marR="8917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937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 err="1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Сармановский</a:t>
                      </a:r>
                      <a:endParaRPr lang="ru-RU" sz="1600" b="1" i="0" u="none" strike="noStrike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8917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marL="8917" marR="8917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17" marR="8917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Агрызский</a:t>
                      </a:r>
                    </a:p>
                  </a:txBody>
                  <a:tcPr marL="72000" marR="8917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76</a:t>
                      </a:r>
                    </a:p>
                  </a:txBody>
                  <a:tcPr marL="8917" marR="8917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937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Атнинский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8917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97</a:t>
                      </a:r>
                    </a:p>
                  </a:txBody>
                  <a:tcPr marL="8917" marR="8917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17" marR="8917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Сабинский</a:t>
                      </a:r>
                    </a:p>
                  </a:txBody>
                  <a:tcPr marL="72000" marR="8917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74</a:t>
                      </a:r>
                    </a:p>
                  </a:txBody>
                  <a:tcPr marL="8917" marR="8917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0500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Кукморский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8917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97</a:t>
                      </a:r>
                    </a:p>
                  </a:txBody>
                  <a:tcPr marL="8917" marR="8917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800" b="1" i="0" u="none" strike="noStrike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17" marR="8917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Азнакаевский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8917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(68)  </a:t>
                      </a:r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70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17" marR="8917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937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Заинский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8917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95</a:t>
                      </a:r>
                    </a:p>
                  </a:txBody>
                  <a:tcPr marL="8917" marR="8917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17" marR="8917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Высокогорский</a:t>
                      </a:r>
                    </a:p>
                  </a:txBody>
                  <a:tcPr marL="72000" marR="8917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70</a:t>
                      </a:r>
                    </a:p>
                  </a:txBody>
                  <a:tcPr marL="8917" marR="8917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937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Тукаевский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8917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95</a:t>
                      </a:r>
                    </a:p>
                  </a:txBody>
                  <a:tcPr marL="8917" marR="8917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17" marR="8917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 err="1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Кайбицкий</a:t>
                      </a:r>
                      <a:endParaRPr lang="ru-RU" sz="1600" b="1" i="0" u="none" strike="noStrike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8917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68</a:t>
                      </a:r>
                    </a:p>
                  </a:txBody>
                  <a:tcPr marL="8917" marR="8917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  <a:tr h="937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Алькеевский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8917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93</a:t>
                      </a:r>
                    </a:p>
                  </a:txBody>
                  <a:tcPr marL="8917" marR="8917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17" marR="8917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 err="1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Ютазинский</a:t>
                      </a:r>
                      <a:endParaRPr lang="ru-RU" sz="1600" b="1" i="0" u="none" strike="noStrike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8917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67</a:t>
                      </a:r>
                    </a:p>
                  </a:txBody>
                  <a:tcPr marL="8917" marR="8917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  <a:tr h="937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Буинский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8917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91</a:t>
                      </a:r>
                    </a:p>
                  </a:txBody>
                  <a:tcPr marL="8917" marR="8917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17" marR="8917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Алексеевский</a:t>
                      </a:r>
                    </a:p>
                  </a:txBody>
                  <a:tcPr marL="72000" marR="8917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65</a:t>
                      </a:r>
                    </a:p>
                  </a:txBody>
                  <a:tcPr marL="8917" marR="8917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  <a:tr h="10500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Зеленодольский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8917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91</a:t>
                      </a:r>
                    </a:p>
                  </a:txBody>
                  <a:tcPr marL="8917" marR="8917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8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17" marR="8917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 dirty="0" err="1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Бавлинский</a:t>
                      </a:r>
                      <a:endParaRPr lang="ru-RU" sz="1800" b="1" i="0" u="none" strike="noStrike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8917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(34)  </a:t>
                      </a:r>
                      <a:r>
                        <a:rPr lang="ru-RU" sz="1800" b="1" i="0" u="none" strike="noStrike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65 </a:t>
                      </a:r>
                      <a:endParaRPr lang="ru-RU" sz="1800" b="1" i="0" u="none" strike="noStrike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17" marR="8917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  <a:tr h="937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Арский</a:t>
                      </a:r>
                    </a:p>
                  </a:txBody>
                  <a:tcPr marL="72000" marR="8917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90</a:t>
                      </a:r>
                    </a:p>
                  </a:txBody>
                  <a:tcPr marL="8917" marR="8917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17" marR="8917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 err="1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Апастовский</a:t>
                      </a:r>
                      <a:endParaRPr lang="ru-RU" sz="1600" b="1" i="0" u="none" strike="noStrike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8917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63</a:t>
                      </a:r>
                    </a:p>
                  </a:txBody>
                  <a:tcPr marL="8917" marR="8917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  <a:tr h="937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Нурлатский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8917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90</a:t>
                      </a:r>
                    </a:p>
                  </a:txBody>
                  <a:tcPr marL="8917" marR="8917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17" marR="8917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 err="1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Тюлячинский</a:t>
                      </a:r>
                      <a:endParaRPr lang="ru-RU" sz="1600" b="1" i="0" u="none" strike="noStrike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8917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61</a:t>
                      </a:r>
                    </a:p>
                  </a:txBody>
                  <a:tcPr marL="8917" marR="8917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  <a:tr h="10500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Тетюшский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8917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87</a:t>
                      </a:r>
                    </a:p>
                  </a:txBody>
                  <a:tcPr marL="8917" marR="8917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8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17" marR="8917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 dirty="0" err="1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Альметьевский</a:t>
                      </a:r>
                      <a:endParaRPr lang="ru-RU" sz="1800" b="1" i="0" u="none" strike="noStrike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8917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(35)  </a:t>
                      </a:r>
                      <a:r>
                        <a:rPr lang="ru-RU" sz="1800" b="1" i="0" u="none" strike="noStrike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58</a:t>
                      </a:r>
                      <a:endParaRPr lang="ru-RU" sz="1800" b="1" i="0" u="none" strike="noStrike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17" marR="8917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  <a:tr h="937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Актанышский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8917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86</a:t>
                      </a:r>
                    </a:p>
                  </a:txBody>
                  <a:tcPr marL="8917" marR="8917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17" marR="8917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 err="1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Муслюмовский</a:t>
                      </a:r>
                      <a:endParaRPr lang="ru-RU" sz="1600" b="1" i="0" u="none" strike="noStrike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8917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56</a:t>
                      </a:r>
                    </a:p>
                  </a:txBody>
                  <a:tcPr marL="8917" marR="8917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  <a:tr h="937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Чистопольский</a:t>
                      </a:r>
                    </a:p>
                  </a:txBody>
                  <a:tcPr marL="72000" marR="8917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85</a:t>
                      </a:r>
                    </a:p>
                  </a:txBody>
                  <a:tcPr marL="8917" marR="8917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17" marR="8917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Лаишевский</a:t>
                      </a:r>
                    </a:p>
                  </a:txBody>
                  <a:tcPr marL="72000" marR="8917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53</a:t>
                      </a:r>
                    </a:p>
                  </a:txBody>
                  <a:tcPr marL="8917" marR="8917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  <a:tr h="937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Лениногорский</a:t>
                      </a:r>
                    </a:p>
                  </a:txBody>
                  <a:tcPr marL="72000" marR="8917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84</a:t>
                      </a:r>
                    </a:p>
                  </a:txBody>
                  <a:tcPr marL="8917" marR="8917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17" marR="8917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 err="1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РСлободский</a:t>
                      </a:r>
                      <a:endParaRPr lang="ru-RU" sz="1600" b="1" i="0" u="none" strike="noStrike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8917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47</a:t>
                      </a:r>
                    </a:p>
                  </a:txBody>
                  <a:tcPr marL="8917" marR="8917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  <a:tr h="937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Нижнекамский</a:t>
                      </a:r>
                    </a:p>
                  </a:txBody>
                  <a:tcPr marL="72000" marR="8917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82</a:t>
                      </a:r>
                    </a:p>
                  </a:txBody>
                  <a:tcPr marL="8917" marR="8917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17" marR="8917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 err="1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КУстьинский</a:t>
                      </a:r>
                      <a:endParaRPr lang="ru-RU" sz="1600" b="1" i="0" u="none" strike="noStrike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8917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29</a:t>
                      </a:r>
                    </a:p>
                  </a:txBody>
                  <a:tcPr marL="8917" marR="8917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  <a:tr h="937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Менделеевский</a:t>
                      </a:r>
                    </a:p>
                  </a:txBody>
                  <a:tcPr marL="72000" marR="8917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81</a:t>
                      </a:r>
                    </a:p>
                  </a:txBody>
                  <a:tcPr marL="8917" marR="8917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17" marR="8917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Спасский</a:t>
                      </a:r>
                    </a:p>
                  </a:txBody>
                  <a:tcPr marL="72000" marR="8917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26</a:t>
                      </a:r>
                    </a:p>
                  </a:txBody>
                  <a:tcPr marL="8917" marR="8917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  <a:tr h="937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Елабужский</a:t>
                      </a:r>
                    </a:p>
                  </a:txBody>
                  <a:tcPr marL="72000" marR="8917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80</a:t>
                      </a:r>
                    </a:p>
                  </a:txBody>
                  <a:tcPr marL="8917" marR="8917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17" marR="8917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 err="1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Черемшанский</a:t>
                      </a:r>
                      <a:endParaRPr lang="ru-RU" sz="1600" b="1" i="0" u="none" strike="noStrike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8917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23</a:t>
                      </a:r>
                    </a:p>
                  </a:txBody>
                  <a:tcPr marL="8917" marR="8917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  <a:tr h="937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Бугульминский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8917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78</a:t>
                      </a:r>
                    </a:p>
                  </a:txBody>
                  <a:tcPr marL="8917" marR="8917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17" marR="8917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Средняя по РТ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8917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80</a:t>
                      </a:r>
                    </a:p>
                  </a:txBody>
                  <a:tcPr marL="8917" marR="8917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</a:tr>
            </a:tbl>
          </a:graphicData>
        </a:graphic>
      </p:graphicFrame>
      <p:sp>
        <p:nvSpPr>
          <p:cNvPr id="4" name="Стрелка вверх 3"/>
          <p:cNvSpPr/>
          <p:nvPr/>
        </p:nvSpPr>
        <p:spPr>
          <a:xfrm>
            <a:off x="8745842" y="4644171"/>
            <a:ext cx="216024" cy="288032"/>
          </a:xfrm>
          <a:prstGeom prst="upArrow">
            <a:avLst/>
          </a:prstGeom>
          <a:solidFill>
            <a:srgbClr val="008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верх 4"/>
          <p:cNvSpPr/>
          <p:nvPr/>
        </p:nvSpPr>
        <p:spPr>
          <a:xfrm>
            <a:off x="8745842" y="3897196"/>
            <a:ext cx="216024" cy="288032"/>
          </a:xfrm>
          <a:prstGeom prst="upArrow">
            <a:avLst/>
          </a:prstGeom>
          <a:solidFill>
            <a:srgbClr val="008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верх 5"/>
          <p:cNvSpPr/>
          <p:nvPr/>
        </p:nvSpPr>
        <p:spPr>
          <a:xfrm>
            <a:off x="8748464" y="2663807"/>
            <a:ext cx="216024" cy="288032"/>
          </a:xfrm>
          <a:prstGeom prst="upArrow">
            <a:avLst/>
          </a:prstGeom>
          <a:solidFill>
            <a:srgbClr val="008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верх 6"/>
          <p:cNvSpPr/>
          <p:nvPr/>
        </p:nvSpPr>
        <p:spPr>
          <a:xfrm>
            <a:off x="8748464" y="1637765"/>
            <a:ext cx="216024" cy="288032"/>
          </a:xfrm>
          <a:prstGeom prst="upArrow">
            <a:avLst/>
          </a:prstGeom>
          <a:solidFill>
            <a:srgbClr val="008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28460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D8CFE3"/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392548"/>
              </p:ext>
            </p:extLst>
          </p:nvPr>
        </p:nvGraphicFramePr>
        <p:xfrm>
          <a:off x="215372" y="1044059"/>
          <a:ext cx="8712968" cy="56049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2968"/>
              </a:tblGrid>
              <a:tr h="727004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Программа по</a:t>
                      </a:r>
                      <a:r>
                        <a:rPr lang="ru-RU" sz="2200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строительству модульно-блочных  участковых ветеринарных пунктов 2014-2016 годы</a:t>
                      </a:r>
                      <a:endParaRPr lang="ru-RU" sz="2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415431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Построено</a:t>
                      </a:r>
                      <a:r>
                        <a:rPr lang="ru-RU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2200" b="1" baseline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126</a:t>
                      </a:r>
                      <a:r>
                        <a:rPr lang="ru-RU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модульно-блочных участковых ветеринарных пунктов</a:t>
                      </a:r>
                      <a:endParaRPr lang="ru-RU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35015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За три года искусственно осеменено </a:t>
                      </a:r>
                      <a:r>
                        <a:rPr lang="ru-RU" sz="2200" b="1" kern="1200" baseline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2567</a:t>
                      </a:r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голов КРС. </a:t>
                      </a:r>
                    </a:p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Ветеринарная помощь оказана мелким животным </a:t>
                      </a:r>
                    </a:p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в количестве </a:t>
                      </a:r>
                      <a:r>
                        <a:rPr lang="ru-RU" sz="2200" b="1" kern="1200" baseline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3829</a:t>
                      </a:r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голов. </a:t>
                      </a:r>
                    </a:p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В аптеке реализовано ветеринарных препаратов </a:t>
                      </a:r>
                    </a:p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на сумму более </a:t>
                      </a:r>
                      <a:r>
                        <a:rPr lang="ru-RU" sz="2200" b="1" kern="1200" baseline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 млн. 300 тыс. </a:t>
                      </a:r>
                      <a:r>
                        <a:rPr lang="ru-RU" sz="2200" b="1" strike="sngStrike" kern="1200" baseline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</a:t>
                      </a:r>
                      <a:r>
                        <a:rPr lang="ru-RU" sz="2200" b="1" kern="1200" baseline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endParaRPr lang="ru-RU" sz="2200" b="1" kern="1200" baseline="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72700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Программ</a:t>
                      </a:r>
                      <a:r>
                        <a:rPr lang="ru-RU" sz="22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а капитального ремонта подведомственных зданий ГУВ КМ РТ 2013-2016 годы</a:t>
                      </a:r>
                      <a:endParaRPr lang="ru-RU" sz="22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727004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Освоено</a:t>
                      </a:r>
                      <a:r>
                        <a:rPr lang="ru-RU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2200" b="1" kern="1200" baseline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120 млн </a:t>
                      </a:r>
                      <a:r>
                        <a:rPr lang="ru-RU" sz="2200" b="1" strike="sngStrike" kern="1200" baseline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</a:t>
                      </a:r>
                      <a:r>
                        <a:rPr lang="ru-RU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. Отремонтировано </a:t>
                      </a:r>
                      <a:r>
                        <a:rPr lang="ru-RU" sz="2200" b="1" kern="1200" baseline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67</a:t>
                      </a:r>
                      <a:r>
                        <a:rPr lang="ru-RU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зданий. За последние 3 года </a:t>
                      </a:r>
                      <a:br>
                        <a:rPr lang="ru-RU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2200" b="1" kern="1200" baseline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22 </a:t>
                      </a:r>
                      <a:r>
                        <a:rPr lang="ru-RU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лаборатории </a:t>
                      </a:r>
                      <a:r>
                        <a:rPr lang="ru-RU" sz="2200" b="1" kern="1200" baseline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получили лицензии </a:t>
                      </a:r>
                      <a:r>
                        <a:rPr lang="en-US" sz="2200" b="1" kern="1200" baseline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II-IV</a:t>
                      </a:r>
                      <a:r>
                        <a:rPr lang="ru-RU" sz="2200" b="1" kern="1200" baseline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</a:t>
                      </a:r>
                      <a:r>
                        <a:rPr lang="en-US" sz="2200" b="1" kern="1200" baseline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III-IV </a:t>
                      </a:r>
                      <a:r>
                        <a:rPr lang="ru-RU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групп патогенности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r>
                        <a:rPr lang="ru-RU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72700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2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Программа приобретения передвижных 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22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ветеринарных пунктов на 2017 год</a:t>
                      </a:r>
                      <a:endParaRPr lang="ru-RU" sz="22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727004">
                <a:tc>
                  <a:txBody>
                    <a:bodyPr/>
                    <a:lstStyle/>
                    <a:p>
                      <a:pPr algn="ctr"/>
                      <a:r>
                        <a:rPr lang="ru-RU" sz="2200" b="1" i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Запланировано приобрести и</a:t>
                      </a:r>
                      <a:r>
                        <a:rPr lang="ru-RU" sz="2200" b="1" i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задействовать </a:t>
                      </a:r>
                      <a:br>
                        <a:rPr lang="ru-RU" sz="2200" b="1" i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2200" b="1" i="1" kern="1200" baseline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45</a:t>
                      </a:r>
                      <a:r>
                        <a:rPr lang="ru-RU" sz="2200" b="1" i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мобильных ветеринарных пунктов  на </a:t>
                      </a:r>
                      <a:r>
                        <a:rPr lang="ru-RU" sz="2200" b="1" i="1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автошасси</a:t>
                      </a:r>
                      <a:endParaRPr lang="ru-RU" sz="2200" b="1" i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96" y="71807"/>
            <a:ext cx="8928992" cy="936104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Республиканские программы </a:t>
            </a:r>
            <a:b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для ветеринарной службы РТ  </a:t>
            </a:r>
          </a:p>
        </p:txBody>
      </p:sp>
    </p:spTree>
    <p:extLst>
      <p:ext uri="{BB962C8B-B14F-4D97-AF65-F5344CB8AC3E}">
        <p14:creationId xmlns:p14="http://schemas.microsoft.com/office/powerpoint/2010/main" val="38293043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D8CFE3"/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7886700" cy="1325563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Проект передвижного 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ветеринарного  </a:t>
            </a: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пункта</a:t>
            </a:r>
          </a:p>
        </p:txBody>
      </p:sp>
      <p:pic>
        <p:nvPicPr>
          <p:cNvPr id="11266" name="Picture 2" descr="D:\Документы\передвижная ветеринарная клиника 2017\УВП 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8640960" cy="448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93740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D8CFE3"/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76421"/>
            <a:ext cx="9036496" cy="660291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Распределение бюджета ГУВ КМ РТ</a:t>
            </a:r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5382821"/>
              </p:ext>
            </p:extLst>
          </p:nvPr>
        </p:nvGraphicFramePr>
        <p:xfrm>
          <a:off x="251520" y="836713"/>
          <a:ext cx="8640960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286286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D8CFE3"/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694"/>
            <a:ext cx="8856984" cy="1512168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Распределение финансирования </a:t>
            </a:r>
            <a:b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ветеринарно-санитарных мероприятий </a:t>
            </a:r>
            <a:b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 АЧС в 2016г., </a:t>
            </a: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50 млн </a:t>
            </a:r>
            <a:r>
              <a:rPr lang="ru-RU" sz="3200" b="1" strike="sngStrike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ru-RU" sz="3200" b="1" strike="sngStrike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4078407"/>
              </p:ext>
            </p:extLst>
          </p:nvPr>
        </p:nvGraphicFramePr>
        <p:xfrm>
          <a:off x="251520" y="1700808"/>
          <a:ext cx="8496944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906307" y="4968605"/>
            <a:ext cx="29060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 sz="1400" b="0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20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ru-RU" sz="20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млн </a:t>
            </a:r>
            <a:r>
              <a:rPr lang="ru-RU" sz="2000" b="1" i="1" strike="sngStrike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0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ru-RU" sz="2000" b="1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 sz="1400" b="0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6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(ветеринарная </a:t>
            </a:r>
            <a:r>
              <a:rPr lang="ru-RU" sz="16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академия) </a:t>
            </a:r>
            <a:endParaRPr lang="en-US" sz="1600" b="1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161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D8CFE3"/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3345607"/>
              </p:ext>
            </p:extLst>
          </p:nvPr>
        </p:nvGraphicFramePr>
        <p:xfrm>
          <a:off x="27402" y="1268760"/>
          <a:ext cx="8937086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51520" y="116632"/>
            <a:ext cx="8568952" cy="867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ru-RU" dirty="0"/>
              <a:t>Структура доходов по внебюджетной деятельности за 9 месяцев 2016 года</a:t>
            </a:r>
          </a:p>
        </p:txBody>
      </p:sp>
    </p:spTree>
    <p:extLst>
      <p:ext uri="{BB962C8B-B14F-4D97-AF65-F5344CB8AC3E}">
        <p14:creationId xmlns:p14="http://schemas.microsoft.com/office/powerpoint/2010/main" val="1450383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D8CFE3"/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06"/>
            <a:ext cx="9144000" cy="1006517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Структура государственной ветеринарной службы Республики Татарстан</a:t>
            </a:r>
            <a:endParaRPr lang="ru-RU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2843807" y="2132856"/>
            <a:ext cx="3600401" cy="3384376"/>
          </a:xfrm>
          <a:prstGeom prst="ellipse">
            <a:avLst/>
          </a:prstGeom>
          <a:gradFill>
            <a:gsLst>
              <a:gs pos="0">
                <a:schemeClr val="accent2">
                  <a:satMod val="103000"/>
                  <a:lumMod val="102000"/>
                  <a:tint val="94000"/>
                </a:schemeClr>
              </a:gs>
              <a:gs pos="50000">
                <a:srgbClr val="F4690A"/>
              </a:gs>
              <a:gs pos="100000">
                <a:srgbClr val="AB4F11"/>
              </a:gs>
            </a:gsLst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ГЛАВНОЕ УПРАВЛЕНИЕ ВЕТЕРИНАРИИ 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КАБИНЕТА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МИНИСТРОВ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РЕСПУБЛИКИ ТАТАРСТАН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196752"/>
            <a:ext cx="2664296" cy="1980076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1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ГБУ</a:t>
            </a:r>
            <a:r>
              <a:rPr lang="en-US" sz="1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1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</a:t>
            </a:r>
            <a:r>
              <a:rPr lang="ru-RU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РЕСПУБЛИКАНСКАЯ СТАНЦИЯ </a:t>
            </a:r>
            <a:r>
              <a:rPr lang="ru-RU" sz="1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 </a:t>
            </a:r>
            <a:r>
              <a:rPr lang="ru-RU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БОРЬБЕ </a:t>
            </a:r>
            <a:r>
              <a:rPr lang="en-US" sz="1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sz="1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1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  </a:t>
            </a:r>
            <a:r>
              <a:rPr lang="ru-RU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БОЛЕЗНЯМИ ЖИВОТНЫХ» </a:t>
            </a:r>
            <a:r>
              <a:rPr lang="en-US" sz="1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sz="1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1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РЕСПУБЛИКИ </a:t>
            </a:r>
            <a:r>
              <a:rPr lang="ru-RU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ТАТАРСТАН</a:t>
            </a:r>
          </a:p>
          <a:p>
            <a:pPr algn="ctr"/>
            <a:endParaRPr lang="ru-R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42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чел.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444208" y="1196752"/>
            <a:ext cx="2592288" cy="1980076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1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ГБУ</a:t>
            </a:r>
            <a:r>
              <a:rPr lang="en-US" sz="1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1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</a:t>
            </a:r>
            <a:r>
              <a:rPr lang="ru-RU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РЕСПУБЛИКАНСКАЯ ВЕТЕРИНАРНАЯ ЛАБОРАТОРИЯ» РЕСПУБЛИКИ ТАТАРСТА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</a:t>
            </a:r>
          </a:p>
          <a:p>
            <a:pPr algn="ctr"/>
            <a:endParaRPr lang="ru-R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79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чел.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3528" y="4077072"/>
            <a:ext cx="2376264" cy="2484276"/>
          </a:xfrm>
          <a:prstGeom prst="roundRect">
            <a:avLst/>
          </a:prstGeom>
          <a:gradFill>
            <a:gsLst>
              <a:gs pos="0">
                <a:srgbClr val="77B355"/>
              </a:gs>
              <a:gs pos="50000">
                <a:srgbClr val="629C3A"/>
              </a:gs>
              <a:gs pos="100000">
                <a:srgbClr val="558E2E"/>
              </a:gs>
            </a:gsLst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43 РАЙОННЫХ, </a:t>
            </a:r>
            <a:endParaRPr lang="en-US" sz="15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 </a:t>
            </a:r>
            <a:r>
              <a:rPr lang="ru-RU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ГОРОДСКИХ </a:t>
            </a:r>
          </a:p>
          <a:p>
            <a:pPr algn="ctr"/>
            <a:r>
              <a:rPr lang="ru-RU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ГБУ«РАЙОННОЕ (ГОРОДСКОЕ) ГОСУДАРСТВЕННОЕ ВЕТЕРИНАРНОЕ ОБЪЕДИНЕНИЕ»</a:t>
            </a:r>
          </a:p>
          <a:p>
            <a:pPr algn="ctr"/>
            <a:endParaRPr lang="ru-R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1662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чел.</a:t>
            </a:r>
          </a:p>
        </p:txBody>
      </p:sp>
      <p:sp>
        <p:nvSpPr>
          <p:cNvPr id="11" name="Овал 10"/>
          <p:cNvSpPr/>
          <p:nvPr/>
        </p:nvSpPr>
        <p:spPr>
          <a:xfrm>
            <a:off x="6581206" y="5157192"/>
            <a:ext cx="2455289" cy="1498838"/>
          </a:xfrm>
          <a:prstGeom prst="ellipse">
            <a:avLst/>
          </a:prstGeom>
          <a:gradFill>
            <a:gsLst>
              <a:gs pos="0">
                <a:srgbClr val="FF5757"/>
              </a:gs>
              <a:gs pos="50000">
                <a:srgbClr val="FF2525"/>
              </a:gs>
              <a:gs pos="100000">
                <a:srgbClr val="C00000"/>
              </a:gs>
            </a:gsLst>
          </a:gradFill>
          <a:ln>
            <a:solidFill>
              <a:srgbClr val="C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3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39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районные ветеринарные лаборатории</a:t>
            </a:r>
          </a:p>
        </p:txBody>
      </p:sp>
      <p:sp>
        <p:nvSpPr>
          <p:cNvPr id="7" name="Стрелка влево 6"/>
          <p:cNvSpPr/>
          <p:nvPr/>
        </p:nvSpPr>
        <p:spPr>
          <a:xfrm rot="2938385">
            <a:off x="2946503" y="2099842"/>
            <a:ext cx="521453" cy="324036"/>
          </a:xfrm>
          <a:prstGeom prst="lef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лево 14"/>
          <p:cNvSpPr/>
          <p:nvPr/>
        </p:nvSpPr>
        <p:spPr>
          <a:xfrm rot="18661615" flipH="1">
            <a:off x="5851124" y="2099842"/>
            <a:ext cx="521453" cy="324036"/>
          </a:xfrm>
          <a:prstGeom prst="lef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лево 15"/>
          <p:cNvSpPr/>
          <p:nvPr/>
        </p:nvSpPr>
        <p:spPr>
          <a:xfrm rot="18661615" flipV="1">
            <a:off x="2946503" y="5212337"/>
            <a:ext cx="521453" cy="324036"/>
          </a:xfrm>
          <a:prstGeom prst="lef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лево 16"/>
          <p:cNvSpPr/>
          <p:nvPr/>
        </p:nvSpPr>
        <p:spPr>
          <a:xfrm rot="5400000" flipH="1">
            <a:off x="6867948" y="4031374"/>
            <a:ext cx="1672800" cy="324036"/>
          </a:xfrm>
          <a:prstGeom prst="lef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лево 17"/>
          <p:cNvSpPr/>
          <p:nvPr/>
        </p:nvSpPr>
        <p:spPr>
          <a:xfrm flipH="1">
            <a:off x="3008183" y="5966884"/>
            <a:ext cx="3343248" cy="324036"/>
          </a:xfrm>
          <a:prstGeom prst="leftArrow">
            <a:avLst/>
          </a:prstGeom>
          <a:gradFill>
            <a:gsLst>
              <a:gs pos="0">
                <a:srgbClr val="77B355"/>
              </a:gs>
              <a:gs pos="50000">
                <a:srgbClr val="629C3A"/>
              </a:gs>
              <a:gs pos="100000">
                <a:srgbClr val="558E2E"/>
              </a:gs>
            </a:gsLst>
          </a:gra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02280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D8CFE3"/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4625"/>
            <a:ext cx="8784976" cy="1008112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Доля распределения доходов </a:t>
            </a:r>
            <a:b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 внебюджетной деятельности </a:t>
            </a:r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9624"/>
              </p:ext>
            </p:extLst>
          </p:nvPr>
        </p:nvGraphicFramePr>
        <p:xfrm>
          <a:off x="251520" y="1268760"/>
          <a:ext cx="8640960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220072" y="3717032"/>
            <a:ext cx="97210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49%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0048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D8CFE3"/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1340767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Средняя заработная плата 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ветеринарных </a:t>
            </a: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специалистов </a:t>
            </a:r>
            <a:b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(без руководителей) </a:t>
            </a: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 9 месяцев 2016г. </a:t>
            </a:r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4882175"/>
              </p:ext>
            </p:extLst>
          </p:nvPr>
        </p:nvGraphicFramePr>
        <p:xfrm>
          <a:off x="214313" y="1628800"/>
          <a:ext cx="8606160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3587939"/>
              </p:ext>
            </p:extLst>
          </p:nvPr>
        </p:nvGraphicFramePr>
        <p:xfrm>
          <a:off x="395536" y="1758630"/>
          <a:ext cx="3456384" cy="10222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52128"/>
                <a:gridCol w="1152128"/>
                <a:gridCol w="1152128"/>
              </a:tblGrid>
              <a:tr h="357922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Средняя </a:t>
                      </a:r>
                      <a:r>
                        <a:rPr lang="ru-RU" sz="18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з/п </a:t>
                      </a:r>
                      <a:r>
                        <a:rPr lang="ru-RU" sz="18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по РТ, </a:t>
                      </a:r>
                      <a:r>
                        <a:rPr lang="ru-RU" sz="18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тыс. </a:t>
                      </a:r>
                      <a:r>
                        <a:rPr lang="ru-RU" sz="1800" b="1" u="none" strike="sng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1800" b="1" i="0" u="none" strike="sngStrike" dirty="0">
                        <a:solidFill>
                          <a:srgbClr val="3F3F3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90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2014г.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2015г.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2016г.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890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12,4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15,6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19,8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37360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D8CFE3"/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424936" cy="864096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Структура заработной платы 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 </a:t>
            </a: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9 месяцев 2016 года</a:t>
            </a:r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7512131"/>
              </p:ext>
            </p:extLst>
          </p:nvPr>
        </p:nvGraphicFramePr>
        <p:xfrm>
          <a:off x="1475656" y="1772816"/>
          <a:ext cx="7668344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927433"/>
              </p:ext>
            </p:extLst>
          </p:nvPr>
        </p:nvGraphicFramePr>
        <p:xfrm>
          <a:off x="395536" y="1628800"/>
          <a:ext cx="3168352" cy="1224135"/>
        </p:xfrm>
        <a:graphic>
          <a:graphicData uri="http://schemas.openxmlformats.org/drawingml/2006/table">
            <a:tbl>
              <a:tblPr/>
              <a:tblGrid>
                <a:gridCol w="1512168"/>
                <a:gridCol w="1656184"/>
              </a:tblGrid>
              <a:tr h="408045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Всего</a:t>
                      </a:r>
                    </a:p>
                  </a:txBody>
                  <a:tcPr marL="720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409 </a:t>
                      </a:r>
                      <a:r>
                        <a:rPr lang="ru-RU" sz="2200" b="1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млн </a:t>
                      </a:r>
                      <a:r>
                        <a:rPr lang="ru-RU" sz="2200" b="1" i="0" u="none" strike="sng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2200" b="1" i="0" u="none" strike="sng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08045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Внебюджет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260 </a:t>
                      </a:r>
                      <a:r>
                        <a:rPr lang="ru-RU" sz="2200" b="1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млн </a:t>
                      </a:r>
                      <a:r>
                        <a:rPr lang="ru-RU" sz="2200" b="1" i="0" u="none" strike="sng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22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08045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Бюджет </a:t>
                      </a:r>
                    </a:p>
                  </a:txBody>
                  <a:tcPr marL="720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149 </a:t>
                      </a:r>
                      <a:r>
                        <a:rPr lang="ru-RU" sz="2200" b="1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млн </a:t>
                      </a:r>
                      <a:r>
                        <a:rPr lang="ru-RU" sz="2200" b="1" i="0" u="none" strike="sng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22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419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D8CFE3"/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253052603"/>
              </p:ext>
            </p:extLst>
          </p:nvPr>
        </p:nvGraphicFramePr>
        <p:xfrm>
          <a:off x="6444208" y="173173"/>
          <a:ext cx="2520280" cy="360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Диаграмм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5600741"/>
              </p:ext>
            </p:extLst>
          </p:nvPr>
        </p:nvGraphicFramePr>
        <p:xfrm>
          <a:off x="2987825" y="2420888"/>
          <a:ext cx="5904656" cy="4330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1025" name="Picture 1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5" r="2420"/>
          <a:stretch/>
        </p:blipFill>
        <p:spPr bwMode="auto">
          <a:xfrm>
            <a:off x="107504" y="971763"/>
            <a:ext cx="8884097" cy="1543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5013176"/>
            <a:ext cx="2736305" cy="1688976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79511" y="2492896"/>
            <a:ext cx="2736305" cy="2462213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100" b="1" dirty="0" smtClean="0"/>
              <a:t>Сибирская язва входит в список особо опасных болезней животных МЭБ. В Российской Федерации регистрируются спорадические случаи заболевания животных сибирской язвой — ежегодно выявляется 2-3 неблагополучных по заболеванию пункта и от двух до семи заболевших животных.</a:t>
            </a:r>
          </a:p>
          <a:p>
            <a:r>
              <a:rPr lang="ru-RU" sz="1100" b="1" dirty="0" smtClean="0"/>
              <a:t>В 2016 в Ямало-Ненецком округе зафиксирован массовый случай гибели животных от сибирской язвы. Пало больше 2 тысяч оленей, а также установлен случай гибели людей от этой болезни.</a:t>
            </a:r>
            <a:endParaRPr lang="ru-RU" sz="11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8652" y="44624"/>
            <a:ext cx="6297688" cy="8551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b="1" dirty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>Количество случаев заболевания </a:t>
            </a:r>
            <a:endParaRPr lang="ru-RU" b="1" dirty="0" smtClean="0">
              <a:solidFill>
                <a:srgbClr val="002060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ctr">
              <a:spcBef>
                <a:spcPct val="0"/>
              </a:spcBef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>сельскохозяйственных 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>животных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>сибирской язвой </a:t>
            </a:r>
          </a:p>
          <a:p>
            <a:pPr algn="ctr">
              <a:spcBef>
                <a:spcPct val="0"/>
              </a:spcBef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>в 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>Республике Татарстан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>с 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>2000 по 2016 (9 мес.) годы</a:t>
            </a:r>
          </a:p>
        </p:txBody>
      </p:sp>
    </p:spTree>
    <p:extLst>
      <p:ext uri="{BB962C8B-B14F-4D97-AF65-F5344CB8AC3E}">
        <p14:creationId xmlns:p14="http://schemas.microsoft.com/office/powerpoint/2010/main" val="323640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D8CFE3"/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6444208" y="188640"/>
            <a:ext cx="2520279" cy="359774"/>
            <a:chOff x="0" y="132"/>
            <a:chExt cx="2520279" cy="3597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0" y="132"/>
              <a:ext cx="2520279" cy="359774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Скругленный прямоугольник 4"/>
            <p:cNvSpPr/>
            <p:nvPr/>
          </p:nvSpPr>
          <p:spPr>
            <a:xfrm>
              <a:off x="17563" y="17695"/>
              <a:ext cx="2485153" cy="3246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БЕШЕНСТВО</a:t>
              </a:r>
              <a:endParaRPr lang="ru-RU" sz="1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5" name="Диаграмм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3467322"/>
              </p:ext>
            </p:extLst>
          </p:nvPr>
        </p:nvGraphicFramePr>
        <p:xfrm>
          <a:off x="251521" y="188640"/>
          <a:ext cx="5832648" cy="38984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6260253"/>
              </p:ext>
            </p:extLst>
          </p:nvPr>
        </p:nvGraphicFramePr>
        <p:xfrm>
          <a:off x="6228184" y="674766"/>
          <a:ext cx="2736303" cy="33843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36303"/>
              </a:tblGrid>
              <a:tr h="902500">
                <a:tc>
                  <a:txBody>
                    <a:bodyPr/>
                    <a:lstStyle/>
                    <a:p>
                      <a:pPr marL="9017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1. Вакцинация дикой </a:t>
                      </a:r>
                      <a:r>
                        <a:rPr lang="ru-RU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/>
                      </a:r>
                      <a:br>
                        <a:rPr lang="ru-RU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   фауны </a:t>
                      </a: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– в 2016 году </a:t>
                      </a:r>
                      <a:r>
                        <a:rPr lang="ru-RU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br>
                        <a:rPr lang="ru-RU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   разложено </a:t>
                      </a: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1 450 тыс. </a:t>
                      </a:r>
                      <a:r>
                        <a:rPr lang="ru-RU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доз</a:t>
                      </a:r>
                      <a:br>
                        <a:rPr lang="ru-RU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   приманок</a:t>
                      </a:r>
                      <a:endParaRPr lang="ru-RU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86CD"/>
                    </a:solidFill>
                  </a:tcPr>
                </a:tc>
              </a:tr>
              <a:tr h="1353750">
                <a:tc>
                  <a:txBody>
                    <a:bodyPr/>
                    <a:lstStyle/>
                    <a:p>
                      <a:pPr marL="9017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2. Вакцинация </a:t>
                      </a:r>
                      <a:r>
                        <a:rPr lang="ru-RU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сельско-</a:t>
                      </a:r>
                      <a:br>
                        <a:rPr lang="ru-RU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   хозяйственных </a:t>
                      </a:r>
                      <a:br>
                        <a:rPr lang="ru-RU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   и </a:t>
                      </a: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домашних животных </a:t>
                      </a:r>
                      <a:r>
                        <a:rPr lang="ru-RU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-    </a:t>
                      </a:r>
                      <a:br>
                        <a:rPr lang="ru-RU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   на </a:t>
                      </a: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1.10.2016 </a:t>
                      </a:r>
                      <a:r>
                        <a:rPr lang="ru-RU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/>
                      </a:r>
                      <a:br>
                        <a:rPr lang="ru-RU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   иммунизировано </a:t>
                      </a:r>
                      <a:br>
                        <a:rPr lang="ru-RU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   844 </a:t>
                      </a: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тыс. </a:t>
                      </a:r>
                      <a:r>
                        <a:rPr lang="ru-RU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гол. </a:t>
                      </a: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животных</a:t>
                      </a:r>
                      <a:endParaRPr lang="ru-RU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86CD"/>
                    </a:solidFill>
                  </a:tcPr>
                </a:tc>
              </a:tr>
              <a:tr h="1128126">
                <a:tc>
                  <a:txBody>
                    <a:bodyPr/>
                    <a:lstStyle/>
                    <a:p>
                      <a:pPr marL="9017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3. Регулирование </a:t>
                      </a:r>
                      <a:r>
                        <a:rPr lang="ru-RU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/>
                      </a:r>
                      <a:br>
                        <a:rPr lang="ru-RU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   численности </a:t>
                      </a: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диких </a:t>
                      </a:r>
                      <a:r>
                        <a:rPr lang="ru-RU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br>
                        <a:rPr lang="ru-RU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   плотоядных </a:t>
                      </a: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– за 9 мес. </a:t>
                      </a:r>
                      <a:r>
                        <a:rPr lang="ru-RU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/>
                      </a:r>
                      <a:br>
                        <a:rPr lang="ru-RU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   2016 </a:t>
                      </a: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года </a:t>
                      </a:r>
                      <a:r>
                        <a:rPr lang="ru-RU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отстреляно</a:t>
                      </a:r>
                      <a:br>
                        <a:rPr lang="ru-RU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   </a:t>
                      </a: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3,4 тыс. гол. </a:t>
                      </a:r>
                      <a:r>
                        <a:rPr lang="ru-RU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лис</a:t>
                      </a: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ru-RU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86CD"/>
                    </a:solidFill>
                  </a:tcPr>
                </a:tc>
              </a:tr>
            </a:tbl>
          </a:graphicData>
        </a:graphic>
      </p:graphicFrame>
      <p:pic>
        <p:nvPicPr>
          <p:cNvPr id="2049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" t="1159" r="845" b="1486"/>
          <a:stretch/>
        </p:blipFill>
        <p:spPr bwMode="auto">
          <a:xfrm>
            <a:off x="152100" y="4160370"/>
            <a:ext cx="8794824" cy="2563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631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D8CFE3"/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D7E4BD"/>
              </a:clrFrom>
              <a:clrTo>
                <a:srgbClr val="D7E4B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" t="14921" r="1464" b="1522"/>
          <a:stretch/>
        </p:blipFill>
        <p:spPr bwMode="auto">
          <a:xfrm>
            <a:off x="305240" y="836712"/>
            <a:ext cx="7200800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Группа 1"/>
          <p:cNvGrpSpPr/>
          <p:nvPr/>
        </p:nvGrpSpPr>
        <p:grpSpPr>
          <a:xfrm>
            <a:off x="6444208" y="188640"/>
            <a:ext cx="2520279" cy="359774"/>
            <a:chOff x="0" y="132"/>
            <a:chExt cx="2520279" cy="3597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0" y="132"/>
              <a:ext cx="2520279" cy="359774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Скругленный прямоугольник 4"/>
            <p:cNvSpPr/>
            <p:nvPr/>
          </p:nvSpPr>
          <p:spPr>
            <a:xfrm>
              <a:off x="17563" y="17695"/>
              <a:ext cx="2485153" cy="3246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ТУБЕРКУЛЕЗ</a:t>
              </a:r>
              <a:endParaRPr lang="ru-RU" sz="1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836712"/>
            <a:ext cx="1938661" cy="1332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687354667"/>
              </p:ext>
            </p:extLst>
          </p:nvPr>
        </p:nvGraphicFramePr>
        <p:xfrm>
          <a:off x="53059" y="5013176"/>
          <a:ext cx="8911428" cy="1656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-36512" y="65307"/>
            <a:ext cx="6624736" cy="8551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2100" b="1" dirty="0" smtClean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>Эпизоотическая ситуация по туберкулезу КРС</a:t>
            </a:r>
          </a:p>
          <a:p>
            <a:pPr algn="ctr">
              <a:spcBef>
                <a:spcPct val="0"/>
              </a:spcBef>
            </a:pPr>
            <a:r>
              <a:rPr lang="ru-RU" sz="2100" b="1" dirty="0" smtClean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>за 2013-2016 (9 мес.) годы</a:t>
            </a:r>
            <a:endParaRPr lang="ru-RU" sz="2100" b="1" dirty="0">
              <a:solidFill>
                <a:srgbClr val="00206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31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D8CFE3"/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00B050"/>
              </a:clrFrom>
              <a:clrTo>
                <a:srgbClr val="00B05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50"/>
          <a:stretch/>
        </p:blipFill>
        <p:spPr bwMode="auto">
          <a:xfrm>
            <a:off x="143652" y="805815"/>
            <a:ext cx="8343964" cy="4260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Группа 1"/>
          <p:cNvGrpSpPr/>
          <p:nvPr/>
        </p:nvGrpSpPr>
        <p:grpSpPr>
          <a:xfrm>
            <a:off x="6660232" y="158426"/>
            <a:ext cx="2304255" cy="359774"/>
            <a:chOff x="0" y="132"/>
            <a:chExt cx="2520279" cy="3597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0" y="132"/>
              <a:ext cx="2520279" cy="359774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Скругленный прямоугольник 4"/>
            <p:cNvSpPr/>
            <p:nvPr/>
          </p:nvSpPr>
          <p:spPr>
            <a:xfrm>
              <a:off x="17563" y="17695"/>
              <a:ext cx="2485153" cy="3246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ЛЕЙКОЗ КРС</a:t>
              </a:r>
              <a:endParaRPr lang="ru-RU" sz="1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979526367"/>
              </p:ext>
            </p:extLst>
          </p:nvPr>
        </p:nvGraphicFramePr>
        <p:xfrm>
          <a:off x="126348" y="5139262"/>
          <a:ext cx="8880078" cy="15468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364" y="3114361"/>
            <a:ext cx="2421794" cy="180020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6224" y="-6841"/>
            <a:ext cx="6624736" cy="8551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2200" b="1" dirty="0" smtClean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>Степень инфицированности по лейкозу КРС</a:t>
            </a:r>
          </a:p>
          <a:p>
            <a:pPr algn="ctr">
              <a:spcBef>
                <a:spcPct val="0"/>
              </a:spcBef>
            </a:pPr>
            <a:r>
              <a:rPr lang="ru-RU" sz="2200" b="1" dirty="0" smtClean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>за 9 мес. 2016г.</a:t>
            </a:r>
            <a:endParaRPr lang="ru-RU" sz="2200" b="1" dirty="0">
              <a:solidFill>
                <a:srgbClr val="00206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13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D8CFE3"/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3670" y="144017"/>
            <a:ext cx="7886700" cy="908719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Падеж КРС </a:t>
            </a:r>
            <a:b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октября </a:t>
            </a: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2014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2015, 2016 годы </a:t>
            </a:r>
            <a:endParaRPr lang="ru-RU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3208575"/>
              </p:ext>
            </p:extLst>
          </p:nvPr>
        </p:nvGraphicFramePr>
        <p:xfrm>
          <a:off x="323528" y="1412776"/>
          <a:ext cx="8640960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5730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44624"/>
            <a:ext cx="8928992" cy="404664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Падеж КРС  на 1 октября 2016г.</a:t>
            </a:r>
            <a:endParaRPr lang="ru-RU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1805599"/>
              </p:ext>
            </p:extLst>
          </p:nvPr>
        </p:nvGraphicFramePr>
        <p:xfrm>
          <a:off x="215084" y="512820"/>
          <a:ext cx="8712969" cy="6187440"/>
        </p:xfrm>
        <a:graphic>
          <a:graphicData uri="http://schemas.openxmlformats.org/drawingml/2006/table">
            <a:tbl>
              <a:tblPr/>
              <a:tblGrid>
                <a:gridCol w="1933837"/>
                <a:gridCol w="943194"/>
                <a:gridCol w="1257593"/>
                <a:gridCol w="235799"/>
                <a:gridCol w="2307712"/>
                <a:gridCol w="896443"/>
                <a:gridCol w="1138391"/>
              </a:tblGrid>
              <a:tr h="25536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Район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59" marR="9459" marT="0" marB="0" anchor="ctr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CF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2016г</a:t>
                      </a:r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</a:txBody>
                  <a:tcPr marL="9459" marR="9459" marT="0" marB="0" anchor="ctr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CF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 % к приплоду</a:t>
                      </a:r>
                    </a:p>
                  </a:txBody>
                  <a:tcPr marL="9459" marR="9459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CF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Район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CF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2016г</a:t>
                      </a:r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</a:txBody>
                  <a:tcPr marL="9459" marR="9459" marT="0" marB="0" anchor="ctr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CF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 % к приплоду</a:t>
                      </a:r>
                    </a:p>
                  </a:txBody>
                  <a:tcPr marL="9459" marR="9459" marT="0" marB="0" anchor="ctr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CFE3"/>
                    </a:solidFill>
                  </a:tcPr>
                </a:tc>
              </a:tr>
              <a:tr h="127684"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b="1" i="0" u="none" strike="noStrike" dirty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Нижнекамский</a:t>
                      </a:r>
                    </a:p>
                  </a:txBody>
                  <a:tcPr marL="72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1" i="0" u="none" strike="noStrike" dirty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49</a:t>
                      </a:r>
                    </a:p>
                  </a:txBody>
                  <a:tcPr marL="9459" marR="945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1" i="0" u="none" strike="noStrike" dirty="0" smtClean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1,0</a:t>
                      </a:r>
                      <a:endParaRPr lang="ru-RU" sz="1700" b="1" i="0" u="none" strike="noStrike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59" marR="9459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Бавлинский</a:t>
                      </a:r>
                      <a:endParaRPr lang="ru-RU" sz="17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176</a:t>
                      </a:r>
                    </a:p>
                  </a:txBody>
                  <a:tcPr marL="9459" marR="945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5,5</a:t>
                      </a:r>
                    </a:p>
                  </a:txBody>
                  <a:tcPr marL="9459" marR="945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27684"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b="1" i="0" u="none" strike="noStrike" dirty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Р. </a:t>
                      </a:r>
                      <a:r>
                        <a:rPr lang="ru-RU" sz="1700" b="1" i="0" u="none" strike="noStrike" dirty="0" err="1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Слободский</a:t>
                      </a:r>
                      <a:endParaRPr lang="ru-RU" sz="1700" b="1" i="0" u="none" strike="noStrike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1" i="0" u="none" strike="noStrike" dirty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71</a:t>
                      </a:r>
                    </a:p>
                  </a:txBody>
                  <a:tcPr marL="9459" marR="945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1" i="0" u="none" strike="noStrike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2,1</a:t>
                      </a:r>
                    </a:p>
                  </a:txBody>
                  <a:tcPr marL="9459" marR="9459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Чистопольский</a:t>
                      </a:r>
                      <a:endParaRPr lang="ru-RU" sz="17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295</a:t>
                      </a:r>
                    </a:p>
                  </a:txBody>
                  <a:tcPr marL="9459" marR="945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1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5,6</a:t>
                      </a:r>
                    </a:p>
                  </a:txBody>
                  <a:tcPr marL="9459" marR="945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27684"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b="1" i="0" u="none" strike="noStrike" dirty="0" err="1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Пестречинский</a:t>
                      </a:r>
                      <a:endParaRPr lang="ru-RU" sz="1700" b="1" i="0" u="none" strike="noStrike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1" i="0" u="none" strike="noStrike" dirty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73</a:t>
                      </a:r>
                    </a:p>
                  </a:txBody>
                  <a:tcPr marL="9459" marR="945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1" i="0" u="none" strike="noStrike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2,1</a:t>
                      </a:r>
                    </a:p>
                  </a:txBody>
                  <a:tcPr marL="9459" marR="9459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Тетюшский</a:t>
                      </a:r>
                      <a:endParaRPr lang="ru-RU" sz="17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167</a:t>
                      </a:r>
                    </a:p>
                  </a:txBody>
                  <a:tcPr marL="9459" marR="945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1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5,6</a:t>
                      </a:r>
                    </a:p>
                  </a:txBody>
                  <a:tcPr marL="9459" marR="945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27684"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b="1" i="0" u="none" strike="noStrike" dirty="0" err="1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Тукаевский</a:t>
                      </a:r>
                      <a:endParaRPr lang="ru-RU" sz="1700" b="1" i="0" u="none" strike="noStrike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1" i="0" u="none" strike="noStrike" dirty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99</a:t>
                      </a:r>
                    </a:p>
                  </a:txBody>
                  <a:tcPr marL="9459" marR="945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1" i="0" u="none" strike="noStrike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2,3</a:t>
                      </a:r>
                    </a:p>
                  </a:txBody>
                  <a:tcPr marL="9459" marR="9459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В. </a:t>
                      </a:r>
                      <a:r>
                        <a:rPr lang="ru-RU" sz="17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Услонский</a:t>
                      </a:r>
                      <a:endParaRPr lang="ru-RU" sz="17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192</a:t>
                      </a:r>
                    </a:p>
                  </a:txBody>
                  <a:tcPr marL="9459" marR="945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1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5,6</a:t>
                      </a:r>
                    </a:p>
                  </a:txBody>
                  <a:tcPr marL="9459" marR="945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27684"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b="1" i="0" u="none" strike="noStrike" dirty="0" err="1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Елабужский</a:t>
                      </a:r>
                      <a:endParaRPr lang="ru-RU" sz="1700" b="1" i="0" u="none" strike="noStrike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1" i="0" u="none" strike="noStrike" dirty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93</a:t>
                      </a:r>
                    </a:p>
                  </a:txBody>
                  <a:tcPr marL="9459" marR="945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1" i="0" u="none" strike="noStrike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2,4</a:t>
                      </a:r>
                    </a:p>
                  </a:txBody>
                  <a:tcPr marL="9459" marR="9459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Сабинский</a:t>
                      </a:r>
                    </a:p>
                  </a:txBody>
                  <a:tcPr marL="72000" marR="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437</a:t>
                      </a:r>
                    </a:p>
                  </a:txBody>
                  <a:tcPr marL="9459" marR="945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5,9</a:t>
                      </a:r>
                    </a:p>
                  </a:txBody>
                  <a:tcPr marL="9459" marR="945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27684"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b="1" i="0" u="none" strike="noStrike" dirty="0" err="1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Дрожжановский</a:t>
                      </a:r>
                      <a:endParaRPr lang="ru-RU" sz="1700" b="1" i="0" u="none" strike="noStrike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1" i="0" u="none" strike="noStrike" dirty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114</a:t>
                      </a:r>
                    </a:p>
                  </a:txBody>
                  <a:tcPr marL="9459" marR="945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1" i="0" u="none" strike="noStrike" dirty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2,6</a:t>
                      </a:r>
                    </a:p>
                  </a:txBody>
                  <a:tcPr marL="9459" marR="9459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Муслюмовский</a:t>
                      </a:r>
                      <a:endParaRPr lang="ru-RU" sz="17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1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211</a:t>
                      </a:r>
                    </a:p>
                  </a:txBody>
                  <a:tcPr marL="9459" marR="945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6,0</a:t>
                      </a:r>
                      <a:endParaRPr lang="ru-RU" sz="17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59" marR="945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27684"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b="1" i="0" u="none" strike="noStrike" dirty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Арский</a:t>
                      </a:r>
                    </a:p>
                  </a:txBody>
                  <a:tcPr marL="72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1" i="0" u="none" strike="noStrike" dirty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269</a:t>
                      </a:r>
                    </a:p>
                  </a:txBody>
                  <a:tcPr marL="9459" marR="945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1" i="0" u="none" strike="noStrike" dirty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2,6</a:t>
                      </a:r>
                    </a:p>
                  </a:txBody>
                  <a:tcPr marL="9459" marR="9459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Зеленодольский</a:t>
                      </a:r>
                      <a:endParaRPr lang="ru-RU" sz="17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1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376</a:t>
                      </a:r>
                    </a:p>
                  </a:txBody>
                  <a:tcPr marL="9459" marR="945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6,3</a:t>
                      </a:r>
                    </a:p>
                  </a:txBody>
                  <a:tcPr marL="9459" marR="945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27684"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b="1" i="0" u="none" strike="noStrike" dirty="0" err="1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Кукморский</a:t>
                      </a:r>
                      <a:endParaRPr lang="ru-RU" sz="1700" b="1" i="0" u="none" strike="noStrike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1" i="0" u="none" strike="noStrike" dirty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289</a:t>
                      </a:r>
                    </a:p>
                  </a:txBody>
                  <a:tcPr marL="9459" marR="945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1" i="0" u="none" strike="noStrike" dirty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2,8</a:t>
                      </a:r>
                    </a:p>
                  </a:txBody>
                  <a:tcPr marL="9459" marR="9459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Ютазинский</a:t>
                      </a:r>
                      <a:endParaRPr lang="ru-RU" sz="17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210</a:t>
                      </a:r>
                    </a:p>
                  </a:txBody>
                  <a:tcPr marL="9459" marR="945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6,5</a:t>
                      </a:r>
                    </a:p>
                  </a:txBody>
                  <a:tcPr marL="9459" marR="945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27684"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b="1" i="0" u="none" strike="noStrike" dirty="0" err="1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Азнакаевский</a:t>
                      </a:r>
                      <a:endParaRPr lang="ru-RU" sz="1700" b="1" i="0" u="none" strike="noStrike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1" i="0" u="none" strike="noStrike" dirty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227</a:t>
                      </a:r>
                    </a:p>
                  </a:txBody>
                  <a:tcPr marL="9459" marR="945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1" i="0" u="none" strike="noStrike" dirty="0" smtClean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3,0</a:t>
                      </a:r>
                      <a:endParaRPr lang="ru-RU" sz="1700" b="1" i="0" u="none" strike="noStrike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59" marR="9459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Н. </a:t>
                      </a:r>
                      <a:r>
                        <a:rPr lang="ru-RU" sz="17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Шешминский</a:t>
                      </a:r>
                      <a:endParaRPr lang="ru-RU" sz="17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270</a:t>
                      </a:r>
                    </a:p>
                  </a:txBody>
                  <a:tcPr marL="9459" marR="945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6,5</a:t>
                      </a:r>
                    </a:p>
                  </a:txBody>
                  <a:tcPr marL="9459" marR="945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27684"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b="1" i="0" u="none" strike="noStrike" dirty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Высокогорский</a:t>
                      </a:r>
                    </a:p>
                  </a:txBody>
                  <a:tcPr marL="72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1" i="0" u="none" strike="noStrike" dirty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164</a:t>
                      </a:r>
                    </a:p>
                  </a:txBody>
                  <a:tcPr marL="9459" marR="945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1" i="0" u="none" strike="noStrike" dirty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3,3</a:t>
                      </a:r>
                    </a:p>
                  </a:txBody>
                  <a:tcPr marL="9459" marR="9459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b="1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Аксубаевский</a:t>
                      </a:r>
                    </a:p>
                  </a:txBody>
                  <a:tcPr marL="72000" marR="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274</a:t>
                      </a:r>
                    </a:p>
                  </a:txBody>
                  <a:tcPr marL="9459" marR="945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6,6</a:t>
                      </a:r>
                    </a:p>
                  </a:txBody>
                  <a:tcPr marL="9459" marR="945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27684"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b="1" i="0" u="none" strike="noStrike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Спасский</a:t>
                      </a:r>
                    </a:p>
                  </a:txBody>
                  <a:tcPr marL="72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1" i="0" u="none" strike="noStrike" dirty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93</a:t>
                      </a:r>
                    </a:p>
                  </a:txBody>
                  <a:tcPr marL="9459" marR="945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1" i="0" u="none" strike="noStrike" dirty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3,6</a:t>
                      </a:r>
                    </a:p>
                  </a:txBody>
                  <a:tcPr marL="9459" marR="9459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Тюлячинский</a:t>
                      </a:r>
                      <a:endParaRPr lang="ru-RU" sz="17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260</a:t>
                      </a:r>
                    </a:p>
                  </a:txBody>
                  <a:tcPr marL="9459" marR="945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6,8</a:t>
                      </a:r>
                    </a:p>
                  </a:txBody>
                  <a:tcPr marL="9459" marR="945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27684"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b="1" i="0" u="none" strike="noStrike" dirty="0" err="1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Заинский</a:t>
                      </a:r>
                      <a:endParaRPr lang="ru-RU" sz="1700" b="1" i="0" u="none" strike="noStrike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1" i="0" u="none" strike="noStrike" dirty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141</a:t>
                      </a:r>
                    </a:p>
                  </a:txBody>
                  <a:tcPr marL="9459" marR="945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1" i="0" u="none" strike="noStrike" dirty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3,7</a:t>
                      </a:r>
                    </a:p>
                  </a:txBody>
                  <a:tcPr marL="9459" marR="9459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b="1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Алькеевский</a:t>
                      </a:r>
                    </a:p>
                  </a:txBody>
                  <a:tcPr marL="72000" marR="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759</a:t>
                      </a:r>
                    </a:p>
                  </a:txBody>
                  <a:tcPr marL="9459" marR="945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6,8</a:t>
                      </a:r>
                    </a:p>
                  </a:txBody>
                  <a:tcPr marL="9459" marR="945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27684"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b="1" i="0" u="none" strike="noStrike" dirty="0" err="1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Лениногорский</a:t>
                      </a:r>
                      <a:endParaRPr lang="ru-RU" sz="1700" b="1" i="0" u="none" strike="noStrike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1" i="0" u="none" strike="noStrike" dirty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140</a:t>
                      </a:r>
                    </a:p>
                  </a:txBody>
                  <a:tcPr marL="9459" marR="945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1" i="0" u="none" strike="noStrike" dirty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3,9</a:t>
                      </a:r>
                    </a:p>
                  </a:txBody>
                  <a:tcPr marL="9459" marR="9459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Алексеевский</a:t>
                      </a:r>
                    </a:p>
                  </a:txBody>
                  <a:tcPr marL="72000" marR="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1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449</a:t>
                      </a:r>
                    </a:p>
                  </a:txBody>
                  <a:tcPr marL="9459" marR="945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7,0</a:t>
                      </a:r>
                      <a:endParaRPr lang="ru-RU" sz="17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59" marR="945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27684"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b="1" i="0" u="none" strike="noStrike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Бугульминский</a:t>
                      </a:r>
                    </a:p>
                  </a:txBody>
                  <a:tcPr marL="72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1" i="0" u="none" strike="noStrike" dirty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66</a:t>
                      </a:r>
                    </a:p>
                  </a:txBody>
                  <a:tcPr marL="9459" marR="945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1" i="0" u="none" strike="noStrike" dirty="0" smtClean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4,0</a:t>
                      </a:r>
                      <a:endParaRPr lang="ru-RU" sz="1700" b="1" i="0" u="none" strike="noStrike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59" marR="9459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Альметьевский</a:t>
                      </a:r>
                      <a:endParaRPr lang="ru-RU" sz="1700" b="1" i="0" u="none" strike="noStrike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1" i="0" u="none" strike="noStrike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226</a:t>
                      </a:r>
                    </a:p>
                  </a:txBody>
                  <a:tcPr marL="9459" marR="945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7,8</a:t>
                      </a:r>
                    </a:p>
                  </a:txBody>
                  <a:tcPr marL="9459" marR="945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7684"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b="1" i="0" u="none" strike="noStrike" dirty="0" err="1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Сармановский</a:t>
                      </a:r>
                      <a:endParaRPr lang="ru-RU" sz="1700" b="1" i="0" u="none" strike="noStrike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1" i="0" u="none" strike="noStrike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185</a:t>
                      </a:r>
                    </a:p>
                  </a:txBody>
                  <a:tcPr marL="9459" marR="945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1" i="0" u="none" strike="noStrike" dirty="0" smtClean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4,0</a:t>
                      </a:r>
                      <a:endParaRPr lang="ru-RU" sz="1700" b="1" i="0" u="none" strike="noStrike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59" marR="9459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Мензелинский</a:t>
                      </a:r>
                      <a:endParaRPr lang="ru-RU" sz="1700" b="1" i="0" u="none" strike="noStrike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1" i="0" u="none" strike="noStrike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313</a:t>
                      </a:r>
                    </a:p>
                  </a:txBody>
                  <a:tcPr marL="9459" marR="945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8,1</a:t>
                      </a:r>
                    </a:p>
                  </a:txBody>
                  <a:tcPr marL="9459" marR="945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7684"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b="1" i="0" u="none" strike="noStrike" dirty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Менделеевский</a:t>
                      </a:r>
                    </a:p>
                  </a:txBody>
                  <a:tcPr marL="72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1" i="0" u="none" strike="noStrike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73</a:t>
                      </a:r>
                    </a:p>
                  </a:txBody>
                  <a:tcPr marL="9459" marR="945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1" i="0" u="none" strike="noStrike" dirty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4,7</a:t>
                      </a:r>
                    </a:p>
                  </a:txBody>
                  <a:tcPr marL="9459" marR="9459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Буинский</a:t>
                      </a:r>
                      <a:endParaRPr lang="ru-RU" sz="1700" b="1" i="0" u="none" strike="noStrike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530</a:t>
                      </a:r>
                    </a:p>
                  </a:txBody>
                  <a:tcPr marL="9459" marR="945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8,4</a:t>
                      </a:r>
                    </a:p>
                  </a:txBody>
                  <a:tcPr marL="9459" marR="945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7684"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b="1" i="0" u="none" strike="noStrike" dirty="0" err="1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Балтасинский</a:t>
                      </a:r>
                      <a:endParaRPr lang="ru-RU" sz="1700" b="1" i="0" u="none" strike="noStrike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1" i="0" u="none" strike="noStrike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518</a:t>
                      </a:r>
                    </a:p>
                  </a:txBody>
                  <a:tcPr marL="9459" marR="945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1" i="0" u="none" strike="noStrike" dirty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4,7</a:t>
                      </a:r>
                    </a:p>
                  </a:txBody>
                  <a:tcPr marL="9459" marR="9459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Агрызский</a:t>
                      </a:r>
                      <a:endParaRPr lang="ru-RU" sz="1700" b="1" i="0" u="none" strike="noStrike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308</a:t>
                      </a:r>
                    </a:p>
                  </a:txBody>
                  <a:tcPr marL="9459" marR="945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8,4</a:t>
                      </a:r>
                    </a:p>
                  </a:txBody>
                  <a:tcPr marL="9459" marR="945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7684"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b="1" i="0" u="none" strike="noStrike" dirty="0" err="1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Лаишевский</a:t>
                      </a:r>
                      <a:endParaRPr lang="ru-RU" sz="1700" b="1" i="0" u="none" strike="noStrike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1" i="0" u="none" strike="noStrike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150</a:t>
                      </a:r>
                    </a:p>
                  </a:txBody>
                  <a:tcPr marL="9459" marR="945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1" i="0" u="none" strike="noStrike" dirty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4,9</a:t>
                      </a:r>
                    </a:p>
                  </a:txBody>
                  <a:tcPr marL="9459" marR="9459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Апастовский</a:t>
                      </a:r>
                      <a:endParaRPr lang="ru-RU" sz="1700" b="1" i="0" u="none" strike="noStrike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455</a:t>
                      </a:r>
                    </a:p>
                  </a:txBody>
                  <a:tcPr marL="9459" marR="945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8,4</a:t>
                      </a:r>
                    </a:p>
                  </a:txBody>
                  <a:tcPr marL="9459" marR="945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7684"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b="1" i="0" u="none" strike="noStrike" dirty="0" err="1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Нурлатский</a:t>
                      </a:r>
                      <a:endParaRPr lang="ru-RU" sz="1700" b="1" i="0" u="none" strike="noStrike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1" i="0" u="none" strike="noStrike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304</a:t>
                      </a:r>
                    </a:p>
                  </a:txBody>
                  <a:tcPr marL="9459" marR="945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1" i="0" u="none" strike="noStrike" dirty="0" smtClean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5,0</a:t>
                      </a:r>
                      <a:endParaRPr lang="ru-RU" sz="1700" b="1" i="0" u="none" strike="noStrike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59" marR="9459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Мамадышский</a:t>
                      </a:r>
                      <a:endParaRPr lang="ru-RU" sz="1700" b="1" i="0" u="none" strike="noStrike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553</a:t>
                      </a:r>
                    </a:p>
                  </a:txBody>
                  <a:tcPr marL="9459" marR="945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8,7</a:t>
                      </a:r>
                    </a:p>
                  </a:txBody>
                  <a:tcPr marL="9459" marR="945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7684"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Атнинский</a:t>
                      </a:r>
                      <a:endParaRPr lang="ru-RU" sz="17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1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393</a:t>
                      </a:r>
                    </a:p>
                  </a:txBody>
                  <a:tcPr marL="9459" marR="945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5,1</a:t>
                      </a:r>
                    </a:p>
                  </a:txBody>
                  <a:tcPr marL="9459" marR="9459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Черемшанский</a:t>
                      </a:r>
                      <a:endParaRPr lang="ru-RU" sz="1700" b="1" i="0" u="none" strike="noStrike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122</a:t>
                      </a:r>
                    </a:p>
                  </a:txBody>
                  <a:tcPr marL="9459" marR="945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8,8</a:t>
                      </a:r>
                    </a:p>
                  </a:txBody>
                  <a:tcPr marL="9459" marR="945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7684"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Актанышский</a:t>
                      </a:r>
                      <a:endParaRPr lang="ru-RU" sz="17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507</a:t>
                      </a:r>
                    </a:p>
                  </a:txBody>
                  <a:tcPr marL="9459" marR="945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5,1</a:t>
                      </a:r>
                    </a:p>
                  </a:txBody>
                  <a:tcPr marL="9459" marR="9459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К. </a:t>
                      </a:r>
                      <a:r>
                        <a:rPr lang="ru-RU" sz="17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Устьинский</a:t>
                      </a:r>
                      <a:endParaRPr lang="ru-RU" sz="1700" b="1" i="0" u="none" strike="noStrike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289</a:t>
                      </a:r>
                    </a:p>
                  </a:txBody>
                  <a:tcPr marL="9459" marR="945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10,3</a:t>
                      </a:r>
                    </a:p>
                  </a:txBody>
                  <a:tcPr marL="9459" marR="945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9605"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Кайбицкий</a:t>
                      </a:r>
                      <a:endParaRPr lang="ru-RU" sz="17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232</a:t>
                      </a:r>
                    </a:p>
                  </a:txBody>
                  <a:tcPr marL="9459" marR="945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5,5</a:t>
                      </a:r>
                    </a:p>
                  </a:txBody>
                  <a:tcPr marL="9459" marR="9459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1" i="1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59" marR="9459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1" i="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По РТ</a:t>
                      </a:r>
                      <a:endParaRPr lang="ru-RU" sz="17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9459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11122</a:t>
                      </a:r>
                    </a:p>
                  </a:txBody>
                  <a:tcPr marL="9459" marR="9459" marT="0" marB="0" anchor="ctr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1" i="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5,0</a:t>
                      </a:r>
                      <a:endParaRPr lang="ru-RU" sz="17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59" marR="9459" marT="0" marB="0" anchor="ctr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876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3166</TotalTime>
  <Words>2445</Words>
  <Application>Microsoft Office PowerPoint</Application>
  <PresentationFormat>Экран (4:3)</PresentationFormat>
  <Paragraphs>1339</Paragraphs>
  <Slides>32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32</vt:i4>
      </vt:variant>
    </vt:vector>
  </HeadingPairs>
  <TitlesOfParts>
    <vt:vector size="34" baseType="lpstr">
      <vt:lpstr>Тема Office</vt:lpstr>
      <vt:lpstr>1_Тема Office</vt:lpstr>
      <vt:lpstr>ГЛАВНОЕ УПРАВЛЕНИЕ ВЕТЕРИНАРИИ  КАБИНЕТА МИНИСТРОВ  РЕСПУБЛИКИ ТАТАРСТАН</vt:lpstr>
      <vt:lpstr>Структура управления Утвержденная  Указом Президента РТ  УП-326 от 05.04.2016</vt:lpstr>
      <vt:lpstr>Структура государственной ветеринарной службы Республики Татарстан</vt:lpstr>
      <vt:lpstr>Презентация PowerPoint</vt:lpstr>
      <vt:lpstr>Презентация PowerPoint</vt:lpstr>
      <vt:lpstr>Презентация PowerPoint</vt:lpstr>
      <vt:lpstr>Презентация PowerPoint</vt:lpstr>
      <vt:lpstr>Падеж КРС  на 1 октября 2014, 2015, 2016 годы </vt:lpstr>
      <vt:lpstr>Падеж КРС  на 1 октября 2016г.</vt:lpstr>
      <vt:lpstr>Меры принятые ГУВ КМ РТ  по улучшению сохранности </vt:lpstr>
      <vt:lpstr>Приплод </vt:lpstr>
      <vt:lpstr>Мастит </vt:lpstr>
      <vt:lpstr>Меры принятые ГУВ КМ РТ  по снижению заболеваемости коров маститом </vt:lpstr>
      <vt:lpstr>Показатели качества молока в районах РТ</vt:lpstr>
      <vt:lpstr>Комплексная лаборатория по исследованию кормов в ГБУ «Балтасинское, Актанышское РГВО»,  ГБУ «Республиканская ветеринарная лаборатория»</vt:lpstr>
      <vt:lpstr>Наличие бригад ортопедов при РГВО  </vt:lpstr>
      <vt:lpstr>Наличие бригад ортопедов в хозяйствах РТ</vt:lpstr>
      <vt:lpstr>Государственный ветеринарный надзор Республики Татарстан </vt:lpstr>
      <vt:lpstr>Ветеринарный надзор</vt:lpstr>
      <vt:lpstr>Ситуация по наведению порядка  на прифермских территориях </vt:lpstr>
      <vt:lpstr>Возрастной состав  государственной ветеринарной службы </vt:lpstr>
      <vt:lpstr>«БУДУЩЕЕ СЕЛА ЗА МОЛОДЫМИ»</vt:lpstr>
      <vt:lpstr>Обучение младших ветеринарных специалистов</vt:lpstr>
      <vt:lpstr>Обеспеченность производственной  ветеринарной службы</vt:lpstr>
      <vt:lpstr>Республиканские программы  для ветеринарной службы РТ  </vt:lpstr>
      <vt:lpstr>Проект передвижного  ветеринарного  пункта</vt:lpstr>
      <vt:lpstr>Распределение бюджета ГУВ КМ РТ</vt:lpstr>
      <vt:lpstr>Распределение финансирования  ветеринарно-санитарных мероприятий  и АЧС в 2016г., 50 млн Р</vt:lpstr>
      <vt:lpstr>Презентация PowerPoint</vt:lpstr>
      <vt:lpstr>Доля распределения доходов  по внебюджетной деятельности </vt:lpstr>
      <vt:lpstr>Средняя заработная плата  ветеринарных специалистов  (без руководителей) за 9 месяцев 2016г. </vt:lpstr>
      <vt:lpstr>Структура заработной платы  за 9 месяцев 2016 года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Нарушения при оформлении ВСД</dc:title>
  <dc:creator>Orgotdel</dc:creator>
  <cp:lastModifiedBy>Orgotdel</cp:lastModifiedBy>
  <cp:revision>270</cp:revision>
  <cp:lastPrinted>2016-10-31T10:23:55Z</cp:lastPrinted>
  <dcterms:created xsi:type="dcterms:W3CDTF">2016-09-15T07:25:45Z</dcterms:created>
  <dcterms:modified xsi:type="dcterms:W3CDTF">2016-11-02T13:21:18Z</dcterms:modified>
</cp:coreProperties>
</file>