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</p:sldMasterIdLst>
  <p:notesMasterIdLst>
    <p:notesMasterId r:id="rId30"/>
  </p:notesMasterIdLst>
  <p:handoutMasterIdLst>
    <p:handoutMasterId r:id="rId31"/>
  </p:handoutMasterIdLst>
  <p:sldIdLst>
    <p:sldId id="379" r:id="rId11"/>
    <p:sldId id="421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52" r:id="rId21"/>
    <p:sldId id="453" r:id="rId22"/>
    <p:sldId id="450" r:id="rId23"/>
    <p:sldId id="451" r:id="rId24"/>
    <p:sldId id="446" r:id="rId25"/>
    <p:sldId id="447" r:id="rId26"/>
    <p:sldId id="444" r:id="rId27"/>
    <p:sldId id="448" r:id="rId28"/>
    <p:sldId id="449" r:id="rId29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CCCC"/>
    <a:srgbClr val="66FF66"/>
    <a:srgbClr val="FFFFCC"/>
    <a:srgbClr val="EEECE1"/>
    <a:srgbClr val="000000"/>
    <a:srgbClr val="FFFF00"/>
    <a:srgbClr val="993300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9638" autoAdjust="0"/>
  </p:normalViewPr>
  <p:slideViewPr>
    <p:cSldViewPr>
      <p:cViewPr>
        <p:scale>
          <a:sx n="80" d="100"/>
          <a:sy n="80" d="100"/>
        </p:scale>
        <p:origin x="-2202" y="-128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43D91-3313-4380-A601-B4A928998D8B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74220E-CE84-4FF3-B64D-D35F037D2FAC}">
      <dgm:prSet phldrT="[Текст]" custT="1"/>
      <dgm:spPr>
        <a:xfrm>
          <a:off x="1045" y="1023235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49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5AE07D9-C89D-4920-844F-B947EDDA8900}" type="parTrans" cxnId="{D489D224-FDAA-4CCC-AD3B-EACA9DBB0C4F}">
      <dgm:prSet/>
      <dgm:spPr>
        <a:xfrm rot="5400000">
          <a:off x="1362564" y="836360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24939042-C729-4E86-9B6A-C7941200FFED}" type="sibTrans" cxnId="{D489D224-FDAA-4CCC-AD3B-EACA9DBB0C4F}">
      <dgm:prSet/>
      <dgm:spPr>
        <a:xfrm rot="5400000">
          <a:off x="1362564" y="1797432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28CC2851-2184-4F32-9C01-C23BEFA8AE6B}">
      <dgm:prSet phldrT="[Текст]" custT="1"/>
      <dgm:spPr>
        <a:xfrm>
          <a:off x="1045" y="1984307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46 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53059038-BC6B-4A79-AC64-0B9766F5107E}" type="parTrans" cxnId="{C2B7EAF5-3C48-4898-8742-58091DC49667}">
      <dgm:prSet/>
      <dgm:spPr/>
      <dgm:t>
        <a:bodyPr/>
        <a:lstStyle/>
        <a:p>
          <a:endParaRPr lang="ru-RU"/>
        </a:p>
      </dgm:t>
    </dgm:pt>
    <dgm:pt modelId="{1BCE5419-3583-4F6E-84AE-6449E13D89F4}" type="sibTrans" cxnId="{C2B7EAF5-3C48-4898-8742-58091DC49667}">
      <dgm:prSet/>
      <dgm:spPr>
        <a:xfrm rot="5400000">
          <a:off x="1362564" y="2758504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5C59B9C-79BA-45A1-8235-7AF2FF2E5D5D}">
      <dgm:prSet phldrT="[Текст]" custT="1"/>
      <dgm:spPr>
        <a:xfrm>
          <a:off x="3247333" y="1023235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Администраторов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9F60230F-2921-4373-A298-A975EACF5AE7}" type="parTrans" cxnId="{EA612CB6-9B6E-4C44-A02A-8921FEFEEDD9}">
      <dgm:prSet/>
      <dgm:spPr>
        <a:xfrm rot="5400000">
          <a:off x="4608852" y="836360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C96C50F-4EFD-4B1E-A914-1239CC9A909D}" type="sibTrans" cxnId="{EA612CB6-9B6E-4C44-A02A-8921FEFEEDD9}">
      <dgm:prSet/>
      <dgm:spPr>
        <a:xfrm rot="5400000">
          <a:off x="4608852" y="1797432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301C954-96FC-4CA2-AE2E-B78B685A151F}">
      <dgm:prSet phldrT="[Текст]" custT="1"/>
      <dgm:spPr>
        <a:xfrm>
          <a:off x="3247333" y="1984307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ВЕТЕРИНАРНЫХ ОБЪЕДИНЕНИЙ</a:t>
          </a:r>
        </a:p>
      </dgm:t>
    </dgm:pt>
    <dgm:pt modelId="{5A1236B2-C776-4A1F-9B74-5786B99DC6F1}" type="parTrans" cxnId="{36679171-C309-4114-8252-0727ED6009F2}">
      <dgm:prSet/>
      <dgm:spPr/>
      <dgm:t>
        <a:bodyPr/>
        <a:lstStyle/>
        <a:p>
          <a:endParaRPr lang="ru-RU"/>
        </a:p>
      </dgm:t>
    </dgm:pt>
    <dgm:pt modelId="{496F6BBE-B78D-4673-803E-8F9DCBCCF6F7}" type="sibTrans" cxnId="{36679171-C309-4114-8252-0727ED6009F2}">
      <dgm:prSet/>
      <dgm:spPr>
        <a:xfrm rot="5400000">
          <a:off x="4608852" y="2758504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A28B5E49-9566-4C75-8DE9-F9C35234481C}">
      <dgm:prSet phldrT="[Текст]" custT="1"/>
      <dgm:spPr>
        <a:xfrm>
          <a:off x="1045" y="2945379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90 660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E6D5A1AD-9AE1-45B6-8463-8FB09CE63712}" type="parTrans" cxnId="{BFA45FA0-4981-454C-83AF-653E86257649}">
      <dgm:prSet/>
      <dgm:spPr/>
      <dgm:t>
        <a:bodyPr/>
        <a:lstStyle/>
        <a:p>
          <a:endParaRPr lang="ru-RU"/>
        </a:p>
      </dgm:t>
    </dgm:pt>
    <dgm:pt modelId="{1C8116F8-4936-43D2-943C-5F3688953B69}" type="sibTrans" cxnId="{BFA45FA0-4981-454C-83AF-653E86257649}">
      <dgm:prSet/>
      <dgm:spPr>
        <a:xfrm rot="5400000">
          <a:off x="1362564" y="3719576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255D7623-D093-4869-AC63-A71209377852}">
      <dgm:prSet phldrT="[Текст]" custT="1"/>
      <dgm:spPr>
        <a:xfrm>
          <a:off x="3247333" y="2945379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ХС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5AE79C96-4875-4D5B-A50D-0EBC73E4AD5E}" type="parTrans" cxnId="{369C7E70-A025-40DA-A62D-2D4FE50B6896}">
      <dgm:prSet/>
      <dgm:spPr/>
      <dgm:t>
        <a:bodyPr/>
        <a:lstStyle/>
        <a:p>
          <a:endParaRPr lang="ru-RU"/>
        </a:p>
      </dgm:t>
    </dgm:pt>
    <dgm:pt modelId="{7E86D05C-4236-4300-A0AD-DCB534F9B6D8}" type="sibTrans" cxnId="{369C7E70-A025-40DA-A62D-2D4FE50B6896}">
      <dgm:prSet/>
      <dgm:spPr>
        <a:xfrm rot="5400000">
          <a:off x="4608852" y="3719576"/>
          <a:ext cx="124583" cy="124583"/>
        </a:xfrm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544C276-FDA4-4AF6-94EA-A58524905006}">
      <dgm:prSet phldrT="[Текст]" custT="1"/>
      <dgm:spPr>
        <a:xfrm>
          <a:off x="1045" y="3906451"/>
          <a:ext cx="2847621" cy="711905"/>
        </a:xfrm>
        <a:solidFill>
          <a:srgbClr val="FFCCCC">
            <a:alpha val="46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12 388</a:t>
          </a:r>
          <a:endParaRPr lang="ru-RU" sz="28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81ECC7A4-845D-436C-A4ED-81E62C1C70BB}" type="parTrans" cxnId="{FDCAC6C9-0309-447C-8861-C5C84B35D13E}">
      <dgm:prSet/>
      <dgm:spPr/>
      <dgm:t>
        <a:bodyPr/>
        <a:lstStyle/>
        <a:p>
          <a:endParaRPr lang="ru-RU"/>
        </a:p>
      </dgm:t>
    </dgm:pt>
    <dgm:pt modelId="{16AA2409-629E-47C4-B251-DB4361695AFC}" type="sibTrans" cxnId="{FDCAC6C9-0309-447C-8861-C5C84B35D13E}">
      <dgm:prSet/>
      <dgm:spPr/>
      <dgm:t>
        <a:bodyPr/>
        <a:lstStyle/>
        <a:p>
          <a:endParaRPr lang="ru-RU"/>
        </a:p>
      </dgm:t>
    </dgm:pt>
    <dgm:pt modelId="{854ED749-DD3B-4185-98D7-C463E7011ADE}">
      <dgm:prSet phldrT="[Текст]" custT="1"/>
      <dgm:spPr>
        <a:xfrm>
          <a:off x="3247333" y="3906451"/>
          <a:ext cx="2847621" cy="711905"/>
        </a:xfr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ВНЕСЕНО В СИСТЕМУ</a:t>
          </a:r>
          <a:endParaRPr lang="ru-RU" sz="2400" b="1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60930A41-A7CB-4103-9E8E-C4EA32D2AF08}" type="parTrans" cxnId="{D9595B62-3AE5-4C5E-B6E8-6D4097B67CCD}">
      <dgm:prSet/>
      <dgm:spPr/>
      <dgm:t>
        <a:bodyPr/>
        <a:lstStyle/>
        <a:p>
          <a:endParaRPr lang="ru-RU"/>
        </a:p>
      </dgm:t>
    </dgm:pt>
    <dgm:pt modelId="{140E2F90-2EAA-4A99-BD17-D6E456F345A1}" type="sibTrans" cxnId="{D9595B62-3AE5-4C5E-B6E8-6D4097B67CCD}">
      <dgm:prSet/>
      <dgm:spPr/>
      <dgm:t>
        <a:bodyPr/>
        <a:lstStyle/>
        <a:p>
          <a:endParaRPr lang="ru-RU"/>
        </a:p>
      </dgm:t>
    </dgm:pt>
    <dgm:pt modelId="{0879C2BF-1267-4686-8F4B-7E051419EEFB}" type="pres">
      <dgm:prSet presAssocID="{BE143D91-3313-4380-A601-B4A928998D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9E379-213C-4AED-A38E-89730751062D}" type="pres">
      <dgm:prSet presAssocID="{9374220E-CE84-4FF3-B64D-D35F037D2FAC}" presName="vertFlow" presStyleCnt="0"/>
      <dgm:spPr/>
    </dgm:pt>
    <dgm:pt modelId="{E11D3010-EB01-4F20-9D8E-39FA5D34AD25}" type="pres">
      <dgm:prSet presAssocID="{9374220E-CE84-4FF3-B64D-D35F037D2FAC}" presName="header" presStyleLbl="node1" presStyleIdx="0" presStyleCnt="2"/>
      <dgm:spPr/>
      <dgm:t>
        <a:bodyPr/>
        <a:lstStyle/>
        <a:p>
          <a:endParaRPr lang="ru-RU"/>
        </a:p>
      </dgm:t>
    </dgm:pt>
    <dgm:pt modelId="{C22C732F-F0C5-48E9-B35C-0580B8E7BA59}" type="pres">
      <dgm:prSet presAssocID="{53059038-BC6B-4A79-AC64-0B9766F5107E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DC4336A-8B1D-45E8-A432-3BCE7EF7AA65}" type="pres">
      <dgm:prSet presAssocID="{28CC2851-2184-4F32-9C01-C23BEFA8AE6B}" presName="child" presStyleLbl="alignAccFollowNode1" presStyleIdx="0" presStyleCnt="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E2481FF-B952-48FF-8DE8-D7419FDF41C9}" type="pres">
      <dgm:prSet presAssocID="{1BCE5419-3583-4F6E-84AE-6449E13D89F4}" presName="sibTrans" presStyleLbl="sibTrans2D1" presStyleIdx="1" presStyleCnt="6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385170C-8889-4073-9A18-21A5F947B1B4}" type="pres">
      <dgm:prSet presAssocID="{A28B5E49-9566-4C75-8DE9-F9C35234481C}" presName="child" presStyleLbl="alignAccFollowNode1" presStyleIdx="1" presStyleCnt="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38D5FA1-EEA4-465B-9558-7C3E8B64F05D}" type="pres">
      <dgm:prSet presAssocID="{1C8116F8-4936-43D2-943C-5F3688953B69}" presName="sibTrans" presStyleLbl="sibTrans2D1" presStyleIdx="2" presStyleCnt="6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D2D1C2B-72B7-4DD1-8E13-D88ED2D9E3FE}" type="pres">
      <dgm:prSet presAssocID="{4544C276-FDA4-4AF6-94EA-A58524905006}" presName="child" presStyleLbl="alignAccFollowNode1" presStyleIdx="2" presStyleCnt="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7D6B368-0E87-4488-8309-0353C66CE797}" type="pres">
      <dgm:prSet presAssocID="{9374220E-CE84-4FF3-B64D-D35F037D2FAC}" presName="hSp" presStyleCnt="0"/>
      <dgm:spPr/>
    </dgm:pt>
    <dgm:pt modelId="{1426CC23-4C3B-47FB-A09A-CEEC5DF05855}" type="pres">
      <dgm:prSet presAssocID="{D5C59B9C-79BA-45A1-8235-7AF2FF2E5D5D}" presName="vertFlow" presStyleCnt="0"/>
      <dgm:spPr/>
    </dgm:pt>
    <dgm:pt modelId="{E2819581-A00B-4832-ACDE-EAAE407B09A9}" type="pres">
      <dgm:prSet presAssocID="{D5C59B9C-79BA-45A1-8235-7AF2FF2E5D5D}" presName="header" presStyleLbl="node1" presStyleIdx="1" presStyleCnt="2" custScaleX="125727"/>
      <dgm:spPr/>
      <dgm:t>
        <a:bodyPr/>
        <a:lstStyle/>
        <a:p>
          <a:endParaRPr lang="ru-RU"/>
        </a:p>
      </dgm:t>
    </dgm:pt>
    <dgm:pt modelId="{1EE37B43-E4B4-4987-A6FA-9923AC57E597}" type="pres">
      <dgm:prSet presAssocID="{5A1236B2-C776-4A1F-9B74-5786B99DC6F1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DB77BE3-3CBD-4455-A98C-B63AB48E7445}" type="pres">
      <dgm:prSet presAssocID="{4301C954-96FC-4CA2-AE2E-B78B685A151F}" presName="child" presStyleLbl="alignAccFollowNode1" presStyleIdx="3" presStyleCnt="6" custScaleX="12340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C6FD079-5AC9-44EF-847F-81BC9FF825D4}" type="pres">
      <dgm:prSet presAssocID="{496F6BBE-B78D-4673-803E-8F9DCBCCF6F7}" presName="sibTrans" presStyleLbl="sibTrans2D1" presStyleIdx="4" presStyleCnt="6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FBDB239-7C45-4635-B276-844DC5A4540D}" type="pres">
      <dgm:prSet presAssocID="{255D7623-D093-4869-AC63-A71209377852}" presName="child" presStyleLbl="alignAccFollowNode1" presStyleIdx="4" presStyleCnt="6" custScaleX="12052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4D3C020-F80E-4430-9527-DABDE874BA41}" type="pres">
      <dgm:prSet presAssocID="{7E86D05C-4236-4300-A0AD-DCB534F9B6D8}" presName="sibTrans" presStyleLbl="sibTrans2D1" presStyleIdx="5" presStyleCnt="6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7CAF51B-8861-4547-ADD2-1721CCE3C6B9}" type="pres">
      <dgm:prSet presAssocID="{854ED749-DD3B-4185-98D7-C463E7011ADE}" presName="child" presStyleLbl="alignAccFollowNode1" presStyleIdx="5" presStyleCnt="6" custScaleX="122237" custLinFactNeighborX="584" custLinFactNeighborY="466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BFA45FA0-4981-454C-83AF-653E86257649}" srcId="{9374220E-CE84-4FF3-B64D-D35F037D2FAC}" destId="{A28B5E49-9566-4C75-8DE9-F9C35234481C}" srcOrd="1" destOrd="0" parTransId="{E6D5A1AD-9AE1-45B6-8463-8FB09CE63712}" sibTransId="{1C8116F8-4936-43D2-943C-5F3688953B69}"/>
    <dgm:cxn modelId="{09727F06-A4BF-40D4-B9F1-4CFED8F08260}" type="presOf" srcId="{1C8116F8-4936-43D2-943C-5F3688953B69}" destId="{438D5FA1-EEA4-465B-9558-7C3E8B64F05D}" srcOrd="0" destOrd="0" presId="urn:microsoft.com/office/officeart/2005/8/layout/lProcess1"/>
    <dgm:cxn modelId="{FDCAC6C9-0309-447C-8861-C5C84B35D13E}" srcId="{9374220E-CE84-4FF3-B64D-D35F037D2FAC}" destId="{4544C276-FDA4-4AF6-94EA-A58524905006}" srcOrd="2" destOrd="0" parTransId="{81ECC7A4-845D-436C-A4ED-81E62C1C70BB}" sibTransId="{16AA2409-629E-47C4-B251-DB4361695AFC}"/>
    <dgm:cxn modelId="{369C7E70-A025-40DA-A62D-2D4FE50B6896}" srcId="{D5C59B9C-79BA-45A1-8235-7AF2FF2E5D5D}" destId="{255D7623-D093-4869-AC63-A71209377852}" srcOrd="1" destOrd="0" parTransId="{5AE79C96-4875-4D5B-A50D-0EBC73E4AD5E}" sibTransId="{7E86D05C-4236-4300-A0AD-DCB534F9B6D8}"/>
    <dgm:cxn modelId="{7D809A21-1289-4A31-80CB-FEFFC5C58DBC}" type="presOf" srcId="{BE143D91-3313-4380-A601-B4A928998D8B}" destId="{0879C2BF-1267-4686-8F4B-7E051419EEFB}" srcOrd="0" destOrd="0" presId="urn:microsoft.com/office/officeart/2005/8/layout/lProcess1"/>
    <dgm:cxn modelId="{7640D93B-B6F8-43D3-AC09-EAD362C35046}" type="presOf" srcId="{A28B5E49-9566-4C75-8DE9-F9C35234481C}" destId="{9385170C-8889-4073-9A18-21A5F947B1B4}" srcOrd="0" destOrd="0" presId="urn:microsoft.com/office/officeart/2005/8/layout/lProcess1"/>
    <dgm:cxn modelId="{D489D224-FDAA-4CCC-AD3B-EACA9DBB0C4F}" srcId="{BE143D91-3313-4380-A601-B4A928998D8B}" destId="{9374220E-CE84-4FF3-B64D-D35F037D2FAC}" srcOrd="0" destOrd="0" parTransId="{A5AE07D9-C89D-4920-844F-B947EDDA8900}" sibTransId="{24939042-C729-4E86-9B6A-C7941200FFED}"/>
    <dgm:cxn modelId="{7F7AB07A-D8C9-4AF6-99F3-1C5A56A6033A}" type="presOf" srcId="{53059038-BC6B-4A79-AC64-0B9766F5107E}" destId="{C22C732F-F0C5-48E9-B35C-0580B8E7BA59}" srcOrd="0" destOrd="0" presId="urn:microsoft.com/office/officeart/2005/8/layout/lProcess1"/>
    <dgm:cxn modelId="{8DC8B569-EBAA-40C2-A7F3-38F5BCDA88E2}" type="presOf" srcId="{9374220E-CE84-4FF3-B64D-D35F037D2FAC}" destId="{E11D3010-EB01-4F20-9D8E-39FA5D34AD25}" srcOrd="0" destOrd="0" presId="urn:microsoft.com/office/officeart/2005/8/layout/lProcess1"/>
    <dgm:cxn modelId="{E4E0FE4D-3574-44D2-A540-BB0083C6DFFC}" type="presOf" srcId="{496F6BBE-B78D-4673-803E-8F9DCBCCF6F7}" destId="{AC6FD079-5AC9-44EF-847F-81BC9FF825D4}" srcOrd="0" destOrd="0" presId="urn:microsoft.com/office/officeart/2005/8/layout/lProcess1"/>
    <dgm:cxn modelId="{36679171-C309-4114-8252-0727ED6009F2}" srcId="{D5C59B9C-79BA-45A1-8235-7AF2FF2E5D5D}" destId="{4301C954-96FC-4CA2-AE2E-B78B685A151F}" srcOrd="0" destOrd="0" parTransId="{5A1236B2-C776-4A1F-9B74-5786B99DC6F1}" sibTransId="{496F6BBE-B78D-4673-803E-8F9DCBCCF6F7}"/>
    <dgm:cxn modelId="{475AE8B0-8739-4F08-9103-43BC78A45DE1}" type="presOf" srcId="{5A1236B2-C776-4A1F-9B74-5786B99DC6F1}" destId="{1EE37B43-E4B4-4987-A6FA-9923AC57E597}" srcOrd="0" destOrd="0" presId="urn:microsoft.com/office/officeart/2005/8/layout/lProcess1"/>
    <dgm:cxn modelId="{50514909-FEB1-482A-89E1-82770B02FD9B}" type="presOf" srcId="{1BCE5419-3583-4F6E-84AE-6449E13D89F4}" destId="{EE2481FF-B952-48FF-8DE8-D7419FDF41C9}" srcOrd="0" destOrd="0" presId="urn:microsoft.com/office/officeart/2005/8/layout/lProcess1"/>
    <dgm:cxn modelId="{4A818799-CA06-4251-B500-75A3FC1359B8}" type="presOf" srcId="{4544C276-FDA4-4AF6-94EA-A58524905006}" destId="{2D2D1C2B-72B7-4DD1-8E13-D88ED2D9E3FE}" srcOrd="0" destOrd="0" presId="urn:microsoft.com/office/officeart/2005/8/layout/lProcess1"/>
    <dgm:cxn modelId="{AAAE835B-B642-4BF1-929F-CD9F3132E61F}" type="presOf" srcId="{854ED749-DD3B-4185-98D7-C463E7011ADE}" destId="{E7CAF51B-8861-4547-ADD2-1721CCE3C6B9}" srcOrd="0" destOrd="0" presId="urn:microsoft.com/office/officeart/2005/8/layout/lProcess1"/>
    <dgm:cxn modelId="{0C3C290A-88F0-41E6-B570-377CDD7BB1A4}" type="presOf" srcId="{28CC2851-2184-4F32-9C01-C23BEFA8AE6B}" destId="{ADC4336A-8B1D-45E8-A432-3BCE7EF7AA65}" srcOrd="0" destOrd="0" presId="urn:microsoft.com/office/officeart/2005/8/layout/lProcess1"/>
    <dgm:cxn modelId="{EA612CB6-9B6E-4C44-A02A-8921FEFEEDD9}" srcId="{BE143D91-3313-4380-A601-B4A928998D8B}" destId="{D5C59B9C-79BA-45A1-8235-7AF2FF2E5D5D}" srcOrd="1" destOrd="0" parTransId="{9F60230F-2921-4373-A298-A975EACF5AE7}" sibTransId="{0C96C50F-4EFD-4B1E-A914-1239CC9A909D}"/>
    <dgm:cxn modelId="{C2B7EAF5-3C48-4898-8742-58091DC49667}" srcId="{9374220E-CE84-4FF3-B64D-D35F037D2FAC}" destId="{28CC2851-2184-4F32-9C01-C23BEFA8AE6B}" srcOrd="0" destOrd="0" parTransId="{53059038-BC6B-4A79-AC64-0B9766F5107E}" sibTransId="{1BCE5419-3583-4F6E-84AE-6449E13D89F4}"/>
    <dgm:cxn modelId="{EF187F2B-1CFB-4A0D-A7FA-44B80418539C}" type="presOf" srcId="{4301C954-96FC-4CA2-AE2E-B78B685A151F}" destId="{EDB77BE3-3CBD-4455-A98C-B63AB48E7445}" srcOrd="0" destOrd="0" presId="urn:microsoft.com/office/officeart/2005/8/layout/lProcess1"/>
    <dgm:cxn modelId="{D9595B62-3AE5-4C5E-B6E8-6D4097B67CCD}" srcId="{D5C59B9C-79BA-45A1-8235-7AF2FF2E5D5D}" destId="{854ED749-DD3B-4185-98D7-C463E7011ADE}" srcOrd="2" destOrd="0" parTransId="{60930A41-A7CB-4103-9E8E-C4EA32D2AF08}" sibTransId="{140E2F90-2EAA-4A99-BD17-D6E456F345A1}"/>
    <dgm:cxn modelId="{90C8165D-F00A-4A3A-836C-3D11503348BC}" type="presOf" srcId="{255D7623-D093-4869-AC63-A71209377852}" destId="{EFBDB239-7C45-4635-B276-844DC5A4540D}" srcOrd="0" destOrd="0" presId="urn:microsoft.com/office/officeart/2005/8/layout/lProcess1"/>
    <dgm:cxn modelId="{34E04EEA-E48A-4A38-B0B6-C1DF3A1BF931}" type="presOf" srcId="{7E86D05C-4236-4300-A0AD-DCB534F9B6D8}" destId="{F4D3C020-F80E-4430-9527-DABDE874BA41}" srcOrd="0" destOrd="0" presId="urn:microsoft.com/office/officeart/2005/8/layout/lProcess1"/>
    <dgm:cxn modelId="{3D66CB37-0E62-4FA1-9AA1-1AD6A443A91E}" type="presOf" srcId="{D5C59B9C-79BA-45A1-8235-7AF2FF2E5D5D}" destId="{E2819581-A00B-4832-ACDE-EAAE407B09A9}" srcOrd="0" destOrd="0" presId="urn:microsoft.com/office/officeart/2005/8/layout/lProcess1"/>
    <dgm:cxn modelId="{65D8E939-D14C-4445-A130-C31B5B40C1B3}" type="presParOf" srcId="{0879C2BF-1267-4686-8F4B-7E051419EEFB}" destId="{41C9E379-213C-4AED-A38E-89730751062D}" srcOrd="0" destOrd="0" presId="urn:microsoft.com/office/officeart/2005/8/layout/lProcess1"/>
    <dgm:cxn modelId="{8B89AD6C-484E-4FE5-9C82-4129C3711D35}" type="presParOf" srcId="{41C9E379-213C-4AED-A38E-89730751062D}" destId="{E11D3010-EB01-4F20-9D8E-39FA5D34AD25}" srcOrd="0" destOrd="0" presId="urn:microsoft.com/office/officeart/2005/8/layout/lProcess1"/>
    <dgm:cxn modelId="{BD6E0679-C600-4A02-A64F-5318A78B1242}" type="presParOf" srcId="{41C9E379-213C-4AED-A38E-89730751062D}" destId="{C22C732F-F0C5-48E9-B35C-0580B8E7BA59}" srcOrd="1" destOrd="0" presId="urn:microsoft.com/office/officeart/2005/8/layout/lProcess1"/>
    <dgm:cxn modelId="{3FEED152-0A21-40A2-9087-35A6578B56DC}" type="presParOf" srcId="{41C9E379-213C-4AED-A38E-89730751062D}" destId="{ADC4336A-8B1D-45E8-A432-3BCE7EF7AA65}" srcOrd="2" destOrd="0" presId="urn:microsoft.com/office/officeart/2005/8/layout/lProcess1"/>
    <dgm:cxn modelId="{96A664A4-C648-41E3-BC1D-CAE387AE8C59}" type="presParOf" srcId="{41C9E379-213C-4AED-A38E-89730751062D}" destId="{EE2481FF-B952-48FF-8DE8-D7419FDF41C9}" srcOrd="3" destOrd="0" presId="urn:microsoft.com/office/officeart/2005/8/layout/lProcess1"/>
    <dgm:cxn modelId="{F616BE3A-7D28-470E-9872-A695CF16AF68}" type="presParOf" srcId="{41C9E379-213C-4AED-A38E-89730751062D}" destId="{9385170C-8889-4073-9A18-21A5F947B1B4}" srcOrd="4" destOrd="0" presId="urn:microsoft.com/office/officeart/2005/8/layout/lProcess1"/>
    <dgm:cxn modelId="{737D2BD9-5DB5-4E57-A7B1-A5B2D366E26C}" type="presParOf" srcId="{41C9E379-213C-4AED-A38E-89730751062D}" destId="{438D5FA1-EEA4-465B-9558-7C3E8B64F05D}" srcOrd="5" destOrd="0" presId="urn:microsoft.com/office/officeart/2005/8/layout/lProcess1"/>
    <dgm:cxn modelId="{A93FE91E-854D-4DE9-A843-3249E1820DD0}" type="presParOf" srcId="{41C9E379-213C-4AED-A38E-89730751062D}" destId="{2D2D1C2B-72B7-4DD1-8E13-D88ED2D9E3FE}" srcOrd="6" destOrd="0" presId="urn:microsoft.com/office/officeart/2005/8/layout/lProcess1"/>
    <dgm:cxn modelId="{F04DB23F-4BF9-47D8-BCA4-0F1D005AD4C9}" type="presParOf" srcId="{0879C2BF-1267-4686-8F4B-7E051419EEFB}" destId="{87D6B368-0E87-4488-8309-0353C66CE797}" srcOrd="1" destOrd="0" presId="urn:microsoft.com/office/officeart/2005/8/layout/lProcess1"/>
    <dgm:cxn modelId="{752056C6-C3EF-447A-AA3F-13AAF7BC5B76}" type="presParOf" srcId="{0879C2BF-1267-4686-8F4B-7E051419EEFB}" destId="{1426CC23-4C3B-47FB-A09A-CEEC5DF05855}" srcOrd="2" destOrd="0" presId="urn:microsoft.com/office/officeart/2005/8/layout/lProcess1"/>
    <dgm:cxn modelId="{DD3EC4DE-32AD-4415-BAAE-B1D74CCE7581}" type="presParOf" srcId="{1426CC23-4C3B-47FB-A09A-CEEC5DF05855}" destId="{E2819581-A00B-4832-ACDE-EAAE407B09A9}" srcOrd="0" destOrd="0" presId="urn:microsoft.com/office/officeart/2005/8/layout/lProcess1"/>
    <dgm:cxn modelId="{014F7A53-DF5C-4A41-B0D3-6CF989379AF1}" type="presParOf" srcId="{1426CC23-4C3B-47FB-A09A-CEEC5DF05855}" destId="{1EE37B43-E4B4-4987-A6FA-9923AC57E597}" srcOrd="1" destOrd="0" presId="urn:microsoft.com/office/officeart/2005/8/layout/lProcess1"/>
    <dgm:cxn modelId="{09BBB75C-FDEA-45B0-80B5-217B74E1B919}" type="presParOf" srcId="{1426CC23-4C3B-47FB-A09A-CEEC5DF05855}" destId="{EDB77BE3-3CBD-4455-A98C-B63AB48E7445}" srcOrd="2" destOrd="0" presId="urn:microsoft.com/office/officeart/2005/8/layout/lProcess1"/>
    <dgm:cxn modelId="{BCC75C15-EE3A-46C4-91F1-E557F0C08925}" type="presParOf" srcId="{1426CC23-4C3B-47FB-A09A-CEEC5DF05855}" destId="{AC6FD079-5AC9-44EF-847F-81BC9FF825D4}" srcOrd="3" destOrd="0" presId="urn:microsoft.com/office/officeart/2005/8/layout/lProcess1"/>
    <dgm:cxn modelId="{B2AAAD08-71B6-4937-82E1-797E92D0F09F}" type="presParOf" srcId="{1426CC23-4C3B-47FB-A09A-CEEC5DF05855}" destId="{EFBDB239-7C45-4635-B276-844DC5A4540D}" srcOrd="4" destOrd="0" presId="urn:microsoft.com/office/officeart/2005/8/layout/lProcess1"/>
    <dgm:cxn modelId="{9F0620AE-46A3-484F-A62B-9BBD964968F6}" type="presParOf" srcId="{1426CC23-4C3B-47FB-A09A-CEEC5DF05855}" destId="{F4D3C020-F80E-4430-9527-DABDE874BA41}" srcOrd="5" destOrd="0" presId="urn:microsoft.com/office/officeart/2005/8/layout/lProcess1"/>
    <dgm:cxn modelId="{918663BF-15F0-4812-BBDE-FDE920A05CA2}" type="presParOf" srcId="{1426CC23-4C3B-47FB-A09A-CEEC5DF05855}" destId="{E7CAF51B-8861-4547-ADD2-1721CCE3C6B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3010-EB01-4F20-9D8E-39FA5D34AD25}">
      <dsp:nvSpPr>
        <dsp:cNvPr id="0" name=""/>
        <dsp:cNvSpPr/>
      </dsp:nvSpPr>
      <dsp:spPr>
        <a:xfrm>
          <a:off x="306248" y="221"/>
          <a:ext cx="3193667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49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329633" y="23606"/>
        <a:ext cx="3146897" cy="751646"/>
      </dsp:txXfrm>
    </dsp:sp>
    <dsp:sp modelId="{C22C732F-F0C5-48E9-B35C-0580B8E7BA59}">
      <dsp:nvSpPr>
        <dsp:cNvPr id="0" name=""/>
        <dsp:cNvSpPr/>
      </dsp:nvSpPr>
      <dsp:spPr>
        <a:xfrm rot="5400000">
          <a:off x="1833220" y="868499"/>
          <a:ext cx="139722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4336A-8B1D-45E8-A432-3BCE7EF7AA65}">
      <dsp:nvSpPr>
        <dsp:cNvPr id="0" name=""/>
        <dsp:cNvSpPr/>
      </dsp:nvSpPr>
      <dsp:spPr>
        <a:xfrm>
          <a:off x="306248" y="1078084"/>
          <a:ext cx="3193667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46 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329633" y="1101469"/>
        <a:ext cx="3146897" cy="751646"/>
      </dsp:txXfrm>
    </dsp:sp>
    <dsp:sp modelId="{EE2481FF-B952-48FF-8DE8-D7419FDF41C9}">
      <dsp:nvSpPr>
        <dsp:cNvPr id="0" name=""/>
        <dsp:cNvSpPr/>
      </dsp:nvSpPr>
      <dsp:spPr>
        <a:xfrm rot="5400000">
          <a:off x="1833220" y="1946362"/>
          <a:ext cx="139722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170C-8889-4073-9A18-21A5F947B1B4}">
      <dsp:nvSpPr>
        <dsp:cNvPr id="0" name=""/>
        <dsp:cNvSpPr/>
      </dsp:nvSpPr>
      <dsp:spPr>
        <a:xfrm>
          <a:off x="306248" y="2155946"/>
          <a:ext cx="3193667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90 660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329633" y="2179331"/>
        <a:ext cx="3146897" cy="751646"/>
      </dsp:txXfrm>
    </dsp:sp>
    <dsp:sp modelId="{438D5FA1-EEA4-465B-9558-7C3E8B64F05D}">
      <dsp:nvSpPr>
        <dsp:cNvPr id="0" name=""/>
        <dsp:cNvSpPr/>
      </dsp:nvSpPr>
      <dsp:spPr>
        <a:xfrm rot="5400000">
          <a:off x="1833220" y="3024225"/>
          <a:ext cx="139722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D1C2B-72B7-4DD1-8E13-D88ED2D9E3FE}">
      <dsp:nvSpPr>
        <dsp:cNvPr id="0" name=""/>
        <dsp:cNvSpPr/>
      </dsp:nvSpPr>
      <dsp:spPr>
        <a:xfrm>
          <a:off x="306248" y="3233809"/>
          <a:ext cx="3193667" cy="798416"/>
        </a:xfrm>
        <a:prstGeom prst="roundRect">
          <a:avLst>
            <a:gd name="adj" fmla="val 10000"/>
          </a:avLst>
        </a:prstGeom>
        <a:solidFill>
          <a:srgbClr val="FFCCCC">
            <a:alpha val="46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12 388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329633" y="3257194"/>
        <a:ext cx="3146897" cy="751646"/>
      </dsp:txXfrm>
    </dsp:sp>
    <dsp:sp modelId="{E2819581-A00B-4832-ACDE-EAAE407B09A9}">
      <dsp:nvSpPr>
        <dsp:cNvPr id="0" name=""/>
        <dsp:cNvSpPr/>
      </dsp:nvSpPr>
      <dsp:spPr>
        <a:xfrm>
          <a:off x="3947029" y="221"/>
          <a:ext cx="4015302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Администраторов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3970414" y="23606"/>
        <a:ext cx="3968532" cy="751646"/>
      </dsp:txXfrm>
    </dsp:sp>
    <dsp:sp modelId="{1EE37B43-E4B4-4987-A6FA-9923AC57E597}">
      <dsp:nvSpPr>
        <dsp:cNvPr id="0" name=""/>
        <dsp:cNvSpPr/>
      </dsp:nvSpPr>
      <dsp:spPr>
        <a:xfrm rot="5400000">
          <a:off x="5884818" y="868499"/>
          <a:ext cx="139722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7BE3-3CBD-4455-A98C-B63AB48E7445}">
      <dsp:nvSpPr>
        <dsp:cNvPr id="0" name=""/>
        <dsp:cNvSpPr/>
      </dsp:nvSpPr>
      <dsp:spPr>
        <a:xfrm>
          <a:off x="3984091" y="1078084"/>
          <a:ext cx="3941177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ВЕТЕРИНАРНЫХ ОБЪЕДИНЕНИЙ</a:t>
          </a:r>
        </a:p>
      </dsp:txBody>
      <dsp:txXfrm>
        <a:off x="4007476" y="1101469"/>
        <a:ext cx="3894407" cy="751646"/>
      </dsp:txXfrm>
    </dsp:sp>
    <dsp:sp modelId="{AC6FD079-5AC9-44EF-847F-81BC9FF825D4}">
      <dsp:nvSpPr>
        <dsp:cNvPr id="0" name=""/>
        <dsp:cNvSpPr/>
      </dsp:nvSpPr>
      <dsp:spPr>
        <a:xfrm rot="5400000">
          <a:off x="5884818" y="1946362"/>
          <a:ext cx="139722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DB239-7C45-4635-B276-844DC5A4540D}">
      <dsp:nvSpPr>
        <dsp:cNvPr id="0" name=""/>
        <dsp:cNvSpPr/>
      </dsp:nvSpPr>
      <dsp:spPr>
        <a:xfrm>
          <a:off x="4030160" y="2155946"/>
          <a:ext cx="3849039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ХС</a:t>
          </a:r>
          <a:endParaRPr lang="ru-RU" sz="28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4053545" y="2179331"/>
        <a:ext cx="3802269" cy="751646"/>
      </dsp:txXfrm>
    </dsp:sp>
    <dsp:sp modelId="{F4D3C020-F80E-4430-9527-DABDE874BA41}">
      <dsp:nvSpPr>
        <dsp:cNvPr id="0" name=""/>
        <dsp:cNvSpPr/>
      </dsp:nvSpPr>
      <dsp:spPr>
        <a:xfrm rot="5340532">
          <a:off x="5894012" y="3024336"/>
          <a:ext cx="139986" cy="1397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F51B-8861-4547-ADD2-1721CCE3C6B9}">
      <dsp:nvSpPr>
        <dsp:cNvPr id="0" name=""/>
        <dsp:cNvSpPr/>
      </dsp:nvSpPr>
      <dsp:spPr>
        <a:xfrm>
          <a:off x="4021409" y="3234031"/>
          <a:ext cx="3903843" cy="798416"/>
        </a:xfrm>
        <a:prstGeom prst="roundRect">
          <a:avLst>
            <a:gd name="adj" fmla="val 10000"/>
          </a:avLst>
        </a:prstGeom>
        <a:solidFill>
          <a:srgbClr val="FFCCCC">
            <a:alpha val="37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ВНЕСЕНО В СИСТЕМУ</a:t>
          </a:r>
          <a:endParaRPr lang="ru-RU" sz="2400" b="1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>
        <a:off x="4044794" y="3257416"/>
        <a:ext cx="3857073" cy="75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355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1"/>
            <a:ext cx="2946346" cy="49355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5B9CA330-B124-448E-8411-C5CA05EFEB0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9120"/>
            <a:ext cx="2946347" cy="49355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379120"/>
            <a:ext cx="2946346" cy="49355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CA7A843-2B62-43E9-B70D-8A419585A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98B0361-2279-4F3F-B561-CFD33364852C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9423A57-6F9C-4713-9F5C-218B1D2A6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5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7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71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5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87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855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6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01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049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701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723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23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7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440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4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4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0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7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18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20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8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5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40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87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30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8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0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5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87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1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3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9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52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4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4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1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4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00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23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56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2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75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65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6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26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7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1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50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23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1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5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67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9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18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6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09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5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2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85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99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0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22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2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3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9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08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73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61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1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46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6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05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49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35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1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1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20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636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17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80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72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69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36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8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04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8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9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85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505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6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2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F479-378A-436F-895A-2DEC5CD5ED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A1DC-4F68-4105-8C0D-89E3F8EE30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008" y="909235"/>
            <a:ext cx="5369483" cy="3108543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2800" b="1">
                <a:ln>
                  <a:noFill/>
                </a:ln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РАБОТА ГОСУДАРСТВЕННОЙ ВЕТЕРИНАРНОЙ СЛУЖБЫ ПО НЕДОПУЩЕНИЮ ОСОБО ОПАСНЫХ ИНФЕКЦИЙ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ТЕРРИТОРИЮ РЕСПУБЛИКИ ТАТАРСТАН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6" y="909235"/>
            <a:ext cx="3069581" cy="309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731990"/>
            <a:ext cx="878497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 октября 2017 г. </a:t>
            </a:r>
          </a:p>
        </p:txBody>
      </p:sp>
    </p:spTree>
    <p:extLst>
      <p:ext uri="{BB962C8B-B14F-4D97-AF65-F5344CB8AC3E}">
        <p14:creationId xmlns:p14="http://schemas.microsoft.com/office/powerpoint/2010/main" val="22389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4218" y="267509"/>
            <a:ext cx="8640960" cy="435695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3000"/>
                </a:schemeClr>
              </a:gs>
              <a:gs pos="100000">
                <a:schemeClr val="accent1">
                  <a:tint val="15000"/>
                  <a:satMod val="350000"/>
                  <a:alpha val="6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93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ПРОФИЛАКТИКА 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НОДУЛЯРНОГО ДЕРМАТИТА </a:t>
            </a:r>
          </a:p>
          <a:p>
            <a:pPr algn="ctr">
              <a:lnSpc>
                <a:spcPts val="26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КРУПНОГО РОГАТОГО СКОТА</a:t>
            </a:r>
          </a:p>
          <a:p>
            <a:pPr algn="ctr">
              <a:lnSpc>
                <a:spcPts val="2600"/>
              </a:lnSpc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ПРОСВЕТИТЕЛЬСКАЯ РАБОТА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 ЗА ПЕРЕМЕЩЕНИЕМ ЖИВОТНОВОДЧЕСКИХ ГРУЗОВ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 ВВОЗА ЖИВОТНЫХ НА ТЕРРИТОРИЮ РЕСПУБЛИКИ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ДИАГНОСТИЧЕСКИЕ МЕРОПРИЯТИЯ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ВАКЦИНАЦИЯ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100987"/>
            <a:ext cx="8744972" cy="491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568952" cy="46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4218" y="90669"/>
            <a:ext cx="8640960" cy="503919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3000"/>
                </a:schemeClr>
              </a:gs>
              <a:gs pos="100000">
                <a:schemeClr val="accent1">
                  <a:tint val="15000"/>
                  <a:satMod val="350000"/>
                  <a:alpha val="6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93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ПРИЧИНЫ РАСПРОСТРАНЕНИЯ :</a:t>
            </a:r>
          </a:p>
          <a:p>
            <a:pPr algn="ctr">
              <a:lnSpc>
                <a:spcPts val="2600"/>
              </a:lnSpc>
            </a:pPr>
            <a:endParaRPr lang="ru-RU" sz="12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БИОЛОГИЧЕСКАЯ НЕЗАЩИЩЕННОСТЬ ЛИЧНЫХ ПОДСОБНЫХ ХОЗЯЙСТВ И КРЕСТЬЯНСКИХ (ФЕРМЕРСКИХ) ХОЗЯЙСТВ;</a:t>
            </a:r>
          </a:p>
          <a:p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ОТСУТСТВИЕ ДОЛЖНОГО УЧЕТА ПОГОЛОВЬЯ СВИНЕЙ;</a:t>
            </a:r>
          </a:p>
          <a:p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НАРУШЕНИЕ ВЕТЕРИНАРНОГО ЗАКОНОДАТЕЛЬСТВА ПРИ СОДЕРЖАНИИ,  ПЕРЕМЕЩЕНИИ ЖИВОТНЫХ И ПРОДУКЦИИ СВИНОВОДСТВА;</a:t>
            </a:r>
          </a:p>
          <a:p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ЦИРКУЛЯЦИЯ ВИРУСА АЧС В ДИКОЙ ФАУНЕ.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4218" y="90659"/>
            <a:ext cx="8640960" cy="45845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3000"/>
                </a:schemeClr>
              </a:gs>
              <a:gs pos="100000">
                <a:schemeClr val="accent1">
                  <a:tint val="15000"/>
                  <a:satMod val="350000"/>
                  <a:alpha val="6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93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ЗАЩИЩЁННОСТЬ СВИНОВОДЧЕСКИХ ХОЗЯЙСТВ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45490"/>
              </p:ext>
            </p:extLst>
          </p:nvPr>
        </p:nvGraphicFramePr>
        <p:xfrm>
          <a:off x="1331640" y="699542"/>
          <a:ext cx="604867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357"/>
                <a:gridCol w="996315"/>
              </a:tblGrid>
              <a:tr h="1074420">
                <a:tc>
                  <a:txBody>
                    <a:bodyPr/>
                    <a:lstStyle/>
                    <a:p>
                      <a:pPr lvl="1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КОМПАРТМЕНТ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lvl="1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КОМПАРТМЕНТ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lvl="1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КОМПАРТМЕНТ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</a:tr>
              <a:tr h="1074420">
                <a:tc>
                  <a:txBody>
                    <a:bodyPr/>
                    <a:lstStyle/>
                    <a:p>
                      <a:pPr lvl="1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КОМПАРТМЕНТ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458452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ОРГАНИЗАЦИЯ РАБОЧИХ МЕСТ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31748"/>
              </p:ext>
            </p:extLst>
          </p:nvPr>
        </p:nvGraphicFramePr>
        <p:xfrm>
          <a:off x="187910" y="843558"/>
          <a:ext cx="8803776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627312"/>
              </a:tblGrid>
              <a:tr h="1762757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ОРГАНИЗОВАНО 354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РАБОЧИХ МЕСТА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9096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ЗАПЛАНИРОВАНО ПРИОБРЕСТИ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140 ЕД. КОМПЬЮТЕРНОЙ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ТЕХНИКИ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3" y="915566"/>
            <a:ext cx="4125795" cy="162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2" y="2643758"/>
            <a:ext cx="30972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0"/>
            <a:ext cx="9144000" cy="1125301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ПРОВЕЛИ ОБУЧЕНИЕ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531-ГО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СПЕЦИАЛИСТА </a:t>
            </a:r>
          </a:p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ГОСВЕТУЧРЕЖДЕНИЙ  РАБОТЕ </a:t>
            </a:r>
          </a:p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СИСТЕМЕ «МЕРКУРИЙ»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582" b="3219"/>
          <a:stretch/>
        </p:blipFill>
        <p:spPr bwMode="auto">
          <a:xfrm>
            <a:off x="503447" y="1491632"/>
            <a:ext cx="3570136" cy="2275785"/>
          </a:xfrm>
          <a:prstGeom prst="rect">
            <a:avLst/>
          </a:prstGeom>
          <a:ln w="19050">
            <a:solidFill>
              <a:srgbClr val="FFC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9900"/>
            <a:ext cx="3685723" cy="233924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382402"/>
            <a:ext cx="9144000" cy="791876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ОКТЯБРЕ-НОЯБРЕ ЗАПЛАНИРОВАНО ОБУЧЕНИЕ ЕЩЁ </a:t>
            </a:r>
          </a:p>
          <a:p>
            <a:pPr algn="ctr">
              <a:lnSpc>
                <a:spcPts val="26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140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0077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9739" r="17326" b="10388"/>
          <a:stretch/>
        </p:blipFill>
        <p:spPr bwMode="auto">
          <a:xfrm>
            <a:off x="3114329" y="333511"/>
            <a:ext cx="3185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194680" y="1707654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" y="333521"/>
            <a:ext cx="2917099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6" b="3408"/>
          <a:stretch/>
        </p:blipFill>
        <p:spPr bwMode="auto">
          <a:xfrm>
            <a:off x="6385842" y="333513"/>
            <a:ext cx="2641724" cy="22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" y="2715766"/>
            <a:ext cx="288031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30" y="2715767"/>
            <a:ext cx="31858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43" y="2736254"/>
            <a:ext cx="2641724" cy="21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458452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ЗАРЕГИСТРИРОВАНО: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23099133"/>
              </p:ext>
            </p:extLst>
          </p:nvPr>
        </p:nvGraphicFramePr>
        <p:xfrm>
          <a:off x="539552" y="627534"/>
          <a:ext cx="82685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6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458452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ХС НЕОБХАДИМО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18" y="987574"/>
            <a:ext cx="8640960" cy="344901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3000"/>
                </a:schemeClr>
              </a:gs>
              <a:gs pos="100000">
                <a:schemeClr val="accent1">
                  <a:tint val="15000"/>
                  <a:satMod val="350000"/>
                  <a:alpha val="6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93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3819" tIns="61909" rIns="123819" bIns="61909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ОРГАНИЗОВАТЬ РАБОЧЕЕ МЕСТО;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СПЕЦИАЛИСТУ ПРЕДПРИЯТИЯ ПРОЙТИ ОБУЧЕНИЕ;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НАПРАВИТЬ ЗАЯВЛЕНИЕ УСТАНОВЛЕННОЙ ФОРМЫ;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СПЕЦИАЛИСТУ ПРОЙТИ АТТЕСТАЦИЮ.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791876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КАРТА ОЧАГОВ ЯЩУРА НА ТЕРРИТОРИИ </a:t>
            </a:r>
          </a:p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 БАШКОРТОСТАН на 10.10.2017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Orgotdel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7334"/>
            <a:ext cx="9144001" cy="43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791876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 ПРОВОДИМЫЕ В ОЧАГЕ НА ТЕРРИТОРИИ </a:t>
            </a:r>
          </a:p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 БАШКОРТОСТАН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rgotdel\Desktop\Новая папка\IMG_5007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5" y="2991858"/>
            <a:ext cx="2837574" cy="1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rgotdel\Desktop\Новая папка\IMG_5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4" y="920379"/>
            <a:ext cx="2850042" cy="1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rgotdel\Desktop\Новая папка\IMG_5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" y="2991858"/>
            <a:ext cx="2850042" cy="17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rgotdel\Desktop\dezinfeksia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13" y="920379"/>
            <a:ext cx="2837574" cy="17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rgotdel\Desktop\Новая папка\tim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" y="915567"/>
            <a:ext cx="2837574" cy="17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Orgotdel\Desktop\Новая папка\IMG_50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8227"/>
          <a:stretch/>
        </p:blipFill>
        <p:spPr bwMode="auto">
          <a:xfrm>
            <a:off x="6171034" y="3010839"/>
            <a:ext cx="2837574" cy="17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" y="87323"/>
            <a:ext cx="89439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458452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ПОСТЫ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Orgotdel\Desktop\Новая папка\IMG_5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519"/>
            <a:ext cx="1763688" cy="23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rgotdel\Desktop\Новая папка\IMG_5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40" y="485850"/>
            <a:ext cx="1761556" cy="23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rgotdel\Desktop\Новая папка\IMG_5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78" y="495410"/>
            <a:ext cx="1761556" cy="23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rgotdel\Desktop\Новая папка\IMG_5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6" y="495402"/>
            <a:ext cx="3435260" cy="19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rgotdel\Desktop\Новая папка\IMG_5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94" y="3057504"/>
            <a:ext cx="26137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Orgotdel\Desktop\Новая папка\IMG_5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3801"/>
            <a:ext cx="27194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Orgotdel\Desktop\Новая папка\IMG_49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6542"/>
            <a:ext cx="2058262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458452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ЗАСЕДАНИЯ КЧС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Orgotdel\Desktop\Новая папка\Новая папка\IMG_5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80" y="546874"/>
            <a:ext cx="2905294" cy="18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rgotdel\Desktop\Новая папка\Новая папка\IMG_5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9" y="529992"/>
            <a:ext cx="1896706" cy="25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rgotdel\Desktop\Новая папка\Новая папка\IMG_5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84" y="561231"/>
            <a:ext cx="3181085" cy="17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rgotdel\Desktop\Новая папка\Новая папка\IMG_5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68" y="2418159"/>
            <a:ext cx="1896706" cy="25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Orgotdel\Desktop\Новая папка\Новая папка\IMG_5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0" y="3137219"/>
            <a:ext cx="3181085" cy="17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Orgotdel\Desktop\Новая папка\Новая папка\2017-10-11-PHOTO-0000001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21612"/>
          <a:stretch/>
        </p:blipFill>
        <p:spPr bwMode="auto">
          <a:xfrm>
            <a:off x="3635915" y="3137219"/>
            <a:ext cx="3139355" cy="17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55576" y="555526"/>
            <a:ext cx="7776864" cy="4336436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ПОСЛЕДСТВИЯ: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Снижение упитанности;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нижение продуктивности;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Смертность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Затраты на </a:t>
            </a:r>
            <a:r>
              <a:rPr lang="ru-RU" sz="24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дезинфекции;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атраты на </a:t>
            </a:r>
            <a:r>
              <a:rPr lang="ru-RU" sz="2400" b="1" dirty="0">
                <a:solidFill>
                  <a:srgbClr val="002060"/>
                </a:solidFill>
              </a:rPr>
              <a:t>проведение </a:t>
            </a:r>
            <a:r>
              <a:rPr lang="ru-RU" sz="2400" b="1" dirty="0" smtClean="0">
                <a:solidFill>
                  <a:srgbClr val="002060"/>
                </a:solidFill>
              </a:rPr>
              <a:t>лечения животных;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Затраты на проведение </a:t>
            </a:r>
            <a:r>
              <a:rPr lang="ru-RU" sz="2400" b="1" dirty="0" smtClean="0">
                <a:solidFill>
                  <a:srgbClr val="002060"/>
                </a:solidFill>
              </a:rPr>
              <a:t>обеззараживание </a:t>
            </a:r>
            <a:r>
              <a:rPr lang="ru-RU" sz="2400" b="1" dirty="0">
                <a:solidFill>
                  <a:srgbClr val="002060"/>
                </a:solidFill>
              </a:rPr>
              <a:t>продуктов и сырья животного </a:t>
            </a:r>
            <a:r>
              <a:rPr lang="ru-RU" sz="2400" b="1" dirty="0" smtClean="0">
                <a:solidFill>
                  <a:srgbClr val="002060"/>
                </a:solidFill>
              </a:rPr>
              <a:t>происхождения и т.д.</a:t>
            </a:r>
            <a:endParaRPr lang="ru-RU" sz="2400" b="1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9512" y="103833"/>
            <a:ext cx="8784976" cy="4818620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 lIns="123819" tIns="61909" rIns="123819" bIns="61909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ПОСЛЕДСТВИЯ ВСПЫШКИ ЯЩУРА В АЛЬМЕТЬЕВСКОМ РАЙОНЕ </a:t>
            </a:r>
          </a:p>
          <a:p>
            <a:pPr algn="ctr">
              <a:lnSpc>
                <a:spcPts val="26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1986 год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2600"/>
              </a:lnSpc>
            </a:pPr>
            <a:endParaRPr lang="ru-RU" b="1" u="sng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ВЫНУЖДЕНО ЗАБИТО - 621 ГОЛОВА СВИНЕЙ.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ПОДВЕРГНУТО ВЫНУЖДЕННОЙ ВАКЦИНАЦИИ</a:t>
            </a:r>
            <a:endParaRPr lang="ru-RU" sz="2400" b="1" dirty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</a:t>
            </a:r>
          </a:p>
          <a:p>
            <a:endParaRPr lang="ru-RU" sz="2000" b="1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ru-RU" sz="20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  <a:r>
              <a:rPr lang="ru-RU" sz="2000" b="1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1035 </a:t>
            </a:r>
            <a:r>
              <a:rPr lang="ru-RU" sz="2000" b="1" dirty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ГОЛОВ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6696 </a:t>
            </a:r>
            <a:r>
              <a:rPr lang="ru-RU" sz="2000" b="1" dirty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ГОЛОВ </a:t>
            </a:r>
            <a:endParaRPr lang="ru-RU" sz="2000" b="1" dirty="0" smtClean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КРУПНОГО РОГАТОГО </a:t>
            </a:r>
            <a:r>
              <a:rPr lang="ru-RU" sz="2000" b="1" dirty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СКОТА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СВИНЕЙ </a:t>
            </a:r>
          </a:p>
          <a:p>
            <a:endParaRPr lang="ru-RU" sz="2000" b="1" dirty="0" smtClean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Orgotdel\Desktop\406187340_w640_h640_610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6" y="2283718"/>
            <a:ext cx="2736304" cy="13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rgotdel\Desktop\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0772"/>
            <a:ext cx="2736304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3" y="123480"/>
            <a:ext cx="890445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71550"/>
            <a:ext cx="2667511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0032" y="2859792"/>
            <a:ext cx="390863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22.09.2017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режиме карантина по заразному узелковому дерматиту находится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очаг: 24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 Саратовской,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 Оренбургской,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Самарской, 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 Волгоградской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области, 1 - Республика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Башкортостан.</a:t>
            </a:r>
          </a:p>
        </p:txBody>
      </p:sp>
    </p:spTree>
    <p:extLst>
      <p:ext uri="{BB962C8B-B14F-4D97-AF65-F5344CB8AC3E}">
        <p14:creationId xmlns:p14="http://schemas.microsoft.com/office/powerpoint/2010/main" val="32505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288</Words>
  <Application>Microsoft Office PowerPoint</Application>
  <PresentationFormat>Экран (16:9)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Тема Office</vt:lpstr>
      <vt:lpstr>13_Тема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Новичков</dc:creator>
  <cp:lastModifiedBy>Orgotdel</cp:lastModifiedBy>
  <cp:revision>1355</cp:revision>
  <cp:lastPrinted>2017-10-10T06:35:16Z</cp:lastPrinted>
  <dcterms:created xsi:type="dcterms:W3CDTF">2015-12-31T08:32:28Z</dcterms:created>
  <dcterms:modified xsi:type="dcterms:W3CDTF">2017-10-13T05:28:20Z</dcterms:modified>
</cp:coreProperties>
</file>