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5"/>
  </p:notesMasterIdLst>
  <p:sldIdLst>
    <p:sldId id="320" r:id="rId3"/>
    <p:sldId id="37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61" r:id="rId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55EA9"/>
    <a:srgbClr val="006600"/>
    <a:srgbClr val="FFCCCC"/>
    <a:srgbClr val="FFFF99"/>
    <a:srgbClr val="FFFF66"/>
    <a:srgbClr val="FF9999"/>
    <a:srgbClr val="2F94B3"/>
    <a:srgbClr val="E1E1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2686" autoAdjust="0"/>
  </p:normalViewPr>
  <p:slideViewPr>
    <p:cSldViewPr>
      <p:cViewPr>
        <p:scale>
          <a:sx n="90" d="100"/>
          <a:sy n="90" d="100"/>
        </p:scale>
        <p:origin x="-253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1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43D91-3313-4380-A601-B4A928998D8B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7C6580-A0BC-4CB6-B418-CFA60A0F4E12}">
      <dgm:prSet phldrT="[Текст]" custT="1"/>
      <dgm:spPr>
        <a:xfrm>
          <a:off x="0" y="369312"/>
          <a:ext cx="2610316" cy="1084697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140</a:t>
          </a:r>
          <a:endParaRPr lang="ru-RU" sz="28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B6F037F-AC89-4D95-824C-ECBA536A013B}" type="parTrans" cxnId="{04EE9824-2BE3-4485-B428-C0518A09E604}">
      <dgm:prSet/>
      <dgm:spPr/>
      <dgm:t>
        <a:bodyPr/>
        <a:lstStyle/>
        <a:p>
          <a:endParaRPr lang="ru-RU"/>
        </a:p>
      </dgm:t>
    </dgm:pt>
    <dgm:pt modelId="{31DBB52D-8C9B-48F5-9487-9162C778E03B}" type="sibTrans" cxnId="{04EE9824-2BE3-4485-B428-C0518A09E604}">
      <dgm:prSet/>
      <dgm:spPr/>
      <dgm:t>
        <a:bodyPr/>
        <a:lstStyle/>
        <a:p>
          <a:endParaRPr lang="ru-RU"/>
        </a:p>
      </dgm:t>
    </dgm:pt>
    <dgm:pt modelId="{9374220E-CE84-4FF3-B64D-D35F037D2FAC}">
      <dgm:prSet phldrT="[Текст]" custT="1"/>
      <dgm:spPr>
        <a:xfrm>
          <a:off x="63781" y="2097365"/>
          <a:ext cx="2610316" cy="1066177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531</a:t>
          </a:r>
          <a:endParaRPr lang="ru-RU" sz="28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5AE07D9-C89D-4920-844F-B947EDDA8900}" type="parTrans" cxnId="{D489D224-FDAA-4CCC-AD3B-EACA9DBB0C4F}">
      <dgm:prSet/>
      <dgm:spPr>
        <a:xfrm rot="5272489">
          <a:off x="1176271" y="1718587"/>
          <a:ext cx="321899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24939042-C729-4E86-9B6A-C7941200FFED}" type="sibTrans" cxnId="{D489D224-FDAA-4CCC-AD3B-EACA9DBB0C4F}">
      <dgm:prSet/>
      <dgm:spPr>
        <a:xfrm rot="5404450">
          <a:off x="933040" y="3598115"/>
          <a:ext cx="869145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28CC2851-2184-4F32-9C01-C23BEFA8AE6B}">
      <dgm:prSet phldrT="[Текст]" custT="1"/>
      <dgm:spPr>
        <a:xfrm>
          <a:off x="61066" y="4146888"/>
          <a:ext cx="2610316" cy="1161878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3407</a:t>
          </a:r>
          <a:endParaRPr lang="ru-RU" sz="28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3059038-BC6B-4A79-AC64-0B9766F5107E}" type="parTrans" cxnId="{C2B7EAF5-3C48-4898-8742-58091DC49667}">
      <dgm:prSet/>
      <dgm:spPr/>
      <dgm:t>
        <a:bodyPr/>
        <a:lstStyle/>
        <a:p>
          <a:endParaRPr lang="ru-RU"/>
        </a:p>
      </dgm:t>
    </dgm:pt>
    <dgm:pt modelId="{1BCE5419-3583-4F6E-84AE-6449E13D89F4}" type="sibTrans" cxnId="{C2B7EAF5-3C48-4898-8742-58091DC49667}">
      <dgm:prSet/>
      <dgm:spPr/>
      <dgm:t>
        <a:bodyPr/>
        <a:lstStyle/>
        <a:p>
          <a:endParaRPr lang="ru-RU"/>
        </a:p>
      </dgm:t>
    </dgm:pt>
    <dgm:pt modelId="{D5C59B9C-79BA-45A1-8235-7AF2FF2E5D5D}">
      <dgm:prSet phldrT="[Текст]" custT="1"/>
      <dgm:spPr>
        <a:xfrm>
          <a:off x="2950426" y="2105850"/>
          <a:ext cx="3026244" cy="1049210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Обучено специалистов</a:t>
          </a:r>
          <a:endParaRPr lang="ru-RU" sz="28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60230F-2921-4373-A298-A975EACF5AE7}" type="parTrans" cxnId="{EA612CB6-9B6E-4C44-A02A-8921FEFEEDD9}">
      <dgm:prSet/>
      <dgm:spPr>
        <a:xfrm rot="5267977">
          <a:off x="4265156" y="1717944"/>
          <a:ext cx="331048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0C96C50F-4EFD-4B1E-A914-1239CC9A909D}" type="sibTrans" cxnId="{EA612CB6-9B6E-4C44-A02A-8921FEFEEDD9}">
      <dgm:prSet/>
      <dgm:spPr>
        <a:xfrm rot="5399828">
          <a:off x="4034277" y="3584382"/>
          <a:ext cx="858643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gm:spPr>
      <dgm:t>
        <a:bodyPr/>
        <a:lstStyle/>
        <a:p>
          <a:endParaRPr lang="ru-RU"/>
        </a:p>
      </dgm:t>
    </dgm:pt>
    <dgm:pt modelId="{4301C954-96FC-4CA2-AE2E-B78B685A151F}">
      <dgm:prSet phldrT="[Текст]" custT="1"/>
      <dgm:spPr>
        <a:xfrm>
          <a:off x="2903623" y="4127905"/>
          <a:ext cx="3120059" cy="1180861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Хозяйствующих субъектов </a:t>
          </a:r>
          <a:endParaRPr lang="ru-RU" sz="28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1236B2-C776-4A1F-9B74-5786B99DC6F1}" type="parTrans" cxnId="{36679171-C309-4114-8252-0727ED6009F2}">
      <dgm:prSet/>
      <dgm:spPr/>
      <dgm:t>
        <a:bodyPr/>
        <a:lstStyle/>
        <a:p>
          <a:endParaRPr lang="ru-RU"/>
        </a:p>
      </dgm:t>
    </dgm:pt>
    <dgm:pt modelId="{496F6BBE-B78D-4673-803E-8F9DCBCCF6F7}" type="sibTrans" cxnId="{36679171-C309-4114-8252-0727ED6009F2}">
      <dgm:prSet/>
      <dgm:spPr/>
      <dgm:t>
        <a:bodyPr/>
        <a:lstStyle/>
        <a:p>
          <a:endParaRPr lang="ru-RU"/>
        </a:p>
      </dgm:t>
    </dgm:pt>
    <dgm:pt modelId="{B7383557-A928-4343-9902-0E39639256A1}">
      <dgm:prSet phldrT="[Текст]" custT="1"/>
      <dgm:spPr>
        <a:xfrm>
          <a:off x="2890362" y="379081"/>
          <a:ext cx="3014289" cy="1065159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</a:ln>
        <a:effectLst/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компьютеров</a:t>
          </a:r>
          <a:endParaRPr lang="ru-RU" sz="28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29FBB6-5941-44A5-B73C-457E056A37E9}" type="sibTrans" cxnId="{A59F36EB-7DAC-41F0-AE5F-DC9E75B21D07}">
      <dgm:prSet/>
      <dgm:spPr/>
      <dgm:t>
        <a:bodyPr/>
        <a:lstStyle/>
        <a:p>
          <a:endParaRPr lang="ru-RU"/>
        </a:p>
      </dgm:t>
    </dgm:pt>
    <dgm:pt modelId="{5B5B8B1C-3970-44C6-A65E-E772099C644F}" type="parTrans" cxnId="{A59F36EB-7DAC-41F0-AE5F-DC9E75B21D07}">
      <dgm:prSet/>
      <dgm:spPr/>
      <dgm:t>
        <a:bodyPr/>
        <a:lstStyle/>
        <a:p>
          <a:endParaRPr lang="ru-RU"/>
        </a:p>
      </dgm:t>
    </dgm:pt>
    <dgm:pt modelId="{0879C2BF-1267-4686-8F4B-7E051419EEFB}" type="pres">
      <dgm:prSet presAssocID="{BE143D91-3313-4380-A601-B4A928998D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66E98-31CE-4A01-9FC6-0BBC1BE92CBA}" type="pres">
      <dgm:prSet presAssocID="{3B7C6580-A0BC-4CB6-B418-CFA60A0F4E12}" presName="vertFlow" presStyleCnt="0"/>
      <dgm:spPr/>
    </dgm:pt>
    <dgm:pt modelId="{CC849D4A-6955-4E8B-B615-C227DE5CAB52}" type="pres">
      <dgm:prSet presAssocID="{3B7C6580-A0BC-4CB6-B418-CFA60A0F4E12}" presName="header" presStyleLbl="node1" presStyleIdx="0" presStyleCnt="2" custScaleY="166217" custLinFactY="-26340" custLinFactNeighborX="-90" custLinFactNeighborY="-100000"/>
      <dgm:spPr/>
      <dgm:t>
        <a:bodyPr/>
        <a:lstStyle/>
        <a:p>
          <a:endParaRPr lang="ru-RU"/>
        </a:p>
      </dgm:t>
    </dgm:pt>
    <dgm:pt modelId="{AB9D535D-F19E-490B-87E9-18B9B07EA9E1}" type="pres">
      <dgm:prSet presAssocID="{A5AE07D9-C89D-4920-844F-B947EDDA890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BF62B63-AE87-4BE1-B3D2-BB962AA36E9B}" type="pres">
      <dgm:prSet presAssocID="{9374220E-CE84-4FF3-B64D-D35F037D2FAC}" presName="child" presStyleLbl="alignAccFollowNode1" presStyleIdx="0" presStyleCnt="4" custScaleY="163379" custLinFactNeighborX="2440" custLinFactNeighborY="64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6458B-7CE3-41B2-80B5-020A3B7E0122}" type="pres">
      <dgm:prSet presAssocID="{24939042-C729-4E86-9B6A-C7941200FFE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DC4336A-8B1D-45E8-A432-3BCE7EF7AA65}" type="pres">
      <dgm:prSet presAssocID="{28CC2851-2184-4F32-9C01-C23BEFA8AE6B}" presName="child" presStyleLbl="alignAccFollowNode1" presStyleIdx="1" presStyleCnt="4" custScaleY="178044" custLinFactY="103266" custLinFactNeighborX="233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A2529-C7D6-48B3-AB4F-156700EABC7A}" type="pres">
      <dgm:prSet presAssocID="{3B7C6580-A0BC-4CB6-B418-CFA60A0F4E12}" presName="hSp" presStyleCnt="0"/>
      <dgm:spPr/>
    </dgm:pt>
    <dgm:pt modelId="{02DF3A15-180F-448F-BE58-59C969C3355B}" type="pres">
      <dgm:prSet presAssocID="{B7383557-A928-4343-9902-0E39639256A1}" presName="vertFlow" presStyleCnt="0"/>
      <dgm:spPr/>
    </dgm:pt>
    <dgm:pt modelId="{4F58CA3E-40B3-4145-A927-E42976D5A706}" type="pres">
      <dgm:prSet presAssocID="{B7383557-A928-4343-9902-0E39639256A1}" presName="header" presStyleLbl="node1" presStyleIdx="1" presStyleCnt="2" custScaleX="115476" custScaleY="163223" custLinFactY="-24843" custLinFactNeighborX="-5301" custLinFactNeighborY="-100000"/>
      <dgm:spPr/>
      <dgm:t>
        <a:bodyPr/>
        <a:lstStyle/>
        <a:p>
          <a:endParaRPr lang="ru-RU"/>
        </a:p>
      </dgm:t>
    </dgm:pt>
    <dgm:pt modelId="{25602C22-4ABF-4256-9B31-EE5129F1ECD2}" type="pres">
      <dgm:prSet presAssocID="{9F60230F-2921-4373-A298-A975EACF5AE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6AE714E-F30A-472D-9AC4-0EF233D49317}" type="pres">
      <dgm:prSet presAssocID="{D5C59B9C-79BA-45A1-8235-7AF2FF2E5D5D}" presName="child" presStyleLbl="alignAccFollowNode1" presStyleIdx="2" presStyleCnt="4" custScaleX="115934" custScaleY="160779" custLinFactNeighborX="-2771" custLinFactNeighborY="18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66729-3C6F-47AF-B51A-1F26A885B4DD}" type="pres">
      <dgm:prSet presAssocID="{0C96C50F-4EFD-4B1E-A914-1239CC9A909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DB77BE3-3CBD-4455-A98C-B63AB48E7445}" type="pres">
      <dgm:prSet presAssocID="{4301C954-96FC-4CA2-AE2E-B78B685A151F}" presName="child" presStyleLbl="alignAccFollowNode1" presStyleIdx="3" presStyleCnt="4" custScaleX="119528" custScaleY="180953" custLinFactY="103266" custLinFactNeighborX="-2767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1EC7E-5325-4A48-A4B1-943A461FACDB}" type="presOf" srcId="{28CC2851-2184-4F32-9C01-C23BEFA8AE6B}" destId="{ADC4336A-8B1D-45E8-A432-3BCE7EF7AA65}" srcOrd="0" destOrd="0" presId="urn:microsoft.com/office/officeart/2005/8/layout/lProcess1"/>
    <dgm:cxn modelId="{B4EA6657-8FD2-4345-8E00-D144CE852D20}" type="presOf" srcId="{D5C59B9C-79BA-45A1-8235-7AF2FF2E5D5D}" destId="{06AE714E-F30A-472D-9AC4-0EF233D49317}" srcOrd="0" destOrd="0" presId="urn:microsoft.com/office/officeart/2005/8/layout/lProcess1"/>
    <dgm:cxn modelId="{924E15C2-FF06-4C8D-A34A-20EDDCE74AF5}" type="presOf" srcId="{24939042-C729-4E86-9B6A-C7941200FFED}" destId="{B456458B-7CE3-41B2-80B5-020A3B7E0122}" srcOrd="0" destOrd="0" presId="urn:microsoft.com/office/officeart/2005/8/layout/lProcess1"/>
    <dgm:cxn modelId="{C2B7EAF5-3C48-4898-8742-58091DC49667}" srcId="{3B7C6580-A0BC-4CB6-B418-CFA60A0F4E12}" destId="{28CC2851-2184-4F32-9C01-C23BEFA8AE6B}" srcOrd="1" destOrd="0" parTransId="{53059038-BC6B-4A79-AC64-0B9766F5107E}" sibTransId="{1BCE5419-3583-4F6E-84AE-6449E13D89F4}"/>
    <dgm:cxn modelId="{36679171-C309-4114-8252-0727ED6009F2}" srcId="{B7383557-A928-4343-9902-0E39639256A1}" destId="{4301C954-96FC-4CA2-AE2E-B78B685A151F}" srcOrd="1" destOrd="0" parTransId="{5A1236B2-C776-4A1F-9B74-5786B99DC6F1}" sibTransId="{496F6BBE-B78D-4673-803E-8F9DCBCCF6F7}"/>
    <dgm:cxn modelId="{CDDAAA55-5634-4943-9A74-7A700CE4822B}" type="presOf" srcId="{9374220E-CE84-4FF3-B64D-D35F037D2FAC}" destId="{2BF62B63-AE87-4BE1-B3D2-BB962AA36E9B}" srcOrd="0" destOrd="0" presId="urn:microsoft.com/office/officeart/2005/8/layout/lProcess1"/>
    <dgm:cxn modelId="{D489D224-FDAA-4CCC-AD3B-EACA9DBB0C4F}" srcId="{3B7C6580-A0BC-4CB6-B418-CFA60A0F4E12}" destId="{9374220E-CE84-4FF3-B64D-D35F037D2FAC}" srcOrd="0" destOrd="0" parTransId="{A5AE07D9-C89D-4920-844F-B947EDDA8900}" sibTransId="{24939042-C729-4E86-9B6A-C7941200FFED}"/>
    <dgm:cxn modelId="{70592437-4B4A-45EA-9329-5D60D4676A84}" type="presOf" srcId="{A5AE07D9-C89D-4920-844F-B947EDDA8900}" destId="{AB9D535D-F19E-490B-87E9-18B9B07EA9E1}" srcOrd="0" destOrd="0" presId="urn:microsoft.com/office/officeart/2005/8/layout/lProcess1"/>
    <dgm:cxn modelId="{F9DD355D-034E-4B8C-B63B-D35ACACC458B}" type="presOf" srcId="{3B7C6580-A0BC-4CB6-B418-CFA60A0F4E12}" destId="{CC849D4A-6955-4E8B-B615-C227DE5CAB52}" srcOrd="0" destOrd="0" presId="urn:microsoft.com/office/officeart/2005/8/layout/lProcess1"/>
    <dgm:cxn modelId="{04EE9824-2BE3-4485-B428-C0518A09E604}" srcId="{BE143D91-3313-4380-A601-B4A928998D8B}" destId="{3B7C6580-A0BC-4CB6-B418-CFA60A0F4E12}" srcOrd="0" destOrd="0" parTransId="{2B6F037F-AC89-4D95-824C-ECBA536A013B}" sibTransId="{31DBB52D-8C9B-48F5-9487-9162C778E03B}"/>
    <dgm:cxn modelId="{1EDF665D-7783-4F47-992F-427DC266820A}" type="presOf" srcId="{B7383557-A928-4343-9902-0E39639256A1}" destId="{4F58CA3E-40B3-4145-A927-E42976D5A706}" srcOrd="0" destOrd="0" presId="urn:microsoft.com/office/officeart/2005/8/layout/lProcess1"/>
    <dgm:cxn modelId="{EA612CB6-9B6E-4C44-A02A-8921FEFEEDD9}" srcId="{B7383557-A928-4343-9902-0E39639256A1}" destId="{D5C59B9C-79BA-45A1-8235-7AF2FF2E5D5D}" srcOrd="0" destOrd="0" parTransId="{9F60230F-2921-4373-A298-A975EACF5AE7}" sibTransId="{0C96C50F-4EFD-4B1E-A914-1239CC9A909D}"/>
    <dgm:cxn modelId="{A771B457-1B92-40C7-A758-2E31D6E7B362}" type="presOf" srcId="{9F60230F-2921-4373-A298-A975EACF5AE7}" destId="{25602C22-4ABF-4256-9B31-EE5129F1ECD2}" srcOrd="0" destOrd="0" presId="urn:microsoft.com/office/officeart/2005/8/layout/lProcess1"/>
    <dgm:cxn modelId="{A59F36EB-7DAC-41F0-AE5F-DC9E75B21D07}" srcId="{BE143D91-3313-4380-A601-B4A928998D8B}" destId="{B7383557-A928-4343-9902-0E39639256A1}" srcOrd="1" destOrd="0" parTransId="{5B5B8B1C-3970-44C6-A65E-E772099C644F}" sibTransId="{B429FBB6-5941-44A5-B73C-457E056A37E9}"/>
    <dgm:cxn modelId="{E47229BE-1234-49DB-BEDA-4D6E847FE65A}" type="presOf" srcId="{BE143D91-3313-4380-A601-B4A928998D8B}" destId="{0879C2BF-1267-4686-8F4B-7E051419EEFB}" srcOrd="0" destOrd="0" presId="urn:microsoft.com/office/officeart/2005/8/layout/lProcess1"/>
    <dgm:cxn modelId="{09CBF2F2-42D2-4409-B368-4DBF2B29E905}" type="presOf" srcId="{4301C954-96FC-4CA2-AE2E-B78B685A151F}" destId="{EDB77BE3-3CBD-4455-A98C-B63AB48E7445}" srcOrd="0" destOrd="0" presId="urn:microsoft.com/office/officeart/2005/8/layout/lProcess1"/>
    <dgm:cxn modelId="{4E79ECD4-6030-43B7-B125-0A1C6447F2E9}" type="presOf" srcId="{0C96C50F-4EFD-4B1E-A914-1239CC9A909D}" destId="{F5866729-3C6F-47AF-B51A-1F26A885B4DD}" srcOrd="0" destOrd="0" presId="urn:microsoft.com/office/officeart/2005/8/layout/lProcess1"/>
    <dgm:cxn modelId="{21735C24-E050-412D-8830-A403FC342804}" type="presParOf" srcId="{0879C2BF-1267-4686-8F4B-7E051419EEFB}" destId="{E9966E98-31CE-4A01-9FC6-0BBC1BE92CBA}" srcOrd="0" destOrd="0" presId="urn:microsoft.com/office/officeart/2005/8/layout/lProcess1"/>
    <dgm:cxn modelId="{E35F5FE6-357A-4A23-9345-3B3DF3A25215}" type="presParOf" srcId="{E9966E98-31CE-4A01-9FC6-0BBC1BE92CBA}" destId="{CC849D4A-6955-4E8B-B615-C227DE5CAB52}" srcOrd="0" destOrd="0" presId="urn:microsoft.com/office/officeart/2005/8/layout/lProcess1"/>
    <dgm:cxn modelId="{4D034769-9FEF-45B8-A0EC-E4A9E140E0CC}" type="presParOf" srcId="{E9966E98-31CE-4A01-9FC6-0BBC1BE92CBA}" destId="{AB9D535D-F19E-490B-87E9-18B9B07EA9E1}" srcOrd="1" destOrd="0" presId="urn:microsoft.com/office/officeart/2005/8/layout/lProcess1"/>
    <dgm:cxn modelId="{ACFC775A-742F-49EC-8C85-1E9AE4E52357}" type="presParOf" srcId="{E9966E98-31CE-4A01-9FC6-0BBC1BE92CBA}" destId="{2BF62B63-AE87-4BE1-B3D2-BB962AA36E9B}" srcOrd="2" destOrd="0" presId="urn:microsoft.com/office/officeart/2005/8/layout/lProcess1"/>
    <dgm:cxn modelId="{9875B801-6E5A-47C8-9075-4580FEAC9EA6}" type="presParOf" srcId="{E9966E98-31CE-4A01-9FC6-0BBC1BE92CBA}" destId="{B456458B-7CE3-41B2-80B5-020A3B7E0122}" srcOrd="3" destOrd="0" presId="urn:microsoft.com/office/officeart/2005/8/layout/lProcess1"/>
    <dgm:cxn modelId="{1DE28378-FB36-43C1-971C-40479E14AFFC}" type="presParOf" srcId="{E9966E98-31CE-4A01-9FC6-0BBC1BE92CBA}" destId="{ADC4336A-8B1D-45E8-A432-3BCE7EF7AA65}" srcOrd="4" destOrd="0" presId="urn:microsoft.com/office/officeart/2005/8/layout/lProcess1"/>
    <dgm:cxn modelId="{53B54A43-510D-4043-A61E-6F53DE4BF4AE}" type="presParOf" srcId="{0879C2BF-1267-4686-8F4B-7E051419EEFB}" destId="{03EA2529-C7D6-48B3-AB4F-156700EABC7A}" srcOrd="1" destOrd="0" presId="urn:microsoft.com/office/officeart/2005/8/layout/lProcess1"/>
    <dgm:cxn modelId="{37D66AEB-BA8A-4643-9569-CD6D065B3447}" type="presParOf" srcId="{0879C2BF-1267-4686-8F4B-7E051419EEFB}" destId="{02DF3A15-180F-448F-BE58-59C969C3355B}" srcOrd="2" destOrd="0" presId="urn:microsoft.com/office/officeart/2005/8/layout/lProcess1"/>
    <dgm:cxn modelId="{588E6AEA-DA7A-4D5F-AD68-115CD3889BB1}" type="presParOf" srcId="{02DF3A15-180F-448F-BE58-59C969C3355B}" destId="{4F58CA3E-40B3-4145-A927-E42976D5A706}" srcOrd="0" destOrd="0" presId="urn:microsoft.com/office/officeart/2005/8/layout/lProcess1"/>
    <dgm:cxn modelId="{E283D5F9-5B43-4ED0-A306-DDDA746DB094}" type="presParOf" srcId="{02DF3A15-180F-448F-BE58-59C969C3355B}" destId="{25602C22-4ABF-4256-9B31-EE5129F1ECD2}" srcOrd="1" destOrd="0" presId="urn:microsoft.com/office/officeart/2005/8/layout/lProcess1"/>
    <dgm:cxn modelId="{CB20A226-81F8-4E2A-B173-78C8238DA9B0}" type="presParOf" srcId="{02DF3A15-180F-448F-BE58-59C969C3355B}" destId="{06AE714E-F30A-472D-9AC4-0EF233D49317}" srcOrd="2" destOrd="0" presId="urn:microsoft.com/office/officeart/2005/8/layout/lProcess1"/>
    <dgm:cxn modelId="{4F6EE22C-6EBA-4021-B76C-A0A55FFA0B13}" type="presParOf" srcId="{02DF3A15-180F-448F-BE58-59C969C3355B}" destId="{F5866729-3C6F-47AF-B51A-1F26A885B4DD}" srcOrd="3" destOrd="0" presId="urn:microsoft.com/office/officeart/2005/8/layout/lProcess1"/>
    <dgm:cxn modelId="{4518CBAB-C0C2-4396-9709-6926A9635718}" type="presParOf" srcId="{02DF3A15-180F-448F-BE58-59C969C3355B}" destId="{EDB77BE3-3CBD-4455-A98C-B63AB48E744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49D4A-6955-4E8B-B615-C227DE5CAB52}">
      <dsp:nvSpPr>
        <dsp:cNvPr id="0" name=""/>
        <dsp:cNvSpPr/>
      </dsp:nvSpPr>
      <dsp:spPr>
        <a:xfrm>
          <a:off x="0" y="369312"/>
          <a:ext cx="2610316" cy="1084697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140</a:t>
          </a:r>
          <a:endParaRPr lang="ru-RU" sz="28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770" y="401082"/>
        <a:ext cx="2546776" cy="1021157"/>
      </dsp:txXfrm>
    </dsp:sp>
    <dsp:sp modelId="{AB9D535D-F19E-490B-87E9-18B9B07EA9E1}">
      <dsp:nvSpPr>
        <dsp:cNvPr id="0" name=""/>
        <dsp:cNvSpPr/>
      </dsp:nvSpPr>
      <dsp:spPr>
        <a:xfrm rot="5272489">
          <a:off x="1176271" y="1718587"/>
          <a:ext cx="321899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62B63-AE87-4BE1-B3D2-BB962AA36E9B}">
      <dsp:nvSpPr>
        <dsp:cNvPr id="0" name=""/>
        <dsp:cNvSpPr/>
      </dsp:nvSpPr>
      <dsp:spPr>
        <a:xfrm>
          <a:off x="63781" y="2097365"/>
          <a:ext cx="2610316" cy="1066177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531</a:t>
          </a:r>
          <a:endParaRPr lang="ru-RU" sz="28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5008" y="2128592"/>
        <a:ext cx="2547862" cy="1003723"/>
      </dsp:txXfrm>
    </dsp:sp>
    <dsp:sp modelId="{B456458B-7CE3-41B2-80B5-020A3B7E0122}">
      <dsp:nvSpPr>
        <dsp:cNvPr id="0" name=""/>
        <dsp:cNvSpPr/>
      </dsp:nvSpPr>
      <dsp:spPr>
        <a:xfrm rot="5404450">
          <a:off x="933040" y="3598115"/>
          <a:ext cx="869145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4336A-8B1D-45E8-A432-3BCE7EF7AA65}">
      <dsp:nvSpPr>
        <dsp:cNvPr id="0" name=""/>
        <dsp:cNvSpPr/>
      </dsp:nvSpPr>
      <dsp:spPr>
        <a:xfrm>
          <a:off x="61066" y="4146888"/>
          <a:ext cx="2610316" cy="1161878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3407</a:t>
          </a:r>
          <a:endParaRPr lang="ru-RU" sz="28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5096" y="4180918"/>
        <a:ext cx="2542256" cy="1093818"/>
      </dsp:txXfrm>
    </dsp:sp>
    <dsp:sp modelId="{4F58CA3E-40B3-4145-A927-E42976D5A706}">
      <dsp:nvSpPr>
        <dsp:cNvPr id="0" name=""/>
        <dsp:cNvSpPr/>
      </dsp:nvSpPr>
      <dsp:spPr>
        <a:xfrm>
          <a:off x="2890362" y="379081"/>
          <a:ext cx="3014289" cy="1065159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компьютеров</a:t>
          </a:r>
          <a:endParaRPr lang="ru-RU" sz="28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21559" y="410278"/>
        <a:ext cx="2951895" cy="1002765"/>
      </dsp:txXfrm>
    </dsp:sp>
    <dsp:sp modelId="{25602C22-4ABF-4256-9B31-EE5129F1ECD2}">
      <dsp:nvSpPr>
        <dsp:cNvPr id="0" name=""/>
        <dsp:cNvSpPr/>
      </dsp:nvSpPr>
      <dsp:spPr>
        <a:xfrm rot="5267977">
          <a:off x="4265156" y="1717944"/>
          <a:ext cx="331048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E714E-F30A-472D-9AC4-0EF233D49317}">
      <dsp:nvSpPr>
        <dsp:cNvPr id="0" name=""/>
        <dsp:cNvSpPr/>
      </dsp:nvSpPr>
      <dsp:spPr>
        <a:xfrm>
          <a:off x="2950426" y="2105850"/>
          <a:ext cx="3026244" cy="1049210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Обучено специалистов</a:t>
          </a:r>
          <a:endParaRPr lang="ru-RU" sz="28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81156" y="2136580"/>
        <a:ext cx="2964784" cy="987750"/>
      </dsp:txXfrm>
    </dsp:sp>
    <dsp:sp modelId="{F5866729-3C6F-47AF-B51A-1F26A885B4DD}">
      <dsp:nvSpPr>
        <dsp:cNvPr id="0" name=""/>
        <dsp:cNvSpPr/>
      </dsp:nvSpPr>
      <dsp:spPr>
        <a:xfrm rot="5399828">
          <a:off x="4034277" y="3584382"/>
          <a:ext cx="858643" cy="114201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7BE3-3CBD-4455-A98C-B63AB48E7445}">
      <dsp:nvSpPr>
        <dsp:cNvPr id="0" name=""/>
        <dsp:cNvSpPr/>
      </dsp:nvSpPr>
      <dsp:spPr>
        <a:xfrm>
          <a:off x="2903623" y="4127905"/>
          <a:ext cx="3120059" cy="1180861"/>
        </a:xfrm>
        <a:prstGeom prst="roundRect">
          <a:avLst>
            <a:gd name="adj" fmla="val 10000"/>
          </a:avLst>
        </a:prstGeom>
        <a:solidFill>
          <a:srgbClr val="4F81BD">
            <a:lumMod val="40000"/>
            <a:lumOff val="60000"/>
            <a:alpha val="30000"/>
          </a:srgbClr>
        </a:solidFill>
        <a:ln w="25400" cap="flat" cmpd="sng" algn="ctr">
          <a:solidFill>
            <a:srgbClr val="355E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Хозяйствующих субъектов </a:t>
          </a:r>
          <a:endParaRPr lang="ru-RU" sz="28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38209" y="4162491"/>
        <a:ext cx="3050887" cy="1111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565" cy="493790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7" y="1"/>
            <a:ext cx="2919565" cy="493790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31066FFE-2648-4CD8-971A-89D825BAA5D1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7053"/>
            <a:ext cx="5389239" cy="4439368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0947"/>
            <a:ext cx="2919565" cy="493790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7" y="9370947"/>
            <a:ext cx="2919565" cy="493790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78DB1CD8-9F82-4F4C-B767-899C8E5FF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1CD8-9F82-4F4C-B767-899C8E5FFB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8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1CD8-9F82-4F4C-B767-899C8E5FFB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8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305" y="740525"/>
            <a:ext cx="4917153" cy="369947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B151-AA59-4918-833E-5C55947E077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1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0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8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9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47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9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1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39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24D6-0696-4283-9CE7-F114337623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E88A6-8B33-4F58-98B7-CCFF0240A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11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microsoft.com/office/2007/relationships/diagramDrawing" Target="../diagrams/drawing1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6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2905">
                <a:srgbClr val="60B891"/>
              </a:gs>
              <a:gs pos="49000">
                <a:schemeClr val="bg1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241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3400"/>
              </a:lnSpc>
            </a:pPr>
            <a:r>
              <a:rPr lang="ru-RU" sz="2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ИТОГИ НАДЗОРНОЙ ДЕЯТЕЛЬНОСТИ ЗА 1 ПОЛУГОДИЕ 2017 ГОДА</a:t>
            </a:r>
            <a:endParaRPr lang="ru-RU" sz="2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987154"/>
            <a:ext cx="32403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27 июля  2017 г.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1421377"/>
            <a:ext cx="4464496" cy="4350581"/>
            <a:chOff x="2627784" y="1954955"/>
            <a:chExt cx="3744416" cy="3778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/>
            <p:cNvSpPr/>
            <p:nvPr/>
          </p:nvSpPr>
          <p:spPr>
            <a:xfrm>
              <a:off x="2987824" y="3501008"/>
              <a:ext cx="302433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954955"/>
              <a:ext cx="3744416" cy="377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4804166" y="1556792"/>
            <a:ext cx="410445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Начальник Главного управления ветеринарии Кабинета Министров Республики Татарстан – Главный Государственный ветеринарный инспектор Республики </a:t>
            </a:r>
            <a:r>
              <a:rPr lang="ru-RU" sz="24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Татарстан</a:t>
            </a:r>
          </a:p>
          <a:p>
            <a:pPr algn="ctr"/>
            <a:endParaRPr lang="ru-RU" sz="2400" b="1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4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Хисамутдинов </a:t>
            </a:r>
            <a:endParaRPr lang="ru-RU" sz="2800" b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Алмаз </a:t>
            </a:r>
            <a:r>
              <a:rPr lang="ru-RU" sz="28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Гаптраупович</a:t>
            </a:r>
            <a:endParaRPr lang="ru-RU" sz="28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0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1" y="-15799"/>
            <a:ext cx="9152638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6561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территории Республики Татарстан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1010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биотермических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808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сибиреязвенных захоронений.</a:t>
            </a:r>
          </a:p>
        </p:txBody>
      </p:sp>
      <p:pic>
        <p:nvPicPr>
          <p:cNvPr id="4098" name="Picture 2" descr="C:\Users\Orgotdel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709689" cy="24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681993" y="1234041"/>
            <a:ext cx="5120952" cy="1685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содержание выделено 46 870 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тыс. рублей.</a:t>
            </a:r>
          </a:p>
        </p:txBody>
      </p:sp>
      <p:pic>
        <p:nvPicPr>
          <p:cNvPr id="4099" name="Picture 3" descr="C:\Users\Orgotdel\Desktop\495lmto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2044795" cy="12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283968" y="4653136"/>
            <a:ext cx="481460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итогам обследований составлены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1818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актов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приведение в соответствие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44183"/>
            <a:ext cx="2968090" cy="22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8639" y="2239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Информационная система меркурий в РТ</a:t>
            </a:r>
          </a:p>
        </p:txBody>
      </p:sp>
      <p:pic>
        <p:nvPicPr>
          <p:cNvPr id="15" name="Picture 2" descr="C:\Users\Orgotdel\Desktop\arm_skb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6" y="764704"/>
            <a:ext cx="2618109" cy="179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Orgotdel\Desktop\no-translate-detected_76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6" y="2708920"/>
            <a:ext cx="261810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ФОТКИ\УВП 14-15гг\З.Дольский р-н\DSCN38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581128"/>
            <a:ext cx="2618108" cy="163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255435515"/>
              </p:ext>
            </p:extLst>
          </p:nvPr>
        </p:nvGraphicFramePr>
        <p:xfrm>
          <a:off x="2915816" y="908720"/>
          <a:ext cx="6096000" cy="530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" name="Picture 6" descr="C:\Users\Orgotdel\Desktop\Mercury2.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32" y="237085"/>
            <a:ext cx="739264" cy="8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6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2905">
                <a:srgbClr val="60B891"/>
              </a:gs>
              <a:gs pos="49000">
                <a:schemeClr val="bg1"/>
              </a:gs>
              <a:gs pos="100000">
                <a:srgbClr val="00B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49860" y="5987154"/>
            <a:ext cx="32403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346665"/>
            <a:ext cx="3312368" cy="3226351"/>
            <a:chOff x="2627784" y="1954955"/>
            <a:chExt cx="3744416" cy="3778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/>
            <p:cNvSpPr/>
            <p:nvPr/>
          </p:nvSpPr>
          <p:spPr>
            <a:xfrm>
              <a:off x="2987824" y="3501008"/>
              <a:ext cx="302433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954955"/>
              <a:ext cx="3744416" cy="377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2276" y="2057399"/>
            <a:ext cx="849618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469706" y="1190302"/>
            <a:ext cx="4464496" cy="4470945"/>
            <a:chOff x="2627784" y="1954955"/>
            <a:chExt cx="3744416" cy="3778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 8"/>
            <p:cNvSpPr/>
            <p:nvPr/>
          </p:nvSpPr>
          <p:spPr>
            <a:xfrm>
              <a:off x="2987824" y="3501008"/>
              <a:ext cx="3024336" cy="57606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954955"/>
              <a:ext cx="3744416" cy="377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 descr="C:\Users\Orgotdel\Desktop\Россельхознадзор.Эмблем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15082"/>
            <a:ext cx="4210047" cy="46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7912" name="Группа 27911"/>
          <p:cNvGrpSpPr/>
          <p:nvPr/>
        </p:nvGrpSpPr>
        <p:grpSpPr>
          <a:xfrm>
            <a:off x="612814" y="908720"/>
            <a:ext cx="8135650" cy="4776701"/>
            <a:chOff x="251520" y="1131180"/>
            <a:chExt cx="8135650" cy="4638240"/>
          </a:xfrm>
        </p:grpSpPr>
        <p:sp>
          <p:nvSpPr>
            <p:cNvPr id="27654" name="Rectangle 29"/>
            <p:cNvSpPr>
              <a:spLocks noChangeArrowheads="1"/>
            </p:cNvSpPr>
            <p:nvPr/>
          </p:nvSpPr>
          <p:spPr bwMode="auto">
            <a:xfrm>
              <a:off x="2490492" y="1421647"/>
              <a:ext cx="87" cy="24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527214" y="2592687"/>
              <a:ext cx="971496" cy="747344"/>
            </a:xfrm>
            <a:custGeom>
              <a:avLst/>
              <a:gdLst/>
              <a:ahLst/>
              <a:cxnLst>
                <a:cxn ang="0">
                  <a:pos x="85" y="99"/>
                </a:cxn>
                <a:cxn ang="0">
                  <a:pos x="44" y="120"/>
                </a:cxn>
                <a:cxn ang="0">
                  <a:pos x="9" y="140"/>
                </a:cxn>
                <a:cxn ang="0">
                  <a:pos x="6" y="200"/>
                </a:cxn>
                <a:cxn ang="0">
                  <a:pos x="50" y="208"/>
                </a:cxn>
                <a:cxn ang="0">
                  <a:pos x="83" y="219"/>
                </a:cxn>
                <a:cxn ang="0">
                  <a:pos x="105" y="233"/>
                </a:cxn>
                <a:cxn ang="0">
                  <a:pos x="88" y="280"/>
                </a:cxn>
                <a:cxn ang="0">
                  <a:pos x="110" y="324"/>
                </a:cxn>
                <a:cxn ang="0">
                  <a:pos x="129" y="354"/>
                </a:cxn>
                <a:cxn ang="0">
                  <a:pos x="148" y="387"/>
                </a:cxn>
                <a:cxn ang="0">
                  <a:pos x="198" y="414"/>
                </a:cxn>
                <a:cxn ang="0">
                  <a:pos x="250" y="450"/>
                </a:cxn>
                <a:cxn ang="0">
                  <a:pos x="291" y="469"/>
                </a:cxn>
                <a:cxn ang="0">
                  <a:pos x="332" y="513"/>
                </a:cxn>
                <a:cxn ang="0">
                  <a:pos x="365" y="513"/>
                </a:cxn>
                <a:cxn ang="0">
                  <a:pos x="390" y="494"/>
                </a:cxn>
                <a:cxn ang="0">
                  <a:pos x="423" y="466"/>
                </a:cxn>
                <a:cxn ang="0">
                  <a:pos x="453" y="477"/>
                </a:cxn>
                <a:cxn ang="0">
                  <a:pos x="497" y="491"/>
                </a:cxn>
                <a:cxn ang="0">
                  <a:pos x="530" y="518"/>
                </a:cxn>
                <a:cxn ang="0">
                  <a:pos x="563" y="535"/>
                </a:cxn>
                <a:cxn ang="0">
                  <a:pos x="601" y="499"/>
                </a:cxn>
                <a:cxn ang="0">
                  <a:pos x="642" y="507"/>
                </a:cxn>
                <a:cxn ang="0">
                  <a:pos x="670" y="461"/>
                </a:cxn>
                <a:cxn ang="0">
                  <a:pos x="637" y="431"/>
                </a:cxn>
                <a:cxn ang="0">
                  <a:pos x="623" y="395"/>
                </a:cxn>
                <a:cxn ang="0">
                  <a:pos x="582" y="357"/>
                </a:cxn>
                <a:cxn ang="0">
                  <a:pos x="615" y="277"/>
                </a:cxn>
                <a:cxn ang="0">
                  <a:pos x="609" y="249"/>
                </a:cxn>
                <a:cxn ang="0">
                  <a:pos x="618" y="241"/>
                </a:cxn>
                <a:cxn ang="0">
                  <a:pos x="615" y="236"/>
                </a:cxn>
                <a:cxn ang="0">
                  <a:pos x="645" y="214"/>
                </a:cxn>
                <a:cxn ang="0">
                  <a:pos x="620" y="178"/>
                </a:cxn>
                <a:cxn ang="0">
                  <a:pos x="546" y="175"/>
                </a:cxn>
                <a:cxn ang="0">
                  <a:pos x="491" y="170"/>
                </a:cxn>
                <a:cxn ang="0">
                  <a:pos x="464" y="126"/>
                </a:cxn>
                <a:cxn ang="0">
                  <a:pos x="423" y="104"/>
                </a:cxn>
                <a:cxn ang="0">
                  <a:pos x="393" y="142"/>
                </a:cxn>
                <a:cxn ang="0">
                  <a:pos x="368" y="170"/>
                </a:cxn>
                <a:cxn ang="0">
                  <a:pos x="327" y="175"/>
                </a:cxn>
                <a:cxn ang="0">
                  <a:pos x="294" y="159"/>
                </a:cxn>
                <a:cxn ang="0">
                  <a:pos x="338" y="120"/>
                </a:cxn>
                <a:cxn ang="0">
                  <a:pos x="346" y="88"/>
                </a:cxn>
                <a:cxn ang="0">
                  <a:pos x="327" y="71"/>
                </a:cxn>
                <a:cxn ang="0">
                  <a:pos x="294" y="71"/>
                </a:cxn>
                <a:cxn ang="0">
                  <a:pos x="209" y="71"/>
                </a:cxn>
                <a:cxn ang="0">
                  <a:pos x="170" y="52"/>
                </a:cxn>
                <a:cxn ang="0">
                  <a:pos x="135" y="0"/>
                </a:cxn>
                <a:cxn ang="0">
                  <a:pos x="99" y="11"/>
                </a:cxn>
              </a:cxnLst>
              <a:rect l="0" t="0" r="r" b="b"/>
              <a:pathLst>
                <a:path w="675" h="535">
                  <a:moveTo>
                    <a:pt x="91" y="44"/>
                  </a:moveTo>
                  <a:lnTo>
                    <a:pt x="91" y="60"/>
                  </a:lnTo>
                  <a:lnTo>
                    <a:pt x="88" y="79"/>
                  </a:lnTo>
                  <a:lnTo>
                    <a:pt x="85" y="99"/>
                  </a:lnTo>
                  <a:lnTo>
                    <a:pt x="83" y="115"/>
                  </a:lnTo>
                  <a:lnTo>
                    <a:pt x="74" y="118"/>
                  </a:lnTo>
                  <a:lnTo>
                    <a:pt x="63" y="118"/>
                  </a:lnTo>
                  <a:lnTo>
                    <a:pt x="44" y="120"/>
                  </a:lnTo>
                  <a:lnTo>
                    <a:pt x="31" y="123"/>
                  </a:lnTo>
                  <a:lnTo>
                    <a:pt x="22" y="126"/>
                  </a:lnTo>
                  <a:lnTo>
                    <a:pt x="14" y="126"/>
                  </a:lnTo>
                  <a:lnTo>
                    <a:pt x="9" y="140"/>
                  </a:lnTo>
                  <a:lnTo>
                    <a:pt x="6" y="153"/>
                  </a:lnTo>
                  <a:lnTo>
                    <a:pt x="0" y="175"/>
                  </a:lnTo>
                  <a:lnTo>
                    <a:pt x="3" y="197"/>
                  </a:lnTo>
                  <a:lnTo>
                    <a:pt x="6" y="200"/>
                  </a:lnTo>
                  <a:lnTo>
                    <a:pt x="14" y="203"/>
                  </a:lnTo>
                  <a:lnTo>
                    <a:pt x="25" y="203"/>
                  </a:lnTo>
                  <a:lnTo>
                    <a:pt x="39" y="203"/>
                  </a:lnTo>
                  <a:lnTo>
                    <a:pt x="50" y="208"/>
                  </a:lnTo>
                  <a:lnTo>
                    <a:pt x="61" y="211"/>
                  </a:lnTo>
                  <a:lnTo>
                    <a:pt x="72" y="214"/>
                  </a:lnTo>
                  <a:lnTo>
                    <a:pt x="77" y="219"/>
                  </a:lnTo>
                  <a:lnTo>
                    <a:pt x="83" y="219"/>
                  </a:lnTo>
                  <a:lnTo>
                    <a:pt x="91" y="219"/>
                  </a:lnTo>
                  <a:lnTo>
                    <a:pt x="102" y="222"/>
                  </a:lnTo>
                  <a:lnTo>
                    <a:pt x="105" y="228"/>
                  </a:lnTo>
                  <a:lnTo>
                    <a:pt x="105" y="233"/>
                  </a:lnTo>
                  <a:lnTo>
                    <a:pt x="102" y="244"/>
                  </a:lnTo>
                  <a:lnTo>
                    <a:pt x="96" y="249"/>
                  </a:lnTo>
                  <a:lnTo>
                    <a:pt x="91" y="255"/>
                  </a:lnTo>
                  <a:lnTo>
                    <a:pt x="88" y="280"/>
                  </a:lnTo>
                  <a:lnTo>
                    <a:pt x="91" y="302"/>
                  </a:lnTo>
                  <a:lnTo>
                    <a:pt x="96" y="310"/>
                  </a:lnTo>
                  <a:lnTo>
                    <a:pt x="102" y="313"/>
                  </a:lnTo>
                  <a:lnTo>
                    <a:pt x="110" y="324"/>
                  </a:lnTo>
                  <a:lnTo>
                    <a:pt x="121" y="335"/>
                  </a:lnTo>
                  <a:lnTo>
                    <a:pt x="124" y="340"/>
                  </a:lnTo>
                  <a:lnTo>
                    <a:pt x="127" y="348"/>
                  </a:lnTo>
                  <a:lnTo>
                    <a:pt x="129" y="354"/>
                  </a:lnTo>
                  <a:lnTo>
                    <a:pt x="135" y="362"/>
                  </a:lnTo>
                  <a:lnTo>
                    <a:pt x="138" y="373"/>
                  </a:lnTo>
                  <a:lnTo>
                    <a:pt x="143" y="384"/>
                  </a:lnTo>
                  <a:lnTo>
                    <a:pt x="148" y="387"/>
                  </a:lnTo>
                  <a:lnTo>
                    <a:pt x="162" y="395"/>
                  </a:lnTo>
                  <a:lnTo>
                    <a:pt x="173" y="400"/>
                  </a:lnTo>
                  <a:lnTo>
                    <a:pt x="187" y="403"/>
                  </a:lnTo>
                  <a:lnTo>
                    <a:pt x="198" y="414"/>
                  </a:lnTo>
                  <a:lnTo>
                    <a:pt x="209" y="425"/>
                  </a:lnTo>
                  <a:lnTo>
                    <a:pt x="223" y="431"/>
                  </a:lnTo>
                  <a:lnTo>
                    <a:pt x="236" y="433"/>
                  </a:lnTo>
                  <a:lnTo>
                    <a:pt x="250" y="450"/>
                  </a:lnTo>
                  <a:lnTo>
                    <a:pt x="261" y="469"/>
                  </a:lnTo>
                  <a:lnTo>
                    <a:pt x="272" y="469"/>
                  </a:lnTo>
                  <a:lnTo>
                    <a:pt x="283" y="469"/>
                  </a:lnTo>
                  <a:lnTo>
                    <a:pt x="291" y="469"/>
                  </a:lnTo>
                  <a:lnTo>
                    <a:pt x="294" y="472"/>
                  </a:lnTo>
                  <a:lnTo>
                    <a:pt x="302" y="486"/>
                  </a:lnTo>
                  <a:lnTo>
                    <a:pt x="313" y="502"/>
                  </a:lnTo>
                  <a:lnTo>
                    <a:pt x="332" y="513"/>
                  </a:lnTo>
                  <a:lnTo>
                    <a:pt x="349" y="527"/>
                  </a:lnTo>
                  <a:lnTo>
                    <a:pt x="354" y="524"/>
                  </a:lnTo>
                  <a:lnTo>
                    <a:pt x="360" y="521"/>
                  </a:lnTo>
                  <a:lnTo>
                    <a:pt x="365" y="513"/>
                  </a:lnTo>
                  <a:lnTo>
                    <a:pt x="371" y="507"/>
                  </a:lnTo>
                  <a:lnTo>
                    <a:pt x="382" y="505"/>
                  </a:lnTo>
                  <a:lnTo>
                    <a:pt x="384" y="499"/>
                  </a:lnTo>
                  <a:lnTo>
                    <a:pt x="390" y="494"/>
                  </a:lnTo>
                  <a:lnTo>
                    <a:pt x="393" y="488"/>
                  </a:lnTo>
                  <a:lnTo>
                    <a:pt x="401" y="480"/>
                  </a:lnTo>
                  <a:lnTo>
                    <a:pt x="412" y="469"/>
                  </a:lnTo>
                  <a:lnTo>
                    <a:pt x="423" y="466"/>
                  </a:lnTo>
                  <a:lnTo>
                    <a:pt x="428" y="469"/>
                  </a:lnTo>
                  <a:lnTo>
                    <a:pt x="434" y="472"/>
                  </a:lnTo>
                  <a:lnTo>
                    <a:pt x="442" y="475"/>
                  </a:lnTo>
                  <a:lnTo>
                    <a:pt x="453" y="477"/>
                  </a:lnTo>
                  <a:lnTo>
                    <a:pt x="464" y="477"/>
                  </a:lnTo>
                  <a:lnTo>
                    <a:pt x="478" y="483"/>
                  </a:lnTo>
                  <a:lnTo>
                    <a:pt x="486" y="488"/>
                  </a:lnTo>
                  <a:lnTo>
                    <a:pt x="497" y="491"/>
                  </a:lnTo>
                  <a:lnTo>
                    <a:pt x="513" y="494"/>
                  </a:lnTo>
                  <a:lnTo>
                    <a:pt x="519" y="502"/>
                  </a:lnTo>
                  <a:lnTo>
                    <a:pt x="527" y="516"/>
                  </a:lnTo>
                  <a:lnTo>
                    <a:pt x="530" y="518"/>
                  </a:lnTo>
                  <a:lnTo>
                    <a:pt x="541" y="527"/>
                  </a:lnTo>
                  <a:lnTo>
                    <a:pt x="546" y="529"/>
                  </a:lnTo>
                  <a:lnTo>
                    <a:pt x="554" y="532"/>
                  </a:lnTo>
                  <a:lnTo>
                    <a:pt x="563" y="535"/>
                  </a:lnTo>
                  <a:lnTo>
                    <a:pt x="571" y="532"/>
                  </a:lnTo>
                  <a:lnTo>
                    <a:pt x="582" y="524"/>
                  </a:lnTo>
                  <a:lnTo>
                    <a:pt x="593" y="510"/>
                  </a:lnTo>
                  <a:lnTo>
                    <a:pt x="601" y="499"/>
                  </a:lnTo>
                  <a:lnTo>
                    <a:pt x="609" y="494"/>
                  </a:lnTo>
                  <a:lnTo>
                    <a:pt x="620" y="494"/>
                  </a:lnTo>
                  <a:lnTo>
                    <a:pt x="631" y="502"/>
                  </a:lnTo>
                  <a:lnTo>
                    <a:pt x="642" y="507"/>
                  </a:lnTo>
                  <a:lnTo>
                    <a:pt x="645" y="510"/>
                  </a:lnTo>
                  <a:lnTo>
                    <a:pt x="661" y="491"/>
                  </a:lnTo>
                  <a:lnTo>
                    <a:pt x="675" y="469"/>
                  </a:lnTo>
                  <a:lnTo>
                    <a:pt x="670" y="461"/>
                  </a:lnTo>
                  <a:lnTo>
                    <a:pt x="664" y="453"/>
                  </a:lnTo>
                  <a:lnTo>
                    <a:pt x="653" y="444"/>
                  </a:lnTo>
                  <a:lnTo>
                    <a:pt x="640" y="436"/>
                  </a:lnTo>
                  <a:lnTo>
                    <a:pt x="637" y="431"/>
                  </a:lnTo>
                  <a:lnTo>
                    <a:pt x="631" y="425"/>
                  </a:lnTo>
                  <a:lnTo>
                    <a:pt x="629" y="417"/>
                  </a:lnTo>
                  <a:lnTo>
                    <a:pt x="626" y="409"/>
                  </a:lnTo>
                  <a:lnTo>
                    <a:pt x="623" y="395"/>
                  </a:lnTo>
                  <a:lnTo>
                    <a:pt x="620" y="381"/>
                  </a:lnTo>
                  <a:lnTo>
                    <a:pt x="598" y="378"/>
                  </a:lnTo>
                  <a:lnTo>
                    <a:pt x="576" y="376"/>
                  </a:lnTo>
                  <a:lnTo>
                    <a:pt x="582" y="357"/>
                  </a:lnTo>
                  <a:lnTo>
                    <a:pt x="587" y="340"/>
                  </a:lnTo>
                  <a:lnTo>
                    <a:pt x="598" y="313"/>
                  </a:lnTo>
                  <a:lnTo>
                    <a:pt x="612" y="285"/>
                  </a:lnTo>
                  <a:lnTo>
                    <a:pt x="615" y="277"/>
                  </a:lnTo>
                  <a:lnTo>
                    <a:pt x="615" y="266"/>
                  </a:lnTo>
                  <a:lnTo>
                    <a:pt x="615" y="260"/>
                  </a:lnTo>
                  <a:lnTo>
                    <a:pt x="612" y="255"/>
                  </a:lnTo>
                  <a:lnTo>
                    <a:pt x="609" y="249"/>
                  </a:lnTo>
                  <a:lnTo>
                    <a:pt x="609" y="247"/>
                  </a:lnTo>
                  <a:lnTo>
                    <a:pt x="612" y="244"/>
                  </a:lnTo>
                  <a:lnTo>
                    <a:pt x="615" y="244"/>
                  </a:lnTo>
                  <a:lnTo>
                    <a:pt x="618" y="241"/>
                  </a:lnTo>
                  <a:lnTo>
                    <a:pt x="618" y="241"/>
                  </a:lnTo>
                  <a:lnTo>
                    <a:pt x="615" y="241"/>
                  </a:lnTo>
                  <a:lnTo>
                    <a:pt x="615" y="238"/>
                  </a:lnTo>
                  <a:lnTo>
                    <a:pt x="615" y="236"/>
                  </a:lnTo>
                  <a:lnTo>
                    <a:pt x="618" y="233"/>
                  </a:lnTo>
                  <a:lnTo>
                    <a:pt x="626" y="228"/>
                  </a:lnTo>
                  <a:lnTo>
                    <a:pt x="631" y="222"/>
                  </a:lnTo>
                  <a:lnTo>
                    <a:pt x="645" y="214"/>
                  </a:lnTo>
                  <a:lnTo>
                    <a:pt x="656" y="206"/>
                  </a:lnTo>
                  <a:lnTo>
                    <a:pt x="640" y="197"/>
                  </a:lnTo>
                  <a:lnTo>
                    <a:pt x="620" y="189"/>
                  </a:lnTo>
                  <a:lnTo>
                    <a:pt x="620" y="178"/>
                  </a:lnTo>
                  <a:lnTo>
                    <a:pt x="615" y="167"/>
                  </a:lnTo>
                  <a:lnTo>
                    <a:pt x="598" y="164"/>
                  </a:lnTo>
                  <a:lnTo>
                    <a:pt x="579" y="164"/>
                  </a:lnTo>
                  <a:lnTo>
                    <a:pt x="546" y="175"/>
                  </a:lnTo>
                  <a:lnTo>
                    <a:pt x="519" y="186"/>
                  </a:lnTo>
                  <a:lnTo>
                    <a:pt x="508" y="184"/>
                  </a:lnTo>
                  <a:lnTo>
                    <a:pt x="500" y="178"/>
                  </a:lnTo>
                  <a:lnTo>
                    <a:pt x="491" y="170"/>
                  </a:lnTo>
                  <a:lnTo>
                    <a:pt x="483" y="162"/>
                  </a:lnTo>
                  <a:lnTo>
                    <a:pt x="472" y="145"/>
                  </a:lnTo>
                  <a:lnTo>
                    <a:pt x="464" y="134"/>
                  </a:lnTo>
                  <a:lnTo>
                    <a:pt x="464" y="126"/>
                  </a:lnTo>
                  <a:lnTo>
                    <a:pt x="464" y="120"/>
                  </a:lnTo>
                  <a:lnTo>
                    <a:pt x="447" y="107"/>
                  </a:lnTo>
                  <a:lnTo>
                    <a:pt x="431" y="101"/>
                  </a:lnTo>
                  <a:lnTo>
                    <a:pt x="423" y="104"/>
                  </a:lnTo>
                  <a:lnTo>
                    <a:pt x="415" y="112"/>
                  </a:lnTo>
                  <a:lnTo>
                    <a:pt x="406" y="120"/>
                  </a:lnTo>
                  <a:lnTo>
                    <a:pt x="398" y="131"/>
                  </a:lnTo>
                  <a:lnTo>
                    <a:pt x="393" y="142"/>
                  </a:lnTo>
                  <a:lnTo>
                    <a:pt x="387" y="151"/>
                  </a:lnTo>
                  <a:lnTo>
                    <a:pt x="379" y="159"/>
                  </a:lnTo>
                  <a:lnTo>
                    <a:pt x="371" y="164"/>
                  </a:lnTo>
                  <a:lnTo>
                    <a:pt x="368" y="170"/>
                  </a:lnTo>
                  <a:lnTo>
                    <a:pt x="368" y="173"/>
                  </a:lnTo>
                  <a:lnTo>
                    <a:pt x="360" y="170"/>
                  </a:lnTo>
                  <a:lnTo>
                    <a:pt x="349" y="170"/>
                  </a:lnTo>
                  <a:lnTo>
                    <a:pt x="327" y="175"/>
                  </a:lnTo>
                  <a:lnTo>
                    <a:pt x="305" y="178"/>
                  </a:lnTo>
                  <a:lnTo>
                    <a:pt x="299" y="175"/>
                  </a:lnTo>
                  <a:lnTo>
                    <a:pt x="294" y="170"/>
                  </a:lnTo>
                  <a:lnTo>
                    <a:pt x="294" y="159"/>
                  </a:lnTo>
                  <a:lnTo>
                    <a:pt x="299" y="145"/>
                  </a:lnTo>
                  <a:lnTo>
                    <a:pt x="313" y="140"/>
                  </a:lnTo>
                  <a:lnTo>
                    <a:pt x="330" y="131"/>
                  </a:lnTo>
                  <a:lnTo>
                    <a:pt x="338" y="120"/>
                  </a:lnTo>
                  <a:lnTo>
                    <a:pt x="343" y="112"/>
                  </a:lnTo>
                  <a:lnTo>
                    <a:pt x="346" y="104"/>
                  </a:lnTo>
                  <a:lnTo>
                    <a:pt x="346" y="96"/>
                  </a:lnTo>
                  <a:lnTo>
                    <a:pt x="346" y="88"/>
                  </a:lnTo>
                  <a:lnTo>
                    <a:pt x="341" y="82"/>
                  </a:lnTo>
                  <a:lnTo>
                    <a:pt x="338" y="79"/>
                  </a:lnTo>
                  <a:lnTo>
                    <a:pt x="332" y="77"/>
                  </a:lnTo>
                  <a:lnTo>
                    <a:pt x="327" y="71"/>
                  </a:lnTo>
                  <a:lnTo>
                    <a:pt x="321" y="68"/>
                  </a:lnTo>
                  <a:lnTo>
                    <a:pt x="319" y="71"/>
                  </a:lnTo>
                  <a:lnTo>
                    <a:pt x="313" y="71"/>
                  </a:lnTo>
                  <a:lnTo>
                    <a:pt x="294" y="71"/>
                  </a:lnTo>
                  <a:lnTo>
                    <a:pt x="269" y="71"/>
                  </a:lnTo>
                  <a:lnTo>
                    <a:pt x="244" y="71"/>
                  </a:lnTo>
                  <a:lnTo>
                    <a:pt x="223" y="71"/>
                  </a:lnTo>
                  <a:lnTo>
                    <a:pt x="209" y="71"/>
                  </a:lnTo>
                  <a:lnTo>
                    <a:pt x="198" y="71"/>
                  </a:lnTo>
                  <a:lnTo>
                    <a:pt x="190" y="68"/>
                  </a:lnTo>
                  <a:lnTo>
                    <a:pt x="179" y="66"/>
                  </a:lnTo>
                  <a:lnTo>
                    <a:pt x="170" y="52"/>
                  </a:lnTo>
                  <a:lnTo>
                    <a:pt x="162" y="35"/>
                  </a:lnTo>
                  <a:lnTo>
                    <a:pt x="154" y="19"/>
                  </a:lnTo>
                  <a:lnTo>
                    <a:pt x="146" y="5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9" y="11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91" y="44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260938" y="2321729"/>
              <a:ext cx="607807" cy="577946"/>
            </a:xfrm>
            <a:prstGeom prst="rect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07264" y="4217793"/>
              <a:ext cx="915032" cy="691826"/>
            </a:xfrm>
            <a:custGeom>
              <a:avLst/>
              <a:gdLst/>
              <a:ahLst/>
              <a:cxnLst>
                <a:cxn ang="0">
                  <a:pos x="319" y="318"/>
                </a:cxn>
                <a:cxn ang="0">
                  <a:pos x="332" y="299"/>
                </a:cxn>
                <a:cxn ang="0">
                  <a:pos x="343" y="264"/>
                </a:cxn>
                <a:cxn ang="0">
                  <a:pos x="346" y="231"/>
                </a:cxn>
                <a:cxn ang="0">
                  <a:pos x="371" y="206"/>
                </a:cxn>
                <a:cxn ang="0">
                  <a:pos x="420" y="220"/>
                </a:cxn>
                <a:cxn ang="0">
                  <a:pos x="450" y="239"/>
                </a:cxn>
                <a:cxn ang="0">
                  <a:pos x="434" y="261"/>
                </a:cxn>
                <a:cxn ang="0">
                  <a:pos x="415" y="294"/>
                </a:cxn>
                <a:cxn ang="0">
                  <a:pos x="431" y="335"/>
                </a:cxn>
                <a:cxn ang="0">
                  <a:pos x="464" y="327"/>
                </a:cxn>
                <a:cxn ang="0">
                  <a:pos x="486" y="335"/>
                </a:cxn>
                <a:cxn ang="0">
                  <a:pos x="508" y="346"/>
                </a:cxn>
                <a:cxn ang="0">
                  <a:pos x="508" y="313"/>
                </a:cxn>
                <a:cxn ang="0">
                  <a:pos x="511" y="266"/>
                </a:cxn>
                <a:cxn ang="0">
                  <a:pos x="524" y="231"/>
                </a:cxn>
                <a:cxn ang="0">
                  <a:pos x="555" y="239"/>
                </a:cxn>
                <a:cxn ang="0">
                  <a:pos x="585" y="239"/>
                </a:cxn>
                <a:cxn ang="0">
                  <a:pos x="609" y="253"/>
                </a:cxn>
                <a:cxn ang="0">
                  <a:pos x="634" y="220"/>
                </a:cxn>
                <a:cxn ang="0">
                  <a:pos x="620" y="192"/>
                </a:cxn>
                <a:cxn ang="0">
                  <a:pos x="590" y="143"/>
                </a:cxn>
                <a:cxn ang="0">
                  <a:pos x="563" y="148"/>
                </a:cxn>
                <a:cxn ang="0">
                  <a:pos x="511" y="132"/>
                </a:cxn>
                <a:cxn ang="0">
                  <a:pos x="481" y="115"/>
                </a:cxn>
                <a:cxn ang="0">
                  <a:pos x="445" y="132"/>
                </a:cxn>
                <a:cxn ang="0">
                  <a:pos x="387" y="126"/>
                </a:cxn>
                <a:cxn ang="0">
                  <a:pos x="393" y="102"/>
                </a:cxn>
                <a:cxn ang="0">
                  <a:pos x="387" y="69"/>
                </a:cxn>
                <a:cxn ang="0">
                  <a:pos x="374" y="19"/>
                </a:cxn>
                <a:cxn ang="0">
                  <a:pos x="360" y="22"/>
                </a:cxn>
                <a:cxn ang="0">
                  <a:pos x="374" y="60"/>
                </a:cxn>
                <a:cxn ang="0">
                  <a:pos x="376" y="91"/>
                </a:cxn>
                <a:cxn ang="0">
                  <a:pos x="360" y="110"/>
                </a:cxn>
                <a:cxn ang="0">
                  <a:pos x="338" y="85"/>
                </a:cxn>
                <a:cxn ang="0">
                  <a:pos x="305" y="63"/>
                </a:cxn>
                <a:cxn ang="0">
                  <a:pos x="275" y="80"/>
                </a:cxn>
                <a:cxn ang="0">
                  <a:pos x="223" y="74"/>
                </a:cxn>
                <a:cxn ang="0">
                  <a:pos x="160" y="60"/>
                </a:cxn>
                <a:cxn ang="0">
                  <a:pos x="135" y="30"/>
                </a:cxn>
                <a:cxn ang="0">
                  <a:pos x="110" y="33"/>
                </a:cxn>
                <a:cxn ang="0">
                  <a:pos x="124" y="80"/>
                </a:cxn>
                <a:cxn ang="0">
                  <a:pos x="69" y="93"/>
                </a:cxn>
                <a:cxn ang="0">
                  <a:pos x="75" y="129"/>
                </a:cxn>
                <a:cxn ang="0">
                  <a:pos x="83" y="173"/>
                </a:cxn>
                <a:cxn ang="0">
                  <a:pos x="39" y="198"/>
                </a:cxn>
                <a:cxn ang="0">
                  <a:pos x="0" y="220"/>
                </a:cxn>
                <a:cxn ang="0">
                  <a:pos x="11" y="250"/>
                </a:cxn>
                <a:cxn ang="0">
                  <a:pos x="47" y="239"/>
                </a:cxn>
                <a:cxn ang="0">
                  <a:pos x="77" y="225"/>
                </a:cxn>
                <a:cxn ang="0">
                  <a:pos x="85" y="280"/>
                </a:cxn>
                <a:cxn ang="0">
                  <a:pos x="102" y="313"/>
                </a:cxn>
                <a:cxn ang="0">
                  <a:pos x="64" y="335"/>
                </a:cxn>
                <a:cxn ang="0">
                  <a:pos x="55" y="371"/>
                </a:cxn>
                <a:cxn ang="0">
                  <a:pos x="64" y="417"/>
                </a:cxn>
                <a:cxn ang="0">
                  <a:pos x="64" y="469"/>
                </a:cxn>
                <a:cxn ang="0">
                  <a:pos x="88" y="494"/>
                </a:cxn>
                <a:cxn ang="0">
                  <a:pos x="116" y="428"/>
                </a:cxn>
                <a:cxn ang="0">
                  <a:pos x="143" y="415"/>
                </a:cxn>
                <a:cxn ang="0">
                  <a:pos x="168" y="431"/>
                </a:cxn>
                <a:cxn ang="0">
                  <a:pos x="247" y="434"/>
                </a:cxn>
                <a:cxn ang="0">
                  <a:pos x="275" y="365"/>
                </a:cxn>
              </a:cxnLst>
              <a:rect l="0" t="0" r="r" b="b"/>
              <a:pathLst>
                <a:path w="634" h="497">
                  <a:moveTo>
                    <a:pt x="297" y="335"/>
                  </a:moveTo>
                  <a:lnTo>
                    <a:pt x="305" y="335"/>
                  </a:lnTo>
                  <a:lnTo>
                    <a:pt x="308" y="332"/>
                  </a:lnTo>
                  <a:lnTo>
                    <a:pt x="310" y="327"/>
                  </a:lnTo>
                  <a:lnTo>
                    <a:pt x="319" y="318"/>
                  </a:lnTo>
                  <a:lnTo>
                    <a:pt x="321" y="316"/>
                  </a:lnTo>
                  <a:lnTo>
                    <a:pt x="327" y="313"/>
                  </a:lnTo>
                  <a:lnTo>
                    <a:pt x="327" y="310"/>
                  </a:lnTo>
                  <a:lnTo>
                    <a:pt x="330" y="305"/>
                  </a:lnTo>
                  <a:lnTo>
                    <a:pt x="332" y="299"/>
                  </a:lnTo>
                  <a:lnTo>
                    <a:pt x="332" y="294"/>
                  </a:lnTo>
                  <a:lnTo>
                    <a:pt x="338" y="285"/>
                  </a:lnTo>
                  <a:lnTo>
                    <a:pt x="338" y="277"/>
                  </a:lnTo>
                  <a:lnTo>
                    <a:pt x="341" y="272"/>
                  </a:lnTo>
                  <a:lnTo>
                    <a:pt x="343" y="264"/>
                  </a:lnTo>
                  <a:lnTo>
                    <a:pt x="343" y="261"/>
                  </a:lnTo>
                  <a:lnTo>
                    <a:pt x="343" y="253"/>
                  </a:lnTo>
                  <a:lnTo>
                    <a:pt x="346" y="250"/>
                  </a:lnTo>
                  <a:lnTo>
                    <a:pt x="349" y="247"/>
                  </a:lnTo>
                  <a:lnTo>
                    <a:pt x="346" y="231"/>
                  </a:lnTo>
                  <a:lnTo>
                    <a:pt x="346" y="211"/>
                  </a:lnTo>
                  <a:lnTo>
                    <a:pt x="354" y="209"/>
                  </a:lnTo>
                  <a:lnTo>
                    <a:pt x="360" y="206"/>
                  </a:lnTo>
                  <a:lnTo>
                    <a:pt x="363" y="206"/>
                  </a:lnTo>
                  <a:lnTo>
                    <a:pt x="371" y="206"/>
                  </a:lnTo>
                  <a:lnTo>
                    <a:pt x="374" y="206"/>
                  </a:lnTo>
                  <a:lnTo>
                    <a:pt x="376" y="209"/>
                  </a:lnTo>
                  <a:lnTo>
                    <a:pt x="390" y="209"/>
                  </a:lnTo>
                  <a:lnTo>
                    <a:pt x="409" y="211"/>
                  </a:lnTo>
                  <a:lnTo>
                    <a:pt x="420" y="220"/>
                  </a:lnTo>
                  <a:lnTo>
                    <a:pt x="442" y="222"/>
                  </a:lnTo>
                  <a:lnTo>
                    <a:pt x="442" y="225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50" y="239"/>
                  </a:lnTo>
                  <a:lnTo>
                    <a:pt x="442" y="244"/>
                  </a:lnTo>
                  <a:lnTo>
                    <a:pt x="439" y="250"/>
                  </a:lnTo>
                  <a:lnTo>
                    <a:pt x="439" y="253"/>
                  </a:lnTo>
                  <a:lnTo>
                    <a:pt x="437" y="253"/>
                  </a:lnTo>
                  <a:lnTo>
                    <a:pt x="434" y="261"/>
                  </a:lnTo>
                  <a:lnTo>
                    <a:pt x="431" y="261"/>
                  </a:lnTo>
                  <a:lnTo>
                    <a:pt x="420" y="272"/>
                  </a:lnTo>
                  <a:lnTo>
                    <a:pt x="415" y="280"/>
                  </a:lnTo>
                  <a:lnTo>
                    <a:pt x="415" y="288"/>
                  </a:lnTo>
                  <a:lnTo>
                    <a:pt x="415" y="294"/>
                  </a:lnTo>
                  <a:lnTo>
                    <a:pt x="417" y="302"/>
                  </a:lnTo>
                  <a:lnTo>
                    <a:pt x="420" y="310"/>
                  </a:lnTo>
                  <a:lnTo>
                    <a:pt x="423" y="321"/>
                  </a:lnTo>
                  <a:lnTo>
                    <a:pt x="428" y="332"/>
                  </a:lnTo>
                  <a:lnTo>
                    <a:pt x="431" y="335"/>
                  </a:lnTo>
                  <a:lnTo>
                    <a:pt x="431" y="335"/>
                  </a:lnTo>
                  <a:lnTo>
                    <a:pt x="437" y="335"/>
                  </a:lnTo>
                  <a:lnTo>
                    <a:pt x="442" y="335"/>
                  </a:lnTo>
                  <a:lnTo>
                    <a:pt x="459" y="329"/>
                  </a:lnTo>
                  <a:lnTo>
                    <a:pt x="464" y="327"/>
                  </a:lnTo>
                  <a:lnTo>
                    <a:pt x="470" y="327"/>
                  </a:lnTo>
                  <a:lnTo>
                    <a:pt x="478" y="329"/>
                  </a:lnTo>
                  <a:lnTo>
                    <a:pt x="481" y="329"/>
                  </a:lnTo>
                  <a:lnTo>
                    <a:pt x="483" y="332"/>
                  </a:lnTo>
                  <a:lnTo>
                    <a:pt x="486" y="335"/>
                  </a:lnTo>
                  <a:lnTo>
                    <a:pt x="486" y="340"/>
                  </a:lnTo>
                  <a:lnTo>
                    <a:pt x="489" y="340"/>
                  </a:lnTo>
                  <a:lnTo>
                    <a:pt x="494" y="343"/>
                  </a:lnTo>
                  <a:lnTo>
                    <a:pt x="500" y="343"/>
                  </a:lnTo>
                  <a:lnTo>
                    <a:pt x="508" y="346"/>
                  </a:lnTo>
                  <a:lnTo>
                    <a:pt x="511" y="338"/>
                  </a:lnTo>
                  <a:lnTo>
                    <a:pt x="516" y="335"/>
                  </a:lnTo>
                  <a:lnTo>
                    <a:pt x="516" y="329"/>
                  </a:lnTo>
                  <a:lnTo>
                    <a:pt x="516" y="324"/>
                  </a:lnTo>
                  <a:lnTo>
                    <a:pt x="508" y="313"/>
                  </a:lnTo>
                  <a:lnTo>
                    <a:pt x="494" y="296"/>
                  </a:lnTo>
                  <a:lnTo>
                    <a:pt x="494" y="291"/>
                  </a:lnTo>
                  <a:lnTo>
                    <a:pt x="497" y="280"/>
                  </a:lnTo>
                  <a:lnTo>
                    <a:pt x="500" y="277"/>
                  </a:lnTo>
                  <a:lnTo>
                    <a:pt x="511" y="266"/>
                  </a:lnTo>
                  <a:lnTo>
                    <a:pt x="511" y="258"/>
                  </a:lnTo>
                  <a:lnTo>
                    <a:pt x="516" y="250"/>
                  </a:lnTo>
                  <a:lnTo>
                    <a:pt x="516" y="233"/>
                  </a:lnTo>
                  <a:lnTo>
                    <a:pt x="519" y="231"/>
                  </a:lnTo>
                  <a:lnTo>
                    <a:pt x="524" y="231"/>
                  </a:lnTo>
                  <a:lnTo>
                    <a:pt x="530" y="231"/>
                  </a:lnTo>
                  <a:lnTo>
                    <a:pt x="538" y="233"/>
                  </a:lnTo>
                  <a:lnTo>
                    <a:pt x="546" y="239"/>
                  </a:lnTo>
                  <a:lnTo>
                    <a:pt x="552" y="239"/>
                  </a:lnTo>
                  <a:lnTo>
                    <a:pt x="555" y="239"/>
                  </a:lnTo>
                  <a:lnTo>
                    <a:pt x="560" y="239"/>
                  </a:lnTo>
                  <a:lnTo>
                    <a:pt x="563" y="239"/>
                  </a:lnTo>
                  <a:lnTo>
                    <a:pt x="577" y="239"/>
                  </a:lnTo>
                  <a:lnTo>
                    <a:pt x="585" y="233"/>
                  </a:lnTo>
                  <a:lnTo>
                    <a:pt x="585" y="239"/>
                  </a:lnTo>
                  <a:lnTo>
                    <a:pt x="585" y="244"/>
                  </a:lnTo>
                  <a:lnTo>
                    <a:pt x="593" y="247"/>
                  </a:lnTo>
                  <a:lnTo>
                    <a:pt x="596" y="253"/>
                  </a:lnTo>
                  <a:lnTo>
                    <a:pt x="604" y="253"/>
                  </a:lnTo>
                  <a:lnTo>
                    <a:pt x="609" y="253"/>
                  </a:lnTo>
                  <a:lnTo>
                    <a:pt x="620" y="247"/>
                  </a:lnTo>
                  <a:lnTo>
                    <a:pt x="623" y="242"/>
                  </a:lnTo>
                  <a:lnTo>
                    <a:pt x="626" y="231"/>
                  </a:lnTo>
                  <a:lnTo>
                    <a:pt x="629" y="228"/>
                  </a:lnTo>
                  <a:lnTo>
                    <a:pt x="634" y="220"/>
                  </a:lnTo>
                  <a:lnTo>
                    <a:pt x="634" y="211"/>
                  </a:lnTo>
                  <a:lnTo>
                    <a:pt x="634" y="209"/>
                  </a:lnTo>
                  <a:lnTo>
                    <a:pt x="629" y="209"/>
                  </a:lnTo>
                  <a:lnTo>
                    <a:pt x="623" y="198"/>
                  </a:lnTo>
                  <a:lnTo>
                    <a:pt x="620" y="192"/>
                  </a:lnTo>
                  <a:lnTo>
                    <a:pt x="620" y="170"/>
                  </a:lnTo>
                  <a:lnTo>
                    <a:pt x="620" y="162"/>
                  </a:lnTo>
                  <a:lnTo>
                    <a:pt x="609" y="154"/>
                  </a:lnTo>
                  <a:lnTo>
                    <a:pt x="598" y="143"/>
                  </a:lnTo>
                  <a:lnTo>
                    <a:pt x="590" y="143"/>
                  </a:lnTo>
                  <a:lnTo>
                    <a:pt x="585" y="140"/>
                  </a:lnTo>
                  <a:lnTo>
                    <a:pt x="582" y="140"/>
                  </a:lnTo>
                  <a:lnTo>
                    <a:pt x="574" y="140"/>
                  </a:lnTo>
                  <a:lnTo>
                    <a:pt x="568" y="143"/>
                  </a:lnTo>
                  <a:lnTo>
                    <a:pt x="563" y="148"/>
                  </a:lnTo>
                  <a:lnTo>
                    <a:pt x="549" y="146"/>
                  </a:lnTo>
                  <a:lnTo>
                    <a:pt x="533" y="146"/>
                  </a:lnTo>
                  <a:lnTo>
                    <a:pt x="527" y="143"/>
                  </a:lnTo>
                  <a:lnTo>
                    <a:pt x="519" y="143"/>
                  </a:lnTo>
                  <a:lnTo>
                    <a:pt x="511" y="132"/>
                  </a:lnTo>
                  <a:lnTo>
                    <a:pt x="500" y="126"/>
                  </a:lnTo>
                  <a:lnTo>
                    <a:pt x="494" y="124"/>
                  </a:lnTo>
                  <a:lnTo>
                    <a:pt x="486" y="124"/>
                  </a:lnTo>
                  <a:lnTo>
                    <a:pt x="486" y="121"/>
                  </a:lnTo>
                  <a:lnTo>
                    <a:pt x="481" y="115"/>
                  </a:lnTo>
                  <a:lnTo>
                    <a:pt x="461" y="115"/>
                  </a:lnTo>
                  <a:lnTo>
                    <a:pt x="453" y="121"/>
                  </a:lnTo>
                  <a:lnTo>
                    <a:pt x="450" y="124"/>
                  </a:lnTo>
                  <a:lnTo>
                    <a:pt x="450" y="129"/>
                  </a:lnTo>
                  <a:lnTo>
                    <a:pt x="445" y="132"/>
                  </a:lnTo>
                  <a:lnTo>
                    <a:pt x="442" y="132"/>
                  </a:lnTo>
                  <a:lnTo>
                    <a:pt x="409" y="132"/>
                  </a:lnTo>
                  <a:lnTo>
                    <a:pt x="390" y="132"/>
                  </a:lnTo>
                  <a:lnTo>
                    <a:pt x="387" y="129"/>
                  </a:lnTo>
                  <a:lnTo>
                    <a:pt x="387" y="126"/>
                  </a:lnTo>
                  <a:lnTo>
                    <a:pt x="387" y="115"/>
                  </a:lnTo>
                  <a:lnTo>
                    <a:pt x="387" y="107"/>
                  </a:lnTo>
                  <a:lnTo>
                    <a:pt x="387" y="104"/>
                  </a:lnTo>
                  <a:lnTo>
                    <a:pt x="390" y="104"/>
                  </a:lnTo>
                  <a:lnTo>
                    <a:pt x="393" y="102"/>
                  </a:lnTo>
                  <a:lnTo>
                    <a:pt x="398" y="96"/>
                  </a:lnTo>
                  <a:lnTo>
                    <a:pt x="398" y="93"/>
                  </a:lnTo>
                  <a:lnTo>
                    <a:pt x="398" y="91"/>
                  </a:lnTo>
                  <a:lnTo>
                    <a:pt x="390" y="80"/>
                  </a:lnTo>
                  <a:lnTo>
                    <a:pt x="387" y="69"/>
                  </a:lnTo>
                  <a:lnTo>
                    <a:pt x="385" y="60"/>
                  </a:lnTo>
                  <a:lnTo>
                    <a:pt x="379" y="49"/>
                  </a:lnTo>
                  <a:lnTo>
                    <a:pt x="379" y="49"/>
                  </a:lnTo>
                  <a:lnTo>
                    <a:pt x="376" y="47"/>
                  </a:lnTo>
                  <a:lnTo>
                    <a:pt x="374" y="19"/>
                  </a:lnTo>
                  <a:lnTo>
                    <a:pt x="371" y="6"/>
                  </a:lnTo>
                  <a:lnTo>
                    <a:pt x="363" y="6"/>
                  </a:lnTo>
                  <a:lnTo>
                    <a:pt x="360" y="0"/>
                  </a:lnTo>
                  <a:lnTo>
                    <a:pt x="360" y="14"/>
                  </a:lnTo>
                  <a:lnTo>
                    <a:pt x="360" y="22"/>
                  </a:lnTo>
                  <a:lnTo>
                    <a:pt x="360" y="25"/>
                  </a:lnTo>
                  <a:lnTo>
                    <a:pt x="360" y="27"/>
                  </a:lnTo>
                  <a:lnTo>
                    <a:pt x="363" y="38"/>
                  </a:lnTo>
                  <a:lnTo>
                    <a:pt x="368" y="55"/>
                  </a:lnTo>
                  <a:lnTo>
                    <a:pt x="374" y="60"/>
                  </a:lnTo>
                  <a:lnTo>
                    <a:pt x="376" y="63"/>
                  </a:lnTo>
                  <a:lnTo>
                    <a:pt x="376" y="69"/>
                  </a:lnTo>
                  <a:lnTo>
                    <a:pt x="376" y="69"/>
                  </a:lnTo>
                  <a:lnTo>
                    <a:pt x="376" y="80"/>
                  </a:lnTo>
                  <a:lnTo>
                    <a:pt x="376" y="91"/>
                  </a:lnTo>
                  <a:lnTo>
                    <a:pt x="376" y="96"/>
                  </a:lnTo>
                  <a:lnTo>
                    <a:pt x="374" y="107"/>
                  </a:lnTo>
                  <a:lnTo>
                    <a:pt x="371" y="107"/>
                  </a:lnTo>
                  <a:lnTo>
                    <a:pt x="368" y="110"/>
                  </a:lnTo>
                  <a:lnTo>
                    <a:pt x="360" y="110"/>
                  </a:lnTo>
                  <a:lnTo>
                    <a:pt x="354" y="110"/>
                  </a:lnTo>
                  <a:lnTo>
                    <a:pt x="349" y="102"/>
                  </a:lnTo>
                  <a:lnTo>
                    <a:pt x="341" y="93"/>
                  </a:lnTo>
                  <a:lnTo>
                    <a:pt x="341" y="91"/>
                  </a:lnTo>
                  <a:lnTo>
                    <a:pt x="338" y="85"/>
                  </a:lnTo>
                  <a:lnTo>
                    <a:pt x="332" y="80"/>
                  </a:lnTo>
                  <a:lnTo>
                    <a:pt x="332" y="80"/>
                  </a:lnTo>
                  <a:lnTo>
                    <a:pt x="321" y="69"/>
                  </a:lnTo>
                  <a:lnTo>
                    <a:pt x="313" y="63"/>
                  </a:lnTo>
                  <a:lnTo>
                    <a:pt x="305" y="63"/>
                  </a:lnTo>
                  <a:lnTo>
                    <a:pt x="294" y="63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4"/>
                  </a:lnTo>
                  <a:lnTo>
                    <a:pt x="275" y="80"/>
                  </a:lnTo>
                  <a:lnTo>
                    <a:pt x="267" y="80"/>
                  </a:lnTo>
                  <a:lnTo>
                    <a:pt x="261" y="80"/>
                  </a:lnTo>
                  <a:lnTo>
                    <a:pt x="250" y="80"/>
                  </a:lnTo>
                  <a:lnTo>
                    <a:pt x="239" y="74"/>
                  </a:lnTo>
                  <a:lnTo>
                    <a:pt x="223" y="74"/>
                  </a:lnTo>
                  <a:lnTo>
                    <a:pt x="209" y="74"/>
                  </a:lnTo>
                  <a:lnTo>
                    <a:pt x="198" y="69"/>
                  </a:lnTo>
                  <a:lnTo>
                    <a:pt x="187" y="66"/>
                  </a:lnTo>
                  <a:lnTo>
                    <a:pt x="171" y="63"/>
                  </a:lnTo>
                  <a:lnTo>
                    <a:pt x="160" y="60"/>
                  </a:lnTo>
                  <a:lnTo>
                    <a:pt x="157" y="60"/>
                  </a:lnTo>
                  <a:lnTo>
                    <a:pt x="151" y="55"/>
                  </a:lnTo>
                  <a:lnTo>
                    <a:pt x="146" y="49"/>
                  </a:lnTo>
                  <a:lnTo>
                    <a:pt x="138" y="41"/>
                  </a:lnTo>
                  <a:lnTo>
                    <a:pt x="135" y="30"/>
                  </a:lnTo>
                  <a:lnTo>
                    <a:pt x="127" y="19"/>
                  </a:lnTo>
                  <a:lnTo>
                    <a:pt x="118" y="19"/>
                  </a:lnTo>
                  <a:lnTo>
                    <a:pt x="110" y="17"/>
                  </a:lnTo>
                  <a:lnTo>
                    <a:pt x="110" y="25"/>
                  </a:lnTo>
                  <a:lnTo>
                    <a:pt x="110" y="33"/>
                  </a:lnTo>
                  <a:lnTo>
                    <a:pt x="118" y="41"/>
                  </a:lnTo>
                  <a:lnTo>
                    <a:pt x="127" y="49"/>
                  </a:lnTo>
                  <a:lnTo>
                    <a:pt x="127" y="60"/>
                  </a:lnTo>
                  <a:lnTo>
                    <a:pt x="127" y="74"/>
                  </a:lnTo>
                  <a:lnTo>
                    <a:pt x="124" y="80"/>
                  </a:lnTo>
                  <a:lnTo>
                    <a:pt x="118" y="85"/>
                  </a:lnTo>
                  <a:lnTo>
                    <a:pt x="77" y="88"/>
                  </a:lnTo>
                  <a:lnTo>
                    <a:pt x="69" y="9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2" y="110"/>
                  </a:lnTo>
                  <a:lnTo>
                    <a:pt x="75" y="113"/>
                  </a:lnTo>
                  <a:lnTo>
                    <a:pt x="75" y="129"/>
                  </a:lnTo>
                  <a:lnTo>
                    <a:pt x="75" y="143"/>
                  </a:lnTo>
                  <a:lnTo>
                    <a:pt x="77" y="151"/>
                  </a:lnTo>
                  <a:lnTo>
                    <a:pt x="83" y="159"/>
                  </a:lnTo>
                  <a:lnTo>
                    <a:pt x="83" y="167"/>
                  </a:lnTo>
                  <a:lnTo>
                    <a:pt x="83" y="173"/>
                  </a:lnTo>
                  <a:lnTo>
                    <a:pt x="80" y="178"/>
                  </a:lnTo>
                  <a:lnTo>
                    <a:pt x="77" y="178"/>
                  </a:lnTo>
                  <a:lnTo>
                    <a:pt x="72" y="181"/>
                  </a:lnTo>
                  <a:lnTo>
                    <a:pt x="69" y="187"/>
                  </a:lnTo>
                  <a:lnTo>
                    <a:pt x="39" y="198"/>
                  </a:lnTo>
                  <a:lnTo>
                    <a:pt x="17" y="203"/>
                  </a:lnTo>
                  <a:lnTo>
                    <a:pt x="14" y="206"/>
                  </a:lnTo>
                  <a:lnTo>
                    <a:pt x="11" y="209"/>
                  </a:lnTo>
                  <a:lnTo>
                    <a:pt x="6" y="211"/>
                  </a:lnTo>
                  <a:lnTo>
                    <a:pt x="0" y="220"/>
                  </a:lnTo>
                  <a:lnTo>
                    <a:pt x="0" y="231"/>
                  </a:lnTo>
                  <a:lnTo>
                    <a:pt x="0" y="244"/>
                  </a:lnTo>
                  <a:lnTo>
                    <a:pt x="3" y="247"/>
                  </a:lnTo>
                  <a:lnTo>
                    <a:pt x="6" y="250"/>
                  </a:lnTo>
                  <a:lnTo>
                    <a:pt x="11" y="250"/>
                  </a:lnTo>
                  <a:lnTo>
                    <a:pt x="17" y="250"/>
                  </a:lnTo>
                  <a:lnTo>
                    <a:pt x="28" y="247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47" y="239"/>
                  </a:lnTo>
                  <a:lnTo>
                    <a:pt x="61" y="231"/>
                  </a:lnTo>
                  <a:lnTo>
                    <a:pt x="64" y="231"/>
                  </a:lnTo>
                  <a:lnTo>
                    <a:pt x="69" y="228"/>
                  </a:lnTo>
                  <a:lnTo>
                    <a:pt x="75" y="225"/>
                  </a:lnTo>
                  <a:lnTo>
                    <a:pt x="77" y="225"/>
                  </a:lnTo>
                  <a:lnTo>
                    <a:pt x="80" y="228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58"/>
                  </a:lnTo>
                  <a:lnTo>
                    <a:pt x="85" y="280"/>
                  </a:lnTo>
                  <a:lnTo>
                    <a:pt x="88" y="283"/>
                  </a:lnTo>
                  <a:lnTo>
                    <a:pt x="91" y="285"/>
                  </a:lnTo>
                  <a:lnTo>
                    <a:pt x="99" y="294"/>
                  </a:lnTo>
                  <a:lnTo>
                    <a:pt x="102" y="302"/>
                  </a:lnTo>
                  <a:lnTo>
                    <a:pt x="102" y="313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3" y="329"/>
                  </a:lnTo>
                  <a:lnTo>
                    <a:pt x="72" y="332"/>
                  </a:lnTo>
                  <a:lnTo>
                    <a:pt x="64" y="335"/>
                  </a:lnTo>
                  <a:lnTo>
                    <a:pt x="58" y="340"/>
                  </a:lnTo>
                  <a:lnTo>
                    <a:pt x="55" y="346"/>
                  </a:lnTo>
                  <a:lnTo>
                    <a:pt x="50" y="357"/>
                  </a:lnTo>
                  <a:lnTo>
                    <a:pt x="50" y="368"/>
                  </a:lnTo>
                  <a:lnTo>
                    <a:pt x="55" y="371"/>
                  </a:lnTo>
                  <a:lnTo>
                    <a:pt x="55" y="376"/>
                  </a:lnTo>
                  <a:lnTo>
                    <a:pt x="58" y="387"/>
                  </a:lnTo>
                  <a:lnTo>
                    <a:pt x="64" y="395"/>
                  </a:lnTo>
                  <a:lnTo>
                    <a:pt x="64" y="409"/>
                  </a:lnTo>
                  <a:lnTo>
                    <a:pt x="64" y="417"/>
                  </a:lnTo>
                  <a:lnTo>
                    <a:pt x="61" y="428"/>
                  </a:lnTo>
                  <a:lnTo>
                    <a:pt x="61" y="434"/>
                  </a:lnTo>
                  <a:lnTo>
                    <a:pt x="61" y="442"/>
                  </a:lnTo>
                  <a:lnTo>
                    <a:pt x="64" y="447"/>
                  </a:lnTo>
                  <a:lnTo>
                    <a:pt x="64" y="469"/>
                  </a:lnTo>
                  <a:lnTo>
                    <a:pt x="69" y="483"/>
                  </a:lnTo>
                  <a:lnTo>
                    <a:pt x="75" y="494"/>
                  </a:lnTo>
                  <a:lnTo>
                    <a:pt x="80" y="497"/>
                  </a:lnTo>
                  <a:lnTo>
                    <a:pt x="83" y="497"/>
                  </a:lnTo>
                  <a:lnTo>
                    <a:pt x="88" y="494"/>
                  </a:lnTo>
                  <a:lnTo>
                    <a:pt x="94" y="478"/>
                  </a:lnTo>
                  <a:lnTo>
                    <a:pt x="99" y="450"/>
                  </a:lnTo>
                  <a:lnTo>
                    <a:pt x="107" y="442"/>
                  </a:lnTo>
                  <a:lnTo>
                    <a:pt x="110" y="431"/>
                  </a:lnTo>
                  <a:lnTo>
                    <a:pt x="116" y="428"/>
                  </a:lnTo>
                  <a:lnTo>
                    <a:pt x="116" y="423"/>
                  </a:lnTo>
                  <a:lnTo>
                    <a:pt x="121" y="417"/>
                  </a:lnTo>
                  <a:lnTo>
                    <a:pt x="127" y="415"/>
                  </a:lnTo>
                  <a:lnTo>
                    <a:pt x="135" y="415"/>
                  </a:lnTo>
                  <a:lnTo>
                    <a:pt x="143" y="415"/>
                  </a:lnTo>
                  <a:lnTo>
                    <a:pt x="151" y="423"/>
                  </a:lnTo>
                  <a:lnTo>
                    <a:pt x="154" y="423"/>
                  </a:lnTo>
                  <a:lnTo>
                    <a:pt x="160" y="428"/>
                  </a:lnTo>
                  <a:lnTo>
                    <a:pt x="168" y="428"/>
                  </a:lnTo>
                  <a:lnTo>
                    <a:pt x="168" y="431"/>
                  </a:lnTo>
                  <a:lnTo>
                    <a:pt x="190" y="431"/>
                  </a:lnTo>
                  <a:lnTo>
                    <a:pt x="214" y="436"/>
                  </a:lnTo>
                  <a:lnTo>
                    <a:pt x="223" y="436"/>
                  </a:lnTo>
                  <a:lnTo>
                    <a:pt x="236" y="436"/>
                  </a:lnTo>
                  <a:lnTo>
                    <a:pt x="247" y="434"/>
                  </a:lnTo>
                  <a:lnTo>
                    <a:pt x="256" y="431"/>
                  </a:lnTo>
                  <a:lnTo>
                    <a:pt x="261" y="423"/>
                  </a:lnTo>
                  <a:lnTo>
                    <a:pt x="267" y="415"/>
                  </a:lnTo>
                  <a:lnTo>
                    <a:pt x="269" y="387"/>
                  </a:lnTo>
                  <a:lnTo>
                    <a:pt x="275" y="365"/>
                  </a:lnTo>
                  <a:lnTo>
                    <a:pt x="278" y="360"/>
                  </a:lnTo>
                  <a:lnTo>
                    <a:pt x="278" y="357"/>
                  </a:lnTo>
                  <a:lnTo>
                    <a:pt x="294" y="343"/>
                  </a:lnTo>
                  <a:lnTo>
                    <a:pt x="297" y="33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068572" y="3735222"/>
              <a:ext cx="978138" cy="817095"/>
            </a:xfrm>
            <a:custGeom>
              <a:avLst/>
              <a:gdLst/>
              <a:ahLst/>
              <a:cxnLst>
                <a:cxn ang="0">
                  <a:pos x="387" y="577"/>
                </a:cxn>
                <a:cxn ang="0">
                  <a:pos x="294" y="568"/>
                </a:cxn>
                <a:cxn ang="0">
                  <a:pos x="247" y="555"/>
                </a:cxn>
                <a:cxn ang="0">
                  <a:pos x="228" y="489"/>
                </a:cxn>
                <a:cxn ang="0">
                  <a:pos x="184" y="475"/>
                </a:cxn>
                <a:cxn ang="0">
                  <a:pos x="156" y="489"/>
                </a:cxn>
                <a:cxn ang="0">
                  <a:pos x="121" y="472"/>
                </a:cxn>
                <a:cxn ang="0">
                  <a:pos x="55" y="448"/>
                </a:cxn>
                <a:cxn ang="0">
                  <a:pos x="27" y="409"/>
                </a:cxn>
                <a:cxn ang="0">
                  <a:pos x="11" y="376"/>
                </a:cxn>
                <a:cxn ang="0">
                  <a:pos x="5" y="297"/>
                </a:cxn>
                <a:cxn ang="0">
                  <a:pos x="22" y="277"/>
                </a:cxn>
                <a:cxn ang="0">
                  <a:pos x="82" y="280"/>
                </a:cxn>
                <a:cxn ang="0">
                  <a:pos x="132" y="269"/>
                </a:cxn>
                <a:cxn ang="0">
                  <a:pos x="154" y="291"/>
                </a:cxn>
                <a:cxn ang="0">
                  <a:pos x="192" y="258"/>
                </a:cxn>
                <a:cxn ang="0">
                  <a:pos x="200" y="206"/>
                </a:cxn>
                <a:cxn ang="0">
                  <a:pos x="178" y="162"/>
                </a:cxn>
                <a:cxn ang="0">
                  <a:pos x="132" y="148"/>
                </a:cxn>
                <a:cxn ang="0">
                  <a:pos x="129" y="113"/>
                </a:cxn>
                <a:cxn ang="0">
                  <a:pos x="167" y="99"/>
                </a:cxn>
                <a:cxn ang="0">
                  <a:pos x="203" y="80"/>
                </a:cxn>
                <a:cxn ang="0">
                  <a:pos x="219" y="72"/>
                </a:cxn>
                <a:cxn ang="0">
                  <a:pos x="263" y="58"/>
                </a:cxn>
                <a:cxn ang="0">
                  <a:pos x="280" y="28"/>
                </a:cxn>
                <a:cxn ang="0">
                  <a:pos x="247" y="6"/>
                </a:cxn>
                <a:cxn ang="0">
                  <a:pos x="296" y="8"/>
                </a:cxn>
                <a:cxn ang="0">
                  <a:pos x="324" y="33"/>
                </a:cxn>
                <a:cxn ang="0">
                  <a:pos x="359" y="33"/>
                </a:cxn>
                <a:cxn ang="0">
                  <a:pos x="398" y="25"/>
                </a:cxn>
                <a:cxn ang="0">
                  <a:pos x="455" y="17"/>
                </a:cxn>
                <a:cxn ang="0">
                  <a:pos x="499" y="36"/>
                </a:cxn>
                <a:cxn ang="0">
                  <a:pos x="532" y="69"/>
                </a:cxn>
                <a:cxn ang="0">
                  <a:pos x="549" y="99"/>
                </a:cxn>
                <a:cxn ang="0">
                  <a:pos x="573" y="110"/>
                </a:cxn>
                <a:cxn ang="0">
                  <a:pos x="587" y="159"/>
                </a:cxn>
                <a:cxn ang="0">
                  <a:pos x="603" y="179"/>
                </a:cxn>
                <a:cxn ang="0">
                  <a:pos x="584" y="225"/>
                </a:cxn>
                <a:cxn ang="0">
                  <a:pos x="549" y="250"/>
                </a:cxn>
                <a:cxn ang="0">
                  <a:pos x="521" y="261"/>
                </a:cxn>
                <a:cxn ang="0">
                  <a:pos x="510" y="302"/>
                </a:cxn>
                <a:cxn ang="0">
                  <a:pos x="546" y="332"/>
                </a:cxn>
                <a:cxn ang="0">
                  <a:pos x="579" y="341"/>
                </a:cxn>
                <a:cxn ang="0">
                  <a:pos x="587" y="324"/>
                </a:cxn>
                <a:cxn ang="0">
                  <a:pos x="595" y="299"/>
                </a:cxn>
                <a:cxn ang="0">
                  <a:pos x="625" y="302"/>
                </a:cxn>
                <a:cxn ang="0">
                  <a:pos x="667" y="335"/>
                </a:cxn>
                <a:cxn ang="0">
                  <a:pos x="675" y="354"/>
                </a:cxn>
                <a:cxn ang="0">
                  <a:pos x="661" y="387"/>
                </a:cxn>
                <a:cxn ang="0">
                  <a:pos x="603" y="404"/>
                </a:cxn>
                <a:cxn ang="0">
                  <a:pos x="582" y="434"/>
                </a:cxn>
                <a:cxn ang="0">
                  <a:pos x="532" y="467"/>
                </a:cxn>
                <a:cxn ang="0">
                  <a:pos x="502" y="508"/>
                </a:cxn>
                <a:cxn ang="0">
                  <a:pos x="491" y="535"/>
                </a:cxn>
                <a:cxn ang="0">
                  <a:pos x="475" y="544"/>
                </a:cxn>
                <a:cxn ang="0">
                  <a:pos x="464" y="568"/>
                </a:cxn>
                <a:cxn ang="0">
                  <a:pos x="425" y="585"/>
                </a:cxn>
              </a:cxnLst>
              <a:rect l="0" t="0" r="r" b="b"/>
              <a:pathLst>
                <a:path w="678" h="588">
                  <a:moveTo>
                    <a:pt x="409" y="588"/>
                  </a:moveTo>
                  <a:lnTo>
                    <a:pt x="403" y="585"/>
                  </a:lnTo>
                  <a:lnTo>
                    <a:pt x="398" y="582"/>
                  </a:lnTo>
                  <a:lnTo>
                    <a:pt x="390" y="579"/>
                  </a:lnTo>
                  <a:lnTo>
                    <a:pt x="387" y="577"/>
                  </a:lnTo>
                  <a:lnTo>
                    <a:pt x="376" y="577"/>
                  </a:lnTo>
                  <a:lnTo>
                    <a:pt x="368" y="574"/>
                  </a:lnTo>
                  <a:lnTo>
                    <a:pt x="346" y="574"/>
                  </a:lnTo>
                  <a:lnTo>
                    <a:pt x="321" y="571"/>
                  </a:lnTo>
                  <a:lnTo>
                    <a:pt x="294" y="568"/>
                  </a:lnTo>
                  <a:lnTo>
                    <a:pt x="261" y="568"/>
                  </a:lnTo>
                  <a:lnTo>
                    <a:pt x="258" y="568"/>
                  </a:lnTo>
                  <a:lnTo>
                    <a:pt x="247" y="568"/>
                  </a:lnTo>
                  <a:lnTo>
                    <a:pt x="247" y="557"/>
                  </a:lnTo>
                  <a:lnTo>
                    <a:pt x="247" y="555"/>
                  </a:lnTo>
                  <a:lnTo>
                    <a:pt x="241" y="546"/>
                  </a:lnTo>
                  <a:lnTo>
                    <a:pt x="236" y="535"/>
                  </a:lnTo>
                  <a:lnTo>
                    <a:pt x="236" y="516"/>
                  </a:lnTo>
                  <a:lnTo>
                    <a:pt x="236" y="500"/>
                  </a:lnTo>
                  <a:lnTo>
                    <a:pt x="228" y="489"/>
                  </a:lnTo>
                  <a:lnTo>
                    <a:pt x="219" y="486"/>
                  </a:lnTo>
                  <a:lnTo>
                    <a:pt x="208" y="478"/>
                  </a:lnTo>
                  <a:lnTo>
                    <a:pt x="200" y="478"/>
                  </a:lnTo>
                  <a:lnTo>
                    <a:pt x="192" y="475"/>
                  </a:lnTo>
                  <a:lnTo>
                    <a:pt x="184" y="475"/>
                  </a:lnTo>
                  <a:lnTo>
                    <a:pt x="181" y="478"/>
                  </a:lnTo>
                  <a:lnTo>
                    <a:pt x="178" y="478"/>
                  </a:lnTo>
                  <a:lnTo>
                    <a:pt x="176" y="486"/>
                  </a:lnTo>
                  <a:lnTo>
                    <a:pt x="167" y="489"/>
                  </a:lnTo>
                  <a:lnTo>
                    <a:pt x="156" y="489"/>
                  </a:lnTo>
                  <a:lnTo>
                    <a:pt x="145" y="489"/>
                  </a:lnTo>
                  <a:lnTo>
                    <a:pt x="134" y="481"/>
                  </a:lnTo>
                  <a:lnTo>
                    <a:pt x="126" y="478"/>
                  </a:lnTo>
                  <a:lnTo>
                    <a:pt x="123" y="475"/>
                  </a:lnTo>
                  <a:lnTo>
                    <a:pt x="121" y="472"/>
                  </a:lnTo>
                  <a:lnTo>
                    <a:pt x="107" y="467"/>
                  </a:lnTo>
                  <a:lnTo>
                    <a:pt x="91" y="461"/>
                  </a:lnTo>
                  <a:lnTo>
                    <a:pt x="77" y="459"/>
                  </a:lnTo>
                  <a:lnTo>
                    <a:pt x="60" y="453"/>
                  </a:lnTo>
                  <a:lnTo>
                    <a:pt x="55" y="448"/>
                  </a:lnTo>
                  <a:lnTo>
                    <a:pt x="52" y="442"/>
                  </a:lnTo>
                  <a:lnTo>
                    <a:pt x="44" y="439"/>
                  </a:lnTo>
                  <a:lnTo>
                    <a:pt x="38" y="434"/>
                  </a:lnTo>
                  <a:lnTo>
                    <a:pt x="36" y="423"/>
                  </a:lnTo>
                  <a:lnTo>
                    <a:pt x="27" y="409"/>
                  </a:lnTo>
                  <a:lnTo>
                    <a:pt x="25" y="401"/>
                  </a:lnTo>
                  <a:lnTo>
                    <a:pt x="22" y="395"/>
                  </a:lnTo>
                  <a:lnTo>
                    <a:pt x="16" y="384"/>
                  </a:lnTo>
                  <a:lnTo>
                    <a:pt x="14" y="379"/>
                  </a:lnTo>
                  <a:lnTo>
                    <a:pt x="11" y="376"/>
                  </a:lnTo>
                  <a:lnTo>
                    <a:pt x="11" y="371"/>
                  </a:lnTo>
                  <a:lnTo>
                    <a:pt x="8" y="368"/>
                  </a:lnTo>
                  <a:lnTo>
                    <a:pt x="8" y="343"/>
                  </a:lnTo>
                  <a:lnTo>
                    <a:pt x="8" y="324"/>
                  </a:lnTo>
                  <a:lnTo>
                    <a:pt x="5" y="297"/>
                  </a:lnTo>
                  <a:lnTo>
                    <a:pt x="0" y="272"/>
                  </a:lnTo>
                  <a:lnTo>
                    <a:pt x="8" y="272"/>
                  </a:lnTo>
                  <a:lnTo>
                    <a:pt x="14" y="275"/>
                  </a:lnTo>
                  <a:lnTo>
                    <a:pt x="16" y="275"/>
                  </a:lnTo>
                  <a:lnTo>
                    <a:pt x="22" y="277"/>
                  </a:lnTo>
                  <a:lnTo>
                    <a:pt x="38" y="277"/>
                  </a:lnTo>
                  <a:lnTo>
                    <a:pt x="52" y="277"/>
                  </a:lnTo>
                  <a:lnTo>
                    <a:pt x="55" y="280"/>
                  </a:lnTo>
                  <a:lnTo>
                    <a:pt x="58" y="280"/>
                  </a:lnTo>
                  <a:lnTo>
                    <a:pt x="82" y="280"/>
                  </a:lnTo>
                  <a:lnTo>
                    <a:pt x="104" y="283"/>
                  </a:lnTo>
                  <a:lnTo>
                    <a:pt x="110" y="277"/>
                  </a:lnTo>
                  <a:lnTo>
                    <a:pt x="118" y="269"/>
                  </a:lnTo>
                  <a:lnTo>
                    <a:pt x="123" y="269"/>
                  </a:lnTo>
                  <a:lnTo>
                    <a:pt x="132" y="269"/>
                  </a:lnTo>
                  <a:lnTo>
                    <a:pt x="134" y="275"/>
                  </a:lnTo>
                  <a:lnTo>
                    <a:pt x="137" y="288"/>
                  </a:lnTo>
                  <a:lnTo>
                    <a:pt x="140" y="288"/>
                  </a:lnTo>
                  <a:lnTo>
                    <a:pt x="145" y="291"/>
                  </a:lnTo>
                  <a:lnTo>
                    <a:pt x="154" y="291"/>
                  </a:lnTo>
                  <a:lnTo>
                    <a:pt x="167" y="291"/>
                  </a:lnTo>
                  <a:lnTo>
                    <a:pt x="170" y="288"/>
                  </a:lnTo>
                  <a:lnTo>
                    <a:pt x="176" y="288"/>
                  </a:lnTo>
                  <a:lnTo>
                    <a:pt x="178" y="280"/>
                  </a:lnTo>
                  <a:lnTo>
                    <a:pt x="192" y="258"/>
                  </a:lnTo>
                  <a:lnTo>
                    <a:pt x="192" y="250"/>
                  </a:lnTo>
                  <a:lnTo>
                    <a:pt x="192" y="236"/>
                  </a:lnTo>
                  <a:lnTo>
                    <a:pt x="195" y="231"/>
                  </a:lnTo>
                  <a:lnTo>
                    <a:pt x="200" y="223"/>
                  </a:lnTo>
                  <a:lnTo>
                    <a:pt x="200" y="206"/>
                  </a:lnTo>
                  <a:lnTo>
                    <a:pt x="195" y="179"/>
                  </a:lnTo>
                  <a:lnTo>
                    <a:pt x="192" y="176"/>
                  </a:lnTo>
                  <a:lnTo>
                    <a:pt x="184" y="170"/>
                  </a:lnTo>
                  <a:lnTo>
                    <a:pt x="181" y="165"/>
                  </a:lnTo>
                  <a:lnTo>
                    <a:pt x="178" y="162"/>
                  </a:lnTo>
                  <a:lnTo>
                    <a:pt x="162" y="162"/>
                  </a:lnTo>
                  <a:lnTo>
                    <a:pt x="148" y="162"/>
                  </a:lnTo>
                  <a:lnTo>
                    <a:pt x="134" y="151"/>
                  </a:lnTo>
                  <a:lnTo>
                    <a:pt x="134" y="151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6" y="135"/>
                  </a:lnTo>
                  <a:lnTo>
                    <a:pt x="126" y="121"/>
                  </a:lnTo>
                  <a:lnTo>
                    <a:pt x="129" y="118"/>
                  </a:lnTo>
                  <a:lnTo>
                    <a:pt x="129" y="113"/>
                  </a:lnTo>
                  <a:lnTo>
                    <a:pt x="132" y="110"/>
                  </a:lnTo>
                  <a:lnTo>
                    <a:pt x="134" y="107"/>
                  </a:lnTo>
                  <a:lnTo>
                    <a:pt x="145" y="104"/>
                  </a:lnTo>
                  <a:lnTo>
                    <a:pt x="154" y="104"/>
                  </a:lnTo>
                  <a:lnTo>
                    <a:pt x="167" y="99"/>
                  </a:lnTo>
                  <a:lnTo>
                    <a:pt x="181" y="94"/>
                  </a:lnTo>
                  <a:lnTo>
                    <a:pt x="192" y="91"/>
                  </a:lnTo>
                  <a:lnTo>
                    <a:pt x="200" y="88"/>
                  </a:lnTo>
                  <a:lnTo>
                    <a:pt x="203" y="85"/>
                  </a:lnTo>
                  <a:lnTo>
                    <a:pt x="203" y="80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11" y="80"/>
                  </a:lnTo>
                  <a:lnTo>
                    <a:pt x="214" y="77"/>
                  </a:lnTo>
                  <a:lnTo>
                    <a:pt x="219" y="72"/>
                  </a:lnTo>
                  <a:lnTo>
                    <a:pt x="222" y="69"/>
                  </a:lnTo>
                  <a:lnTo>
                    <a:pt x="230" y="69"/>
                  </a:lnTo>
                  <a:lnTo>
                    <a:pt x="244" y="66"/>
                  </a:lnTo>
                  <a:lnTo>
                    <a:pt x="258" y="58"/>
                  </a:lnTo>
                  <a:lnTo>
                    <a:pt x="263" y="58"/>
                  </a:lnTo>
                  <a:lnTo>
                    <a:pt x="272" y="58"/>
                  </a:lnTo>
                  <a:lnTo>
                    <a:pt x="272" y="52"/>
                  </a:lnTo>
                  <a:lnTo>
                    <a:pt x="277" y="47"/>
                  </a:lnTo>
                  <a:lnTo>
                    <a:pt x="277" y="36"/>
                  </a:lnTo>
                  <a:lnTo>
                    <a:pt x="280" y="28"/>
                  </a:lnTo>
                  <a:lnTo>
                    <a:pt x="272" y="25"/>
                  </a:lnTo>
                  <a:lnTo>
                    <a:pt x="258" y="14"/>
                  </a:lnTo>
                  <a:lnTo>
                    <a:pt x="255" y="14"/>
                  </a:lnTo>
                  <a:lnTo>
                    <a:pt x="247" y="14"/>
                  </a:lnTo>
                  <a:lnTo>
                    <a:pt x="247" y="6"/>
                  </a:lnTo>
                  <a:lnTo>
                    <a:pt x="250" y="0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5" y="6"/>
                  </a:lnTo>
                  <a:lnTo>
                    <a:pt x="296" y="8"/>
                  </a:lnTo>
                  <a:lnTo>
                    <a:pt x="302" y="11"/>
                  </a:lnTo>
                  <a:lnTo>
                    <a:pt x="307" y="17"/>
                  </a:lnTo>
                  <a:lnTo>
                    <a:pt x="310" y="19"/>
                  </a:lnTo>
                  <a:lnTo>
                    <a:pt x="315" y="25"/>
                  </a:lnTo>
                  <a:lnTo>
                    <a:pt x="324" y="33"/>
                  </a:lnTo>
                  <a:lnTo>
                    <a:pt x="329" y="36"/>
                  </a:lnTo>
                  <a:lnTo>
                    <a:pt x="340" y="36"/>
                  </a:lnTo>
                  <a:lnTo>
                    <a:pt x="351" y="36"/>
                  </a:lnTo>
                  <a:lnTo>
                    <a:pt x="354" y="36"/>
                  </a:lnTo>
                  <a:lnTo>
                    <a:pt x="359" y="33"/>
                  </a:lnTo>
                  <a:lnTo>
                    <a:pt x="362" y="30"/>
                  </a:lnTo>
                  <a:lnTo>
                    <a:pt x="379" y="28"/>
                  </a:lnTo>
                  <a:lnTo>
                    <a:pt x="392" y="28"/>
                  </a:lnTo>
                  <a:lnTo>
                    <a:pt x="398" y="25"/>
                  </a:lnTo>
                  <a:lnTo>
                    <a:pt x="398" y="25"/>
                  </a:lnTo>
                  <a:lnTo>
                    <a:pt x="411" y="19"/>
                  </a:lnTo>
                  <a:lnTo>
                    <a:pt x="425" y="17"/>
                  </a:lnTo>
                  <a:lnTo>
                    <a:pt x="428" y="17"/>
                  </a:lnTo>
                  <a:lnTo>
                    <a:pt x="442" y="17"/>
                  </a:lnTo>
                  <a:lnTo>
                    <a:pt x="455" y="17"/>
                  </a:lnTo>
                  <a:lnTo>
                    <a:pt x="461" y="17"/>
                  </a:lnTo>
                  <a:lnTo>
                    <a:pt x="464" y="17"/>
                  </a:lnTo>
                  <a:lnTo>
                    <a:pt x="477" y="17"/>
                  </a:lnTo>
                  <a:lnTo>
                    <a:pt x="488" y="17"/>
                  </a:lnTo>
                  <a:lnTo>
                    <a:pt x="499" y="36"/>
                  </a:lnTo>
                  <a:lnTo>
                    <a:pt x="502" y="47"/>
                  </a:lnTo>
                  <a:lnTo>
                    <a:pt x="510" y="47"/>
                  </a:lnTo>
                  <a:lnTo>
                    <a:pt x="516" y="47"/>
                  </a:lnTo>
                  <a:lnTo>
                    <a:pt x="521" y="58"/>
                  </a:lnTo>
                  <a:lnTo>
                    <a:pt x="532" y="69"/>
                  </a:lnTo>
                  <a:lnTo>
                    <a:pt x="532" y="77"/>
                  </a:lnTo>
                  <a:lnTo>
                    <a:pt x="535" y="85"/>
                  </a:lnTo>
                  <a:lnTo>
                    <a:pt x="540" y="88"/>
                  </a:lnTo>
                  <a:lnTo>
                    <a:pt x="549" y="94"/>
                  </a:lnTo>
                  <a:lnTo>
                    <a:pt x="549" y="99"/>
                  </a:lnTo>
                  <a:lnTo>
                    <a:pt x="551" y="99"/>
                  </a:lnTo>
                  <a:lnTo>
                    <a:pt x="557" y="104"/>
                  </a:lnTo>
                  <a:lnTo>
                    <a:pt x="560" y="107"/>
                  </a:lnTo>
                  <a:lnTo>
                    <a:pt x="565" y="110"/>
                  </a:lnTo>
                  <a:lnTo>
                    <a:pt x="573" y="110"/>
                  </a:lnTo>
                  <a:lnTo>
                    <a:pt x="573" y="113"/>
                  </a:lnTo>
                  <a:lnTo>
                    <a:pt x="573" y="115"/>
                  </a:lnTo>
                  <a:lnTo>
                    <a:pt x="576" y="140"/>
                  </a:lnTo>
                  <a:lnTo>
                    <a:pt x="579" y="151"/>
                  </a:lnTo>
                  <a:lnTo>
                    <a:pt x="587" y="159"/>
                  </a:lnTo>
                  <a:lnTo>
                    <a:pt x="593" y="162"/>
                  </a:lnTo>
                  <a:lnTo>
                    <a:pt x="595" y="162"/>
                  </a:lnTo>
                  <a:lnTo>
                    <a:pt x="601" y="162"/>
                  </a:lnTo>
                  <a:lnTo>
                    <a:pt x="603" y="173"/>
                  </a:lnTo>
                  <a:lnTo>
                    <a:pt x="603" y="179"/>
                  </a:lnTo>
                  <a:lnTo>
                    <a:pt x="603" y="190"/>
                  </a:lnTo>
                  <a:lnTo>
                    <a:pt x="603" y="195"/>
                  </a:lnTo>
                  <a:lnTo>
                    <a:pt x="601" y="206"/>
                  </a:lnTo>
                  <a:lnTo>
                    <a:pt x="593" y="217"/>
                  </a:lnTo>
                  <a:lnTo>
                    <a:pt x="584" y="225"/>
                  </a:lnTo>
                  <a:lnTo>
                    <a:pt x="573" y="231"/>
                  </a:lnTo>
                  <a:lnTo>
                    <a:pt x="565" y="244"/>
                  </a:lnTo>
                  <a:lnTo>
                    <a:pt x="560" y="250"/>
                  </a:lnTo>
                  <a:lnTo>
                    <a:pt x="554" y="250"/>
                  </a:lnTo>
                  <a:lnTo>
                    <a:pt x="549" y="250"/>
                  </a:lnTo>
                  <a:lnTo>
                    <a:pt x="540" y="253"/>
                  </a:lnTo>
                  <a:lnTo>
                    <a:pt x="532" y="255"/>
                  </a:lnTo>
                  <a:lnTo>
                    <a:pt x="529" y="258"/>
                  </a:lnTo>
                  <a:lnTo>
                    <a:pt x="527" y="261"/>
                  </a:lnTo>
                  <a:lnTo>
                    <a:pt x="521" y="261"/>
                  </a:lnTo>
                  <a:lnTo>
                    <a:pt x="518" y="261"/>
                  </a:lnTo>
                  <a:lnTo>
                    <a:pt x="516" y="269"/>
                  </a:lnTo>
                  <a:lnTo>
                    <a:pt x="510" y="275"/>
                  </a:lnTo>
                  <a:lnTo>
                    <a:pt x="510" y="291"/>
                  </a:lnTo>
                  <a:lnTo>
                    <a:pt x="510" y="302"/>
                  </a:lnTo>
                  <a:lnTo>
                    <a:pt x="516" y="310"/>
                  </a:lnTo>
                  <a:lnTo>
                    <a:pt x="521" y="316"/>
                  </a:lnTo>
                  <a:lnTo>
                    <a:pt x="529" y="324"/>
                  </a:lnTo>
                  <a:lnTo>
                    <a:pt x="540" y="330"/>
                  </a:lnTo>
                  <a:lnTo>
                    <a:pt x="546" y="332"/>
                  </a:lnTo>
                  <a:lnTo>
                    <a:pt x="549" y="335"/>
                  </a:lnTo>
                  <a:lnTo>
                    <a:pt x="551" y="335"/>
                  </a:lnTo>
                  <a:lnTo>
                    <a:pt x="560" y="341"/>
                  </a:lnTo>
                  <a:lnTo>
                    <a:pt x="568" y="341"/>
                  </a:lnTo>
                  <a:lnTo>
                    <a:pt x="579" y="341"/>
                  </a:lnTo>
                  <a:lnTo>
                    <a:pt x="579" y="338"/>
                  </a:lnTo>
                  <a:lnTo>
                    <a:pt x="582" y="335"/>
                  </a:lnTo>
                  <a:lnTo>
                    <a:pt x="582" y="330"/>
                  </a:lnTo>
                  <a:lnTo>
                    <a:pt x="584" y="324"/>
                  </a:lnTo>
                  <a:lnTo>
                    <a:pt x="587" y="324"/>
                  </a:lnTo>
                  <a:lnTo>
                    <a:pt x="590" y="319"/>
                  </a:lnTo>
                  <a:lnTo>
                    <a:pt x="590" y="313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5" y="299"/>
                  </a:lnTo>
                  <a:lnTo>
                    <a:pt x="603" y="299"/>
                  </a:lnTo>
                  <a:lnTo>
                    <a:pt x="609" y="299"/>
                  </a:lnTo>
                  <a:lnTo>
                    <a:pt x="617" y="302"/>
                  </a:lnTo>
                  <a:lnTo>
                    <a:pt x="623" y="302"/>
                  </a:lnTo>
                  <a:lnTo>
                    <a:pt x="625" y="302"/>
                  </a:lnTo>
                  <a:lnTo>
                    <a:pt x="625" y="308"/>
                  </a:lnTo>
                  <a:lnTo>
                    <a:pt x="631" y="316"/>
                  </a:lnTo>
                  <a:lnTo>
                    <a:pt x="631" y="330"/>
                  </a:lnTo>
                  <a:lnTo>
                    <a:pt x="647" y="332"/>
                  </a:lnTo>
                  <a:lnTo>
                    <a:pt x="667" y="335"/>
                  </a:lnTo>
                  <a:lnTo>
                    <a:pt x="667" y="338"/>
                  </a:lnTo>
                  <a:lnTo>
                    <a:pt x="669" y="341"/>
                  </a:lnTo>
                  <a:lnTo>
                    <a:pt x="672" y="341"/>
                  </a:lnTo>
                  <a:lnTo>
                    <a:pt x="678" y="343"/>
                  </a:lnTo>
                  <a:lnTo>
                    <a:pt x="675" y="354"/>
                  </a:lnTo>
                  <a:lnTo>
                    <a:pt x="672" y="363"/>
                  </a:lnTo>
                  <a:lnTo>
                    <a:pt x="672" y="368"/>
                  </a:lnTo>
                  <a:lnTo>
                    <a:pt x="672" y="376"/>
                  </a:lnTo>
                  <a:lnTo>
                    <a:pt x="667" y="382"/>
                  </a:lnTo>
                  <a:lnTo>
                    <a:pt x="661" y="387"/>
                  </a:lnTo>
                  <a:lnTo>
                    <a:pt x="658" y="387"/>
                  </a:lnTo>
                  <a:lnTo>
                    <a:pt x="658" y="390"/>
                  </a:lnTo>
                  <a:lnTo>
                    <a:pt x="623" y="395"/>
                  </a:lnTo>
                  <a:lnTo>
                    <a:pt x="617" y="401"/>
                  </a:lnTo>
                  <a:lnTo>
                    <a:pt x="603" y="404"/>
                  </a:lnTo>
                  <a:lnTo>
                    <a:pt x="593" y="406"/>
                  </a:lnTo>
                  <a:lnTo>
                    <a:pt x="590" y="406"/>
                  </a:lnTo>
                  <a:lnTo>
                    <a:pt x="584" y="415"/>
                  </a:lnTo>
                  <a:lnTo>
                    <a:pt x="584" y="423"/>
                  </a:lnTo>
                  <a:lnTo>
                    <a:pt x="582" y="434"/>
                  </a:lnTo>
                  <a:lnTo>
                    <a:pt x="576" y="439"/>
                  </a:lnTo>
                  <a:lnTo>
                    <a:pt x="568" y="448"/>
                  </a:lnTo>
                  <a:lnTo>
                    <a:pt x="554" y="453"/>
                  </a:lnTo>
                  <a:lnTo>
                    <a:pt x="540" y="464"/>
                  </a:lnTo>
                  <a:lnTo>
                    <a:pt x="532" y="467"/>
                  </a:lnTo>
                  <a:lnTo>
                    <a:pt x="521" y="470"/>
                  </a:lnTo>
                  <a:lnTo>
                    <a:pt x="518" y="481"/>
                  </a:lnTo>
                  <a:lnTo>
                    <a:pt x="510" y="500"/>
                  </a:lnTo>
                  <a:lnTo>
                    <a:pt x="507" y="500"/>
                  </a:lnTo>
                  <a:lnTo>
                    <a:pt x="502" y="508"/>
                  </a:lnTo>
                  <a:lnTo>
                    <a:pt x="502" y="513"/>
                  </a:lnTo>
                  <a:lnTo>
                    <a:pt x="499" y="516"/>
                  </a:lnTo>
                  <a:lnTo>
                    <a:pt x="494" y="524"/>
                  </a:lnTo>
                  <a:lnTo>
                    <a:pt x="494" y="530"/>
                  </a:lnTo>
                  <a:lnTo>
                    <a:pt x="491" y="535"/>
                  </a:lnTo>
                  <a:lnTo>
                    <a:pt x="491" y="541"/>
                  </a:lnTo>
                  <a:lnTo>
                    <a:pt x="488" y="541"/>
                  </a:lnTo>
                  <a:lnTo>
                    <a:pt x="480" y="541"/>
                  </a:lnTo>
                  <a:lnTo>
                    <a:pt x="477" y="541"/>
                  </a:lnTo>
                  <a:lnTo>
                    <a:pt x="475" y="544"/>
                  </a:lnTo>
                  <a:lnTo>
                    <a:pt x="472" y="549"/>
                  </a:lnTo>
                  <a:lnTo>
                    <a:pt x="472" y="555"/>
                  </a:lnTo>
                  <a:lnTo>
                    <a:pt x="469" y="568"/>
                  </a:lnTo>
                  <a:lnTo>
                    <a:pt x="466" y="568"/>
                  </a:lnTo>
                  <a:lnTo>
                    <a:pt x="464" y="568"/>
                  </a:lnTo>
                  <a:lnTo>
                    <a:pt x="453" y="571"/>
                  </a:lnTo>
                  <a:lnTo>
                    <a:pt x="442" y="577"/>
                  </a:lnTo>
                  <a:lnTo>
                    <a:pt x="442" y="577"/>
                  </a:lnTo>
                  <a:lnTo>
                    <a:pt x="436" y="579"/>
                  </a:lnTo>
                  <a:lnTo>
                    <a:pt x="425" y="585"/>
                  </a:lnTo>
                  <a:lnTo>
                    <a:pt x="414" y="588"/>
                  </a:lnTo>
                  <a:lnTo>
                    <a:pt x="411" y="588"/>
                  </a:lnTo>
                  <a:lnTo>
                    <a:pt x="409" y="5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980557" y="3128807"/>
              <a:ext cx="1024638" cy="511041"/>
            </a:xfrm>
            <a:custGeom>
              <a:avLst/>
              <a:gdLst/>
              <a:ahLst/>
              <a:cxnLst>
                <a:cxn ang="0">
                  <a:pos x="24" y="349"/>
                </a:cxn>
                <a:cxn ang="0">
                  <a:pos x="38" y="316"/>
                </a:cxn>
                <a:cxn ang="0">
                  <a:pos x="35" y="261"/>
                </a:cxn>
                <a:cxn ang="0">
                  <a:pos x="8" y="245"/>
                </a:cxn>
                <a:cxn ang="0">
                  <a:pos x="0" y="231"/>
                </a:cxn>
                <a:cxn ang="0">
                  <a:pos x="55" y="214"/>
                </a:cxn>
                <a:cxn ang="0">
                  <a:pos x="82" y="217"/>
                </a:cxn>
                <a:cxn ang="0">
                  <a:pos x="96" y="225"/>
                </a:cxn>
                <a:cxn ang="0">
                  <a:pos x="118" y="220"/>
                </a:cxn>
                <a:cxn ang="0">
                  <a:pos x="131" y="195"/>
                </a:cxn>
                <a:cxn ang="0">
                  <a:pos x="194" y="151"/>
                </a:cxn>
                <a:cxn ang="0">
                  <a:pos x="203" y="129"/>
                </a:cxn>
                <a:cxn ang="0">
                  <a:pos x="211" y="88"/>
                </a:cxn>
                <a:cxn ang="0">
                  <a:pos x="230" y="63"/>
                </a:cxn>
                <a:cxn ang="0">
                  <a:pos x="241" y="28"/>
                </a:cxn>
                <a:cxn ang="0">
                  <a:pos x="263" y="17"/>
                </a:cxn>
                <a:cxn ang="0">
                  <a:pos x="288" y="19"/>
                </a:cxn>
                <a:cxn ang="0">
                  <a:pos x="299" y="8"/>
                </a:cxn>
                <a:cxn ang="0">
                  <a:pos x="334" y="0"/>
                </a:cxn>
                <a:cxn ang="0">
                  <a:pos x="375" y="8"/>
                </a:cxn>
                <a:cxn ang="0">
                  <a:pos x="430" y="25"/>
                </a:cxn>
                <a:cxn ang="0">
                  <a:pos x="455" y="0"/>
                </a:cxn>
                <a:cxn ang="0">
                  <a:pos x="496" y="6"/>
                </a:cxn>
                <a:cxn ang="0">
                  <a:pos x="562" y="11"/>
                </a:cxn>
                <a:cxn ang="0">
                  <a:pos x="589" y="8"/>
                </a:cxn>
                <a:cxn ang="0">
                  <a:pos x="644" y="8"/>
                </a:cxn>
                <a:cxn ang="0">
                  <a:pos x="669" y="11"/>
                </a:cxn>
                <a:cxn ang="0">
                  <a:pos x="669" y="30"/>
                </a:cxn>
                <a:cxn ang="0">
                  <a:pos x="647" y="36"/>
                </a:cxn>
                <a:cxn ang="0">
                  <a:pos x="653" y="58"/>
                </a:cxn>
                <a:cxn ang="0">
                  <a:pos x="710" y="96"/>
                </a:cxn>
                <a:cxn ang="0">
                  <a:pos x="696" y="107"/>
                </a:cxn>
                <a:cxn ang="0">
                  <a:pos x="611" y="107"/>
                </a:cxn>
                <a:cxn ang="0">
                  <a:pos x="606" y="135"/>
                </a:cxn>
                <a:cxn ang="0">
                  <a:pos x="600" y="159"/>
                </a:cxn>
                <a:cxn ang="0">
                  <a:pos x="606" y="170"/>
                </a:cxn>
                <a:cxn ang="0">
                  <a:pos x="595" y="179"/>
                </a:cxn>
                <a:cxn ang="0">
                  <a:pos x="592" y="190"/>
                </a:cxn>
                <a:cxn ang="0">
                  <a:pos x="595" y="203"/>
                </a:cxn>
                <a:cxn ang="0">
                  <a:pos x="554" y="228"/>
                </a:cxn>
                <a:cxn ang="0">
                  <a:pos x="507" y="245"/>
                </a:cxn>
                <a:cxn ang="0">
                  <a:pos x="430" y="250"/>
                </a:cxn>
                <a:cxn ang="0">
                  <a:pos x="400" y="264"/>
                </a:cxn>
                <a:cxn ang="0">
                  <a:pos x="378" y="264"/>
                </a:cxn>
                <a:cxn ang="0">
                  <a:pos x="354" y="272"/>
                </a:cxn>
                <a:cxn ang="0">
                  <a:pos x="329" y="264"/>
                </a:cxn>
                <a:cxn ang="0">
                  <a:pos x="307" y="266"/>
                </a:cxn>
                <a:cxn ang="0">
                  <a:pos x="296" y="280"/>
                </a:cxn>
                <a:cxn ang="0">
                  <a:pos x="279" y="275"/>
                </a:cxn>
                <a:cxn ang="0">
                  <a:pos x="197" y="258"/>
                </a:cxn>
                <a:cxn ang="0">
                  <a:pos x="183" y="261"/>
                </a:cxn>
                <a:cxn ang="0">
                  <a:pos x="181" y="291"/>
                </a:cxn>
                <a:cxn ang="0">
                  <a:pos x="178" y="313"/>
                </a:cxn>
                <a:cxn ang="0">
                  <a:pos x="159" y="302"/>
                </a:cxn>
                <a:cxn ang="0">
                  <a:pos x="137" y="269"/>
                </a:cxn>
                <a:cxn ang="0">
                  <a:pos x="123" y="269"/>
                </a:cxn>
                <a:cxn ang="0">
                  <a:pos x="109" y="297"/>
                </a:cxn>
                <a:cxn ang="0">
                  <a:pos x="107" y="313"/>
                </a:cxn>
                <a:cxn ang="0">
                  <a:pos x="107" y="321"/>
                </a:cxn>
                <a:cxn ang="0">
                  <a:pos x="90" y="343"/>
                </a:cxn>
                <a:cxn ang="0">
                  <a:pos x="30" y="368"/>
                </a:cxn>
              </a:cxnLst>
              <a:rect l="0" t="0" r="r" b="b"/>
              <a:pathLst>
                <a:path w="710" h="368">
                  <a:moveTo>
                    <a:pt x="22" y="363"/>
                  </a:moveTo>
                  <a:lnTo>
                    <a:pt x="22" y="363"/>
                  </a:lnTo>
                  <a:lnTo>
                    <a:pt x="22" y="349"/>
                  </a:lnTo>
                  <a:lnTo>
                    <a:pt x="24" y="349"/>
                  </a:lnTo>
                  <a:lnTo>
                    <a:pt x="30" y="349"/>
                  </a:lnTo>
                  <a:lnTo>
                    <a:pt x="35" y="341"/>
                  </a:lnTo>
                  <a:lnTo>
                    <a:pt x="38" y="332"/>
                  </a:lnTo>
                  <a:lnTo>
                    <a:pt x="38" y="316"/>
                  </a:lnTo>
                  <a:lnTo>
                    <a:pt x="38" y="297"/>
                  </a:lnTo>
                  <a:lnTo>
                    <a:pt x="35" y="280"/>
                  </a:lnTo>
                  <a:lnTo>
                    <a:pt x="35" y="275"/>
                  </a:lnTo>
                  <a:lnTo>
                    <a:pt x="35" y="261"/>
                  </a:lnTo>
                  <a:lnTo>
                    <a:pt x="35" y="245"/>
                  </a:lnTo>
                  <a:lnTo>
                    <a:pt x="30" y="242"/>
                  </a:lnTo>
                  <a:lnTo>
                    <a:pt x="11" y="245"/>
                  </a:lnTo>
                  <a:lnTo>
                    <a:pt x="8" y="245"/>
                  </a:lnTo>
                  <a:lnTo>
                    <a:pt x="5" y="245"/>
                  </a:lnTo>
                  <a:lnTo>
                    <a:pt x="0" y="242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11" y="223"/>
                  </a:lnTo>
                  <a:lnTo>
                    <a:pt x="24" y="220"/>
                  </a:lnTo>
                  <a:lnTo>
                    <a:pt x="41" y="217"/>
                  </a:lnTo>
                  <a:lnTo>
                    <a:pt x="55" y="214"/>
                  </a:lnTo>
                  <a:lnTo>
                    <a:pt x="63" y="214"/>
                  </a:lnTo>
                  <a:lnTo>
                    <a:pt x="71" y="214"/>
                  </a:lnTo>
                  <a:lnTo>
                    <a:pt x="79" y="214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5" y="220"/>
                  </a:lnTo>
                  <a:lnTo>
                    <a:pt x="90" y="223"/>
                  </a:lnTo>
                  <a:lnTo>
                    <a:pt x="96" y="225"/>
                  </a:lnTo>
                  <a:lnTo>
                    <a:pt x="107" y="225"/>
                  </a:lnTo>
                  <a:lnTo>
                    <a:pt x="115" y="225"/>
                  </a:lnTo>
                  <a:lnTo>
                    <a:pt x="118" y="223"/>
                  </a:lnTo>
                  <a:lnTo>
                    <a:pt x="118" y="220"/>
                  </a:lnTo>
                  <a:lnTo>
                    <a:pt x="123" y="214"/>
                  </a:lnTo>
                  <a:lnTo>
                    <a:pt x="129" y="209"/>
                  </a:lnTo>
                  <a:lnTo>
                    <a:pt x="131" y="203"/>
                  </a:lnTo>
                  <a:lnTo>
                    <a:pt x="131" y="195"/>
                  </a:lnTo>
                  <a:lnTo>
                    <a:pt x="140" y="192"/>
                  </a:lnTo>
                  <a:lnTo>
                    <a:pt x="156" y="184"/>
                  </a:lnTo>
                  <a:lnTo>
                    <a:pt x="175" y="168"/>
                  </a:lnTo>
                  <a:lnTo>
                    <a:pt x="194" y="151"/>
                  </a:lnTo>
                  <a:lnTo>
                    <a:pt x="197" y="140"/>
                  </a:lnTo>
                  <a:lnTo>
                    <a:pt x="200" y="135"/>
                  </a:lnTo>
                  <a:lnTo>
                    <a:pt x="200" y="132"/>
                  </a:lnTo>
                  <a:lnTo>
                    <a:pt x="203" y="129"/>
                  </a:lnTo>
                  <a:lnTo>
                    <a:pt x="203" y="124"/>
                  </a:lnTo>
                  <a:lnTo>
                    <a:pt x="203" y="116"/>
                  </a:lnTo>
                  <a:lnTo>
                    <a:pt x="205" y="99"/>
                  </a:lnTo>
                  <a:lnTo>
                    <a:pt x="211" y="88"/>
                  </a:lnTo>
                  <a:lnTo>
                    <a:pt x="219" y="74"/>
                  </a:lnTo>
                  <a:lnTo>
                    <a:pt x="225" y="72"/>
                  </a:lnTo>
                  <a:lnTo>
                    <a:pt x="227" y="63"/>
                  </a:lnTo>
                  <a:lnTo>
                    <a:pt x="230" y="63"/>
                  </a:lnTo>
                  <a:lnTo>
                    <a:pt x="233" y="58"/>
                  </a:lnTo>
                  <a:lnTo>
                    <a:pt x="236" y="55"/>
                  </a:lnTo>
                  <a:lnTo>
                    <a:pt x="241" y="44"/>
                  </a:lnTo>
                  <a:lnTo>
                    <a:pt x="241" y="28"/>
                  </a:lnTo>
                  <a:lnTo>
                    <a:pt x="241" y="22"/>
                  </a:lnTo>
                  <a:lnTo>
                    <a:pt x="241" y="17"/>
                  </a:lnTo>
                  <a:lnTo>
                    <a:pt x="249" y="17"/>
                  </a:lnTo>
                  <a:lnTo>
                    <a:pt x="263" y="17"/>
                  </a:lnTo>
                  <a:lnTo>
                    <a:pt x="263" y="19"/>
                  </a:lnTo>
                  <a:lnTo>
                    <a:pt x="266" y="22"/>
                  </a:lnTo>
                  <a:lnTo>
                    <a:pt x="277" y="22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9" y="11"/>
                  </a:lnTo>
                  <a:lnTo>
                    <a:pt x="299" y="8"/>
                  </a:lnTo>
                  <a:lnTo>
                    <a:pt x="310" y="8"/>
                  </a:lnTo>
                  <a:lnTo>
                    <a:pt x="315" y="6"/>
                  </a:lnTo>
                  <a:lnTo>
                    <a:pt x="326" y="3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4" y="0"/>
                  </a:lnTo>
                  <a:lnTo>
                    <a:pt x="365" y="3"/>
                  </a:lnTo>
                  <a:lnTo>
                    <a:pt x="375" y="8"/>
                  </a:lnTo>
                  <a:lnTo>
                    <a:pt x="381" y="17"/>
                  </a:lnTo>
                  <a:lnTo>
                    <a:pt x="386" y="22"/>
                  </a:lnTo>
                  <a:lnTo>
                    <a:pt x="408" y="25"/>
                  </a:lnTo>
                  <a:lnTo>
                    <a:pt x="430" y="25"/>
                  </a:lnTo>
                  <a:lnTo>
                    <a:pt x="439" y="17"/>
                  </a:lnTo>
                  <a:lnTo>
                    <a:pt x="452" y="6"/>
                  </a:lnTo>
                  <a:lnTo>
                    <a:pt x="452" y="3"/>
                  </a:lnTo>
                  <a:lnTo>
                    <a:pt x="455" y="0"/>
                  </a:lnTo>
                  <a:lnTo>
                    <a:pt x="463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6" y="6"/>
                  </a:lnTo>
                  <a:lnTo>
                    <a:pt x="526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11"/>
                  </a:lnTo>
                  <a:lnTo>
                    <a:pt x="573" y="11"/>
                  </a:lnTo>
                  <a:lnTo>
                    <a:pt x="581" y="11"/>
                  </a:lnTo>
                  <a:lnTo>
                    <a:pt x="587" y="8"/>
                  </a:lnTo>
                  <a:lnTo>
                    <a:pt x="589" y="8"/>
                  </a:lnTo>
                  <a:lnTo>
                    <a:pt x="620" y="3"/>
                  </a:lnTo>
                  <a:lnTo>
                    <a:pt x="631" y="3"/>
                  </a:lnTo>
                  <a:lnTo>
                    <a:pt x="636" y="6"/>
                  </a:lnTo>
                  <a:lnTo>
                    <a:pt x="644" y="8"/>
                  </a:lnTo>
                  <a:lnTo>
                    <a:pt x="655" y="8"/>
                  </a:lnTo>
                  <a:lnTo>
                    <a:pt x="666" y="8"/>
                  </a:lnTo>
                  <a:lnTo>
                    <a:pt x="666" y="11"/>
                  </a:lnTo>
                  <a:lnTo>
                    <a:pt x="669" y="11"/>
                  </a:lnTo>
                  <a:lnTo>
                    <a:pt x="674" y="19"/>
                  </a:lnTo>
                  <a:lnTo>
                    <a:pt x="674" y="28"/>
                  </a:lnTo>
                  <a:lnTo>
                    <a:pt x="669" y="30"/>
                  </a:lnTo>
                  <a:lnTo>
                    <a:pt x="669" y="30"/>
                  </a:lnTo>
                  <a:lnTo>
                    <a:pt x="661" y="30"/>
                  </a:lnTo>
                  <a:lnTo>
                    <a:pt x="653" y="30"/>
                  </a:lnTo>
                  <a:lnTo>
                    <a:pt x="653" y="33"/>
                  </a:lnTo>
                  <a:lnTo>
                    <a:pt x="647" y="36"/>
                  </a:lnTo>
                  <a:lnTo>
                    <a:pt x="647" y="44"/>
                  </a:lnTo>
                  <a:lnTo>
                    <a:pt x="647" y="50"/>
                  </a:lnTo>
                  <a:lnTo>
                    <a:pt x="650" y="55"/>
                  </a:lnTo>
                  <a:lnTo>
                    <a:pt x="653" y="58"/>
                  </a:lnTo>
                  <a:lnTo>
                    <a:pt x="664" y="74"/>
                  </a:lnTo>
                  <a:lnTo>
                    <a:pt x="674" y="85"/>
                  </a:lnTo>
                  <a:lnTo>
                    <a:pt x="694" y="91"/>
                  </a:lnTo>
                  <a:lnTo>
                    <a:pt x="710" y="96"/>
                  </a:lnTo>
                  <a:lnTo>
                    <a:pt x="710" y="99"/>
                  </a:lnTo>
                  <a:lnTo>
                    <a:pt x="710" y="105"/>
                  </a:lnTo>
                  <a:lnTo>
                    <a:pt x="702" y="107"/>
                  </a:lnTo>
                  <a:lnTo>
                    <a:pt x="696" y="107"/>
                  </a:lnTo>
                  <a:lnTo>
                    <a:pt x="658" y="107"/>
                  </a:lnTo>
                  <a:lnTo>
                    <a:pt x="622" y="107"/>
                  </a:lnTo>
                  <a:lnTo>
                    <a:pt x="620" y="107"/>
                  </a:lnTo>
                  <a:lnTo>
                    <a:pt x="611" y="107"/>
                  </a:lnTo>
                  <a:lnTo>
                    <a:pt x="609" y="113"/>
                  </a:lnTo>
                  <a:lnTo>
                    <a:pt x="606" y="118"/>
                  </a:lnTo>
                  <a:lnTo>
                    <a:pt x="606" y="129"/>
                  </a:lnTo>
                  <a:lnTo>
                    <a:pt x="606" y="135"/>
                  </a:lnTo>
                  <a:lnTo>
                    <a:pt x="606" y="140"/>
                  </a:lnTo>
                  <a:lnTo>
                    <a:pt x="600" y="151"/>
                  </a:lnTo>
                  <a:lnTo>
                    <a:pt x="600" y="154"/>
                  </a:lnTo>
                  <a:lnTo>
                    <a:pt x="600" y="159"/>
                  </a:lnTo>
                  <a:lnTo>
                    <a:pt x="603" y="159"/>
                  </a:lnTo>
                  <a:lnTo>
                    <a:pt x="606" y="162"/>
                  </a:lnTo>
                  <a:lnTo>
                    <a:pt x="606" y="168"/>
                  </a:lnTo>
                  <a:lnTo>
                    <a:pt x="606" y="170"/>
                  </a:lnTo>
                  <a:lnTo>
                    <a:pt x="603" y="170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5" y="179"/>
                  </a:lnTo>
                  <a:lnTo>
                    <a:pt x="592" y="181"/>
                  </a:lnTo>
                  <a:lnTo>
                    <a:pt x="592" y="181"/>
                  </a:lnTo>
                  <a:lnTo>
                    <a:pt x="592" y="184"/>
                  </a:lnTo>
                  <a:lnTo>
                    <a:pt x="592" y="190"/>
                  </a:lnTo>
                  <a:lnTo>
                    <a:pt x="595" y="192"/>
                  </a:lnTo>
                  <a:lnTo>
                    <a:pt x="595" y="195"/>
                  </a:lnTo>
                  <a:lnTo>
                    <a:pt x="595" y="198"/>
                  </a:lnTo>
                  <a:lnTo>
                    <a:pt x="595" y="203"/>
                  </a:lnTo>
                  <a:lnTo>
                    <a:pt x="592" y="209"/>
                  </a:lnTo>
                  <a:lnTo>
                    <a:pt x="584" y="217"/>
                  </a:lnTo>
                  <a:lnTo>
                    <a:pt x="570" y="223"/>
                  </a:lnTo>
                  <a:lnTo>
                    <a:pt x="554" y="228"/>
                  </a:lnTo>
                  <a:lnTo>
                    <a:pt x="540" y="228"/>
                  </a:lnTo>
                  <a:lnTo>
                    <a:pt x="524" y="231"/>
                  </a:lnTo>
                  <a:lnTo>
                    <a:pt x="515" y="236"/>
                  </a:lnTo>
                  <a:lnTo>
                    <a:pt x="507" y="245"/>
                  </a:lnTo>
                  <a:lnTo>
                    <a:pt x="493" y="247"/>
                  </a:lnTo>
                  <a:lnTo>
                    <a:pt x="493" y="250"/>
                  </a:lnTo>
                  <a:lnTo>
                    <a:pt x="461" y="250"/>
                  </a:lnTo>
                  <a:lnTo>
                    <a:pt x="430" y="250"/>
                  </a:lnTo>
                  <a:lnTo>
                    <a:pt x="425" y="253"/>
                  </a:lnTo>
                  <a:lnTo>
                    <a:pt x="417" y="253"/>
                  </a:lnTo>
                  <a:lnTo>
                    <a:pt x="408" y="261"/>
                  </a:lnTo>
                  <a:lnTo>
                    <a:pt x="400" y="264"/>
                  </a:lnTo>
                  <a:lnTo>
                    <a:pt x="397" y="264"/>
                  </a:lnTo>
                  <a:lnTo>
                    <a:pt x="395" y="264"/>
                  </a:lnTo>
                  <a:lnTo>
                    <a:pt x="386" y="264"/>
                  </a:lnTo>
                  <a:lnTo>
                    <a:pt x="378" y="264"/>
                  </a:lnTo>
                  <a:lnTo>
                    <a:pt x="375" y="264"/>
                  </a:lnTo>
                  <a:lnTo>
                    <a:pt x="373" y="264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5" y="272"/>
                  </a:lnTo>
                  <a:lnTo>
                    <a:pt x="343" y="272"/>
                  </a:lnTo>
                  <a:lnTo>
                    <a:pt x="337" y="269"/>
                  </a:lnTo>
                  <a:lnTo>
                    <a:pt x="329" y="264"/>
                  </a:lnTo>
                  <a:lnTo>
                    <a:pt x="323" y="264"/>
                  </a:lnTo>
                  <a:lnTo>
                    <a:pt x="315" y="264"/>
                  </a:lnTo>
                  <a:lnTo>
                    <a:pt x="310" y="264"/>
                  </a:lnTo>
                  <a:lnTo>
                    <a:pt x="307" y="266"/>
                  </a:lnTo>
                  <a:lnTo>
                    <a:pt x="304" y="272"/>
                  </a:lnTo>
                  <a:lnTo>
                    <a:pt x="299" y="275"/>
                  </a:lnTo>
                  <a:lnTo>
                    <a:pt x="299" y="280"/>
                  </a:lnTo>
                  <a:lnTo>
                    <a:pt x="296" y="280"/>
                  </a:lnTo>
                  <a:lnTo>
                    <a:pt x="293" y="280"/>
                  </a:lnTo>
                  <a:lnTo>
                    <a:pt x="288" y="280"/>
                  </a:lnTo>
                  <a:lnTo>
                    <a:pt x="285" y="275"/>
                  </a:lnTo>
                  <a:lnTo>
                    <a:pt x="279" y="275"/>
                  </a:lnTo>
                  <a:lnTo>
                    <a:pt x="263" y="269"/>
                  </a:lnTo>
                  <a:lnTo>
                    <a:pt x="241" y="264"/>
                  </a:lnTo>
                  <a:lnTo>
                    <a:pt x="219" y="261"/>
                  </a:lnTo>
                  <a:lnTo>
                    <a:pt x="197" y="258"/>
                  </a:lnTo>
                  <a:lnTo>
                    <a:pt x="194" y="258"/>
                  </a:lnTo>
                  <a:lnTo>
                    <a:pt x="192" y="258"/>
                  </a:lnTo>
                  <a:lnTo>
                    <a:pt x="186" y="261"/>
                  </a:lnTo>
                  <a:lnTo>
                    <a:pt x="183" y="261"/>
                  </a:lnTo>
                  <a:lnTo>
                    <a:pt x="181" y="269"/>
                  </a:lnTo>
                  <a:lnTo>
                    <a:pt x="181" y="275"/>
                  </a:lnTo>
                  <a:lnTo>
                    <a:pt x="181" y="286"/>
                  </a:lnTo>
                  <a:lnTo>
                    <a:pt x="181" y="291"/>
                  </a:lnTo>
                  <a:lnTo>
                    <a:pt x="181" y="299"/>
                  </a:lnTo>
                  <a:lnTo>
                    <a:pt x="183" y="308"/>
                  </a:lnTo>
                  <a:lnTo>
                    <a:pt x="181" y="310"/>
                  </a:lnTo>
                  <a:lnTo>
                    <a:pt x="178" y="313"/>
                  </a:lnTo>
                  <a:lnTo>
                    <a:pt x="172" y="313"/>
                  </a:lnTo>
                  <a:lnTo>
                    <a:pt x="164" y="313"/>
                  </a:lnTo>
                  <a:lnTo>
                    <a:pt x="164" y="310"/>
                  </a:lnTo>
                  <a:lnTo>
                    <a:pt x="159" y="302"/>
                  </a:lnTo>
                  <a:lnTo>
                    <a:pt x="159" y="297"/>
                  </a:lnTo>
                  <a:lnTo>
                    <a:pt x="151" y="286"/>
                  </a:lnTo>
                  <a:lnTo>
                    <a:pt x="145" y="272"/>
                  </a:lnTo>
                  <a:lnTo>
                    <a:pt x="137" y="269"/>
                  </a:lnTo>
                  <a:lnTo>
                    <a:pt x="137" y="264"/>
                  </a:lnTo>
                  <a:lnTo>
                    <a:pt x="129" y="264"/>
                  </a:lnTo>
                  <a:lnTo>
                    <a:pt x="126" y="264"/>
                  </a:lnTo>
                  <a:lnTo>
                    <a:pt x="123" y="269"/>
                  </a:lnTo>
                  <a:lnTo>
                    <a:pt x="118" y="275"/>
                  </a:lnTo>
                  <a:lnTo>
                    <a:pt x="118" y="280"/>
                  </a:lnTo>
                  <a:lnTo>
                    <a:pt x="115" y="286"/>
                  </a:lnTo>
                  <a:lnTo>
                    <a:pt x="109" y="297"/>
                  </a:lnTo>
                  <a:lnTo>
                    <a:pt x="107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7" y="313"/>
                  </a:lnTo>
                  <a:lnTo>
                    <a:pt x="109" y="313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07" y="321"/>
                  </a:lnTo>
                  <a:lnTo>
                    <a:pt x="104" y="330"/>
                  </a:lnTo>
                  <a:lnTo>
                    <a:pt x="104" y="338"/>
                  </a:lnTo>
                  <a:lnTo>
                    <a:pt x="93" y="341"/>
                  </a:lnTo>
                  <a:lnTo>
                    <a:pt x="90" y="343"/>
                  </a:lnTo>
                  <a:lnTo>
                    <a:pt x="71" y="349"/>
                  </a:lnTo>
                  <a:lnTo>
                    <a:pt x="55" y="357"/>
                  </a:lnTo>
                  <a:lnTo>
                    <a:pt x="44" y="360"/>
                  </a:lnTo>
                  <a:lnTo>
                    <a:pt x="30" y="368"/>
                  </a:lnTo>
                  <a:lnTo>
                    <a:pt x="24" y="368"/>
                  </a:lnTo>
                  <a:lnTo>
                    <a:pt x="22" y="36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6927437" y="4751609"/>
              <a:ext cx="622753" cy="1017811"/>
            </a:xfrm>
            <a:custGeom>
              <a:avLst/>
              <a:gdLst/>
              <a:ahLst/>
              <a:cxnLst>
                <a:cxn ang="0">
                  <a:pos x="332" y="700"/>
                </a:cxn>
                <a:cxn ang="0">
                  <a:pos x="288" y="692"/>
                </a:cxn>
                <a:cxn ang="0">
                  <a:pos x="285" y="626"/>
                </a:cxn>
                <a:cxn ang="0">
                  <a:pos x="249" y="610"/>
                </a:cxn>
                <a:cxn ang="0">
                  <a:pos x="203" y="588"/>
                </a:cxn>
                <a:cxn ang="0">
                  <a:pos x="189" y="615"/>
                </a:cxn>
                <a:cxn ang="0">
                  <a:pos x="123" y="629"/>
                </a:cxn>
                <a:cxn ang="0">
                  <a:pos x="96" y="634"/>
                </a:cxn>
                <a:cxn ang="0">
                  <a:pos x="112" y="596"/>
                </a:cxn>
                <a:cxn ang="0">
                  <a:pos x="90" y="552"/>
                </a:cxn>
                <a:cxn ang="0">
                  <a:pos x="74" y="533"/>
                </a:cxn>
                <a:cxn ang="0">
                  <a:pos x="57" y="516"/>
                </a:cxn>
                <a:cxn ang="0">
                  <a:pos x="14" y="494"/>
                </a:cxn>
                <a:cxn ang="0">
                  <a:pos x="19" y="467"/>
                </a:cxn>
                <a:cxn ang="0">
                  <a:pos x="3" y="445"/>
                </a:cxn>
                <a:cxn ang="0">
                  <a:pos x="33" y="453"/>
                </a:cxn>
                <a:cxn ang="0">
                  <a:pos x="60" y="450"/>
                </a:cxn>
                <a:cxn ang="0">
                  <a:pos x="137" y="434"/>
                </a:cxn>
                <a:cxn ang="0">
                  <a:pos x="170" y="406"/>
                </a:cxn>
                <a:cxn ang="0">
                  <a:pos x="153" y="376"/>
                </a:cxn>
                <a:cxn ang="0">
                  <a:pos x="151" y="349"/>
                </a:cxn>
                <a:cxn ang="0">
                  <a:pos x="162" y="283"/>
                </a:cxn>
                <a:cxn ang="0">
                  <a:pos x="137" y="239"/>
                </a:cxn>
                <a:cxn ang="0">
                  <a:pos x="134" y="217"/>
                </a:cxn>
                <a:cxn ang="0">
                  <a:pos x="132" y="179"/>
                </a:cxn>
                <a:cxn ang="0">
                  <a:pos x="123" y="151"/>
                </a:cxn>
                <a:cxn ang="0">
                  <a:pos x="96" y="85"/>
                </a:cxn>
                <a:cxn ang="0">
                  <a:pos x="82" y="69"/>
                </a:cxn>
                <a:cxn ang="0">
                  <a:pos x="96" y="17"/>
                </a:cxn>
                <a:cxn ang="0">
                  <a:pos x="148" y="14"/>
                </a:cxn>
                <a:cxn ang="0">
                  <a:pos x="184" y="39"/>
                </a:cxn>
                <a:cxn ang="0">
                  <a:pos x="192" y="74"/>
                </a:cxn>
                <a:cxn ang="0">
                  <a:pos x="206" y="77"/>
                </a:cxn>
                <a:cxn ang="0">
                  <a:pos x="236" y="58"/>
                </a:cxn>
                <a:cxn ang="0">
                  <a:pos x="293" y="55"/>
                </a:cxn>
                <a:cxn ang="0">
                  <a:pos x="321" y="58"/>
                </a:cxn>
                <a:cxn ang="0">
                  <a:pos x="343" y="47"/>
                </a:cxn>
                <a:cxn ang="0">
                  <a:pos x="373" y="61"/>
                </a:cxn>
                <a:cxn ang="0">
                  <a:pos x="378" y="104"/>
                </a:cxn>
                <a:cxn ang="0">
                  <a:pos x="373" y="151"/>
                </a:cxn>
                <a:cxn ang="0">
                  <a:pos x="378" y="179"/>
                </a:cxn>
                <a:cxn ang="0">
                  <a:pos x="359" y="217"/>
                </a:cxn>
                <a:cxn ang="0">
                  <a:pos x="359" y="242"/>
                </a:cxn>
                <a:cxn ang="0">
                  <a:pos x="345" y="269"/>
                </a:cxn>
                <a:cxn ang="0">
                  <a:pos x="370" y="299"/>
                </a:cxn>
                <a:cxn ang="0">
                  <a:pos x="384" y="351"/>
                </a:cxn>
                <a:cxn ang="0">
                  <a:pos x="376" y="393"/>
                </a:cxn>
                <a:cxn ang="0">
                  <a:pos x="398" y="459"/>
                </a:cxn>
                <a:cxn ang="0">
                  <a:pos x="406" y="519"/>
                </a:cxn>
                <a:cxn ang="0">
                  <a:pos x="422" y="555"/>
                </a:cxn>
                <a:cxn ang="0">
                  <a:pos x="428" y="601"/>
                </a:cxn>
                <a:cxn ang="0">
                  <a:pos x="433" y="637"/>
                </a:cxn>
                <a:cxn ang="0">
                  <a:pos x="389" y="659"/>
                </a:cxn>
                <a:cxn ang="0">
                  <a:pos x="373" y="722"/>
                </a:cxn>
              </a:cxnLst>
              <a:rect l="0" t="0" r="r" b="b"/>
              <a:pathLst>
                <a:path w="433" h="730">
                  <a:moveTo>
                    <a:pt x="345" y="730"/>
                  </a:moveTo>
                  <a:lnTo>
                    <a:pt x="343" y="725"/>
                  </a:lnTo>
                  <a:lnTo>
                    <a:pt x="332" y="714"/>
                  </a:lnTo>
                  <a:lnTo>
                    <a:pt x="332" y="708"/>
                  </a:lnTo>
                  <a:lnTo>
                    <a:pt x="332" y="700"/>
                  </a:lnTo>
                  <a:lnTo>
                    <a:pt x="329" y="697"/>
                  </a:lnTo>
                  <a:lnTo>
                    <a:pt x="326" y="695"/>
                  </a:lnTo>
                  <a:lnTo>
                    <a:pt x="307" y="695"/>
                  </a:lnTo>
                  <a:lnTo>
                    <a:pt x="293" y="695"/>
                  </a:lnTo>
                  <a:lnTo>
                    <a:pt x="288" y="692"/>
                  </a:lnTo>
                  <a:lnTo>
                    <a:pt x="288" y="689"/>
                  </a:lnTo>
                  <a:lnTo>
                    <a:pt x="288" y="686"/>
                  </a:lnTo>
                  <a:lnTo>
                    <a:pt x="285" y="678"/>
                  </a:lnTo>
                  <a:lnTo>
                    <a:pt x="285" y="653"/>
                  </a:lnTo>
                  <a:lnTo>
                    <a:pt x="285" y="626"/>
                  </a:lnTo>
                  <a:lnTo>
                    <a:pt x="282" y="626"/>
                  </a:lnTo>
                  <a:lnTo>
                    <a:pt x="280" y="618"/>
                  </a:lnTo>
                  <a:lnTo>
                    <a:pt x="266" y="618"/>
                  </a:lnTo>
                  <a:lnTo>
                    <a:pt x="252" y="615"/>
                  </a:lnTo>
                  <a:lnTo>
                    <a:pt x="249" y="610"/>
                  </a:lnTo>
                  <a:lnTo>
                    <a:pt x="249" y="596"/>
                  </a:lnTo>
                  <a:lnTo>
                    <a:pt x="241" y="596"/>
                  </a:lnTo>
                  <a:lnTo>
                    <a:pt x="236" y="590"/>
                  </a:lnTo>
                  <a:lnTo>
                    <a:pt x="219" y="588"/>
                  </a:lnTo>
                  <a:lnTo>
                    <a:pt x="203" y="588"/>
                  </a:lnTo>
                  <a:lnTo>
                    <a:pt x="200" y="588"/>
                  </a:lnTo>
                  <a:lnTo>
                    <a:pt x="197" y="590"/>
                  </a:lnTo>
                  <a:lnTo>
                    <a:pt x="197" y="596"/>
                  </a:lnTo>
                  <a:lnTo>
                    <a:pt x="197" y="610"/>
                  </a:lnTo>
                  <a:lnTo>
                    <a:pt x="189" y="615"/>
                  </a:lnTo>
                  <a:lnTo>
                    <a:pt x="175" y="620"/>
                  </a:lnTo>
                  <a:lnTo>
                    <a:pt x="153" y="626"/>
                  </a:lnTo>
                  <a:lnTo>
                    <a:pt x="132" y="626"/>
                  </a:lnTo>
                  <a:lnTo>
                    <a:pt x="126" y="626"/>
                  </a:lnTo>
                  <a:lnTo>
                    <a:pt x="123" y="629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96" y="634"/>
                  </a:lnTo>
                  <a:lnTo>
                    <a:pt x="96" y="629"/>
                  </a:lnTo>
                  <a:lnTo>
                    <a:pt x="101" y="626"/>
                  </a:lnTo>
                  <a:lnTo>
                    <a:pt x="104" y="620"/>
                  </a:lnTo>
                  <a:lnTo>
                    <a:pt x="112" y="615"/>
                  </a:lnTo>
                  <a:lnTo>
                    <a:pt x="112" y="596"/>
                  </a:lnTo>
                  <a:lnTo>
                    <a:pt x="112" y="579"/>
                  </a:lnTo>
                  <a:lnTo>
                    <a:pt x="110" y="568"/>
                  </a:lnTo>
                  <a:lnTo>
                    <a:pt x="104" y="555"/>
                  </a:lnTo>
                  <a:lnTo>
                    <a:pt x="96" y="555"/>
                  </a:lnTo>
                  <a:lnTo>
                    <a:pt x="90" y="552"/>
                  </a:lnTo>
                  <a:lnTo>
                    <a:pt x="88" y="546"/>
                  </a:lnTo>
                  <a:lnTo>
                    <a:pt x="82" y="541"/>
                  </a:lnTo>
                  <a:lnTo>
                    <a:pt x="82" y="535"/>
                  </a:lnTo>
                  <a:lnTo>
                    <a:pt x="77" y="535"/>
                  </a:lnTo>
                  <a:lnTo>
                    <a:pt x="74" y="533"/>
                  </a:lnTo>
                  <a:lnTo>
                    <a:pt x="74" y="530"/>
                  </a:lnTo>
                  <a:lnTo>
                    <a:pt x="68" y="530"/>
                  </a:lnTo>
                  <a:lnTo>
                    <a:pt x="66" y="527"/>
                  </a:lnTo>
                  <a:lnTo>
                    <a:pt x="63" y="522"/>
                  </a:lnTo>
                  <a:lnTo>
                    <a:pt x="57" y="516"/>
                  </a:lnTo>
                  <a:lnTo>
                    <a:pt x="46" y="513"/>
                  </a:lnTo>
                  <a:lnTo>
                    <a:pt x="36" y="505"/>
                  </a:lnTo>
                  <a:lnTo>
                    <a:pt x="16" y="497"/>
                  </a:lnTo>
                  <a:lnTo>
                    <a:pt x="14" y="497"/>
                  </a:lnTo>
                  <a:lnTo>
                    <a:pt x="14" y="494"/>
                  </a:lnTo>
                  <a:lnTo>
                    <a:pt x="14" y="489"/>
                  </a:lnTo>
                  <a:lnTo>
                    <a:pt x="16" y="483"/>
                  </a:lnTo>
                  <a:lnTo>
                    <a:pt x="22" y="478"/>
                  </a:lnTo>
                  <a:lnTo>
                    <a:pt x="19" y="475"/>
                  </a:lnTo>
                  <a:lnTo>
                    <a:pt x="19" y="467"/>
                  </a:lnTo>
                  <a:lnTo>
                    <a:pt x="11" y="459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3" y="445"/>
                  </a:lnTo>
                  <a:lnTo>
                    <a:pt x="3" y="437"/>
                  </a:lnTo>
                  <a:lnTo>
                    <a:pt x="14" y="437"/>
                  </a:lnTo>
                  <a:lnTo>
                    <a:pt x="27" y="437"/>
                  </a:lnTo>
                  <a:lnTo>
                    <a:pt x="30" y="448"/>
                  </a:lnTo>
                  <a:lnTo>
                    <a:pt x="33" y="453"/>
                  </a:lnTo>
                  <a:lnTo>
                    <a:pt x="36" y="453"/>
                  </a:lnTo>
                  <a:lnTo>
                    <a:pt x="38" y="453"/>
                  </a:lnTo>
                  <a:lnTo>
                    <a:pt x="46" y="453"/>
                  </a:lnTo>
                  <a:lnTo>
                    <a:pt x="55" y="453"/>
                  </a:lnTo>
                  <a:lnTo>
                    <a:pt x="60" y="450"/>
                  </a:lnTo>
                  <a:lnTo>
                    <a:pt x="71" y="448"/>
                  </a:lnTo>
                  <a:lnTo>
                    <a:pt x="77" y="437"/>
                  </a:lnTo>
                  <a:lnTo>
                    <a:pt x="82" y="434"/>
                  </a:lnTo>
                  <a:lnTo>
                    <a:pt x="110" y="434"/>
                  </a:lnTo>
                  <a:lnTo>
                    <a:pt x="137" y="434"/>
                  </a:lnTo>
                  <a:lnTo>
                    <a:pt x="142" y="434"/>
                  </a:lnTo>
                  <a:lnTo>
                    <a:pt x="151" y="431"/>
                  </a:lnTo>
                  <a:lnTo>
                    <a:pt x="159" y="423"/>
                  </a:lnTo>
                  <a:lnTo>
                    <a:pt x="170" y="415"/>
                  </a:lnTo>
                  <a:lnTo>
                    <a:pt x="170" y="406"/>
                  </a:lnTo>
                  <a:lnTo>
                    <a:pt x="170" y="395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1" y="393"/>
                  </a:lnTo>
                  <a:lnTo>
                    <a:pt x="153" y="376"/>
                  </a:lnTo>
                  <a:lnTo>
                    <a:pt x="153" y="368"/>
                  </a:lnTo>
                  <a:lnTo>
                    <a:pt x="153" y="365"/>
                  </a:lnTo>
                  <a:lnTo>
                    <a:pt x="151" y="362"/>
                  </a:lnTo>
                  <a:lnTo>
                    <a:pt x="151" y="354"/>
                  </a:lnTo>
                  <a:lnTo>
                    <a:pt x="151" y="349"/>
                  </a:lnTo>
                  <a:lnTo>
                    <a:pt x="153" y="343"/>
                  </a:lnTo>
                  <a:lnTo>
                    <a:pt x="153" y="338"/>
                  </a:lnTo>
                  <a:lnTo>
                    <a:pt x="159" y="316"/>
                  </a:lnTo>
                  <a:lnTo>
                    <a:pt x="162" y="305"/>
                  </a:lnTo>
                  <a:lnTo>
                    <a:pt x="162" y="283"/>
                  </a:lnTo>
                  <a:lnTo>
                    <a:pt x="162" y="258"/>
                  </a:lnTo>
                  <a:lnTo>
                    <a:pt x="156" y="258"/>
                  </a:lnTo>
                  <a:lnTo>
                    <a:pt x="153" y="255"/>
                  </a:lnTo>
                  <a:lnTo>
                    <a:pt x="142" y="250"/>
                  </a:lnTo>
                  <a:lnTo>
                    <a:pt x="137" y="239"/>
                  </a:lnTo>
                  <a:lnTo>
                    <a:pt x="134" y="236"/>
                  </a:lnTo>
                  <a:lnTo>
                    <a:pt x="132" y="233"/>
                  </a:lnTo>
                  <a:lnTo>
                    <a:pt x="132" y="228"/>
                  </a:lnTo>
                  <a:lnTo>
                    <a:pt x="132" y="220"/>
                  </a:lnTo>
                  <a:lnTo>
                    <a:pt x="134" y="217"/>
                  </a:lnTo>
                  <a:lnTo>
                    <a:pt x="137" y="209"/>
                  </a:lnTo>
                  <a:lnTo>
                    <a:pt x="137" y="201"/>
                  </a:lnTo>
                  <a:lnTo>
                    <a:pt x="137" y="190"/>
                  </a:lnTo>
                  <a:lnTo>
                    <a:pt x="134" y="187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29" y="179"/>
                  </a:lnTo>
                  <a:lnTo>
                    <a:pt x="129" y="165"/>
                  </a:lnTo>
                  <a:lnTo>
                    <a:pt x="126" y="154"/>
                  </a:lnTo>
                  <a:lnTo>
                    <a:pt x="123" y="151"/>
                  </a:lnTo>
                  <a:lnTo>
                    <a:pt x="110" y="132"/>
                  </a:lnTo>
                  <a:lnTo>
                    <a:pt x="104" y="126"/>
                  </a:lnTo>
                  <a:lnTo>
                    <a:pt x="104" y="126"/>
                  </a:lnTo>
                  <a:lnTo>
                    <a:pt x="101" y="104"/>
                  </a:lnTo>
                  <a:lnTo>
                    <a:pt x="96" y="85"/>
                  </a:lnTo>
                  <a:lnTo>
                    <a:pt x="96" y="83"/>
                  </a:lnTo>
                  <a:lnTo>
                    <a:pt x="93" y="83"/>
                  </a:lnTo>
                  <a:lnTo>
                    <a:pt x="93" y="77"/>
                  </a:lnTo>
                  <a:lnTo>
                    <a:pt x="93" y="69"/>
                  </a:lnTo>
                  <a:lnTo>
                    <a:pt x="82" y="69"/>
                  </a:lnTo>
                  <a:lnTo>
                    <a:pt x="82" y="61"/>
                  </a:lnTo>
                  <a:lnTo>
                    <a:pt x="82" y="58"/>
                  </a:lnTo>
                  <a:lnTo>
                    <a:pt x="82" y="55"/>
                  </a:lnTo>
                  <a:lnTo>
                    <a:pt x="93" y="28"/>
                  </a:lnTo>
                  <a:lnTo>
                    <a:pt x="96" y="17"/>
                  </a:lnTo>
                  <a:lnTo>
                    <a:pt x="110" y="11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48" y="14"/>
                  </a:lnTo>
                  <a:lnTo>
                    <a:pt x="151" y="28"/>
                  </a:lnTo>
                  <a:lnTo>
                    <a:pt x="153" y="33"/>
                  </a:lnTo>
                  <a:lnTo>
                    <a:pt x="153" y="33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84" y="47"/>
                  </a:lnTo>
                  <a:lnTo>
                    <a:pt x="184" y="55"/>
                  </a:lnTo>
                  <a:lnTo>
                    <a:pt x="186" y="63"/>
                  </a:lnTo>
                  <a:lnTo>
                    <a:pt x="192" y="69"/>
                  </a:lnTo>
                  <a:lnTo>
                    <a:pt x="192" y="74"/>
                  </a:lnTo>
                  <a:lnTo>
                    <a:pt x="195" y="74"/>
                  </a:lnTo>
                  <a:lnTo>
                    <a:pt x="195" y="74"/>
                  </a:lnTo>
                  <a:lnTo>
                    <a:pt x="195" y="80"/>
                  </a:lnTo>
                  <a:lnTo>
                    <a:pt x="200" y="80"/>
                  </a:lnTo>
                  <a:lnTo>
                    <a:pt x="206" y="77"/>
                  </a:lnTo>
                  <a:lnTo>
                    <a:pt x="214" y="74"/>
                  </a:lnTo>
                  <a:lnTo>
                    <a:pt x="219" y="74"/>
                  </a:lnTo>
                  <a:lnTo>
                    <a:pt x="222" y="66"/>
                  </a:lnTo>
                  <a:lnTo>
                    <a:pt x="230" y="61"/>
                  </a:lnTo>
                  <a:lnTo>
                    <a:pt x="236" y="58"/>
                  </a:lnTo>
                  <a:lnTo>
                    <a:pt x="244" y="58"/>
                  </a:lnTo>
                  <a:lnTo>
                    <a:pt x="249" y="55"/>
                  </a:lnTo>
                  <a:lnTo>
                    <a:pt x="252" y="47"/>
                  </a:lnTo>
                  <a:lnTo>
                    <a:pt x="271" y="52"/>
                  </a:lnTo>
                  <a:lnTo>
                    <a:pt x="293" y="55"/>
                  </a:lnTo>
                  <a:lnTo>
                    <a:pt x="296" y="58"/>
                  </a:lnTo>
                  <a:lnTo>
                    <a:pt x="302" y="63"/>
                  </a:lnTo>
                  <a:lnTo>
                    <a:pt x="310" y="63"/>
                  </a:lnTo>
                  <a:lnTo>
                    <a:pt x="315" y="63"/>
                  </a:lnTo>
                  <a:lnTo>
                    <a:pt x="321" y="58"/>
                  </a:lnTo>
                  <a:lnTo>
                    <a:pt x="326" y="55"/>
                  </a:lnTo>
                  <a:lnTo>
                    <a:pt x="329" y="5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3" y="47"/>
                  </a:lnTo>
                  <a:lnTo>
                    <a:pt x="343" y="55"/>
                  </a:lnTo>
                  <a:lnTo>
                    <a:pt x="345" y="55"/>
                  </a:lnTo>
                  <a:lnTo>
                    <a:pt x="362" y="58"/>
                  </a:lnTo>
                  <a:lnTo>
                    <a:pt x="370" y="61"/>
                  </a:lnTo>
                  <a:lnTo>
                    <a:pt x="373" y="61"/>
                  </a:lnTo>
                  <a:lnTo>
                    <a:pt x="373" y="63"/>
                  </a:lnTo>
                  <a:lnTo>
                    <a:pt x="373" y="80"/>
                  </a:lnTo>
                  <a:lnTo>
                    <a:pt x="373" y="99"/>
                  </a:lnTo>
                  <a:lnTo>
                    <a:pt x="376" y="102"/>
                  </a:lnTo>
                  <a:lnTo>
                    <a:pt x="378" y="104"/>
                  </a:lnTo>
                  <a:lnTo>
                    <a:pt x="378" y="118"/>
                  </a:lnTo>
                  <a:lnTo>
                    <a:pt x="378" y="129"/>
                  </a:lnTo>
                  <a:lnTo>
                    <a:pt x="376" y="132"/>
                  </a:lnTo>
                  <a:lnTo>
                    <a:pt x="373" y="135"/>
                  </a:lnTo>
                  <a:lnTo>
                    <a:pt x="373" y="151"/>
                  </a:lnTo>
                  <a:lnTo>
                    <a:pt x="376" y="159"/>
                  </a:lnTo>
                  <a:lnTo>
                    <a:pt x="376" y="165"/>
                  </a:lnTo>
                  <a:lnTo>
                    <a:pt x="378" y="165"/>
                  </a:lnTo>
                  <a:lnTo>
                    <a:pt x="378" y="170"/>
                  </a:lnTo>
                  <a:lnTo>
                    <a:pt x="378" y="179"/>
                  </a:lnTo>
                  <a:lnTo>
                    <a:pt x="373" y="190"/>
                  </a:lnTo>
                  <a:lnTo>
                    <a:pt x="373" y="198"/>
                  </a:lnTo>
                  <a:lnTo>
                    <a:pt x="367" y="203"/>
                  </a:lnTo>
                  <a:lnTo>
                    <a:pt x="359" y="209"/>
                  </a:lnTo>
                  <a:lnTo>
                    <a:pt x="359" y="217"/>
                  </a:lnTo>
                  <a:lnTo>
                    <a:pt x="359" y="225"/>
                  </a:lnTo>
                  <a:lnTo>
                    <a:pt x="362" y="228"/>
                  </a:lnTo>
                  <a:lnTo>
                    <a:pt x="362" y="233"/>
                  </a:lnTo>
                  <a:lnTo>
                    <a:pt x="359" y="236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4" y="244"/>
                  </a:lnTo>
                  <a:lnTo>
                    <a:pt x="351" y="253"/>
                  </a:lnTo>
                  <a:lnTo>
                    <a:pt x="345" y="255"/>
                  </a:lnTo>
                  <a:lnTo>
                    <a:pt x="345" y="269"/>
                  </a:lnTo>
                  <a:lnTo>
                    <a:pt x="345" y="277"/>
                  </a:lnTo>
                  <a:lnTo>
                    <a:pt x="354" y="283"/>
                  </a:lnTo>
                  <a:lnTo>
                    <a:pt x="359" y="288"/>
                  </a:lnTo>
                  <a:lnTo>
                    <a:pt x="362" y="291"/>
                  </a:lnTo>
                  <a:lnTo>
                    <a:pt x="370" y="299"/>
                  </a:lnTo>
                  <a:lnTo>
                    <a:pt x="370" y="305"/>
                  </a:lnTo>
                  <a:lnTo>
                    <a:pt x="370" y="316"/>
                  </a:lnTo>
                  <a:lnTo>
                    <a:pt x="373" y="327"/>
                  </a:lnTo>
                  <a:lnTo>
                    <a:pt x="378" y="341"/>
                  </a:lnTo>
                  <a:lnTo>
                    <a:pt x="384" y="351"/>
                  </a:lnTo>
                  <a:lnTo>
                    <a:pt x="387" y="362"/>
                  </a:lnTo>
                  <a:lnTo>
                    <a:pt x="387" y="373"/>
                  </a:lnTo>
                  <a:lnTo>
                    <a:pt x="387" y="382"/>
                  </a:lnTo>
                  <a:lnTo>
                    <a:pt x="381" y="390"/>
                  </a:lnTo>
                  <a:lnTo>
                    <a:pt x="376" y="393"/>
                  </a:lnTo>
                  <a:lnTo>
                    <a:pt x="373" y="395"/>
                  </a:lnTo>
                  <a:lnTo>
                    <a:pt x="376" y="423"/>
                  </a:lnTo>
                  <a:lnTo>
                    <a:pt x="381" y="445"/>
                  </a:lnTo>
                  <a:lnTo>
                    <a:pt x="387" y="453"/>
                  </a:lnTo>
                  <a:lnTo>
                    <a:pt x="398" y="459"/>
                  </a:lnTo>
                  <a:lnTo>
                    <a:pt x="398" y="467"/>
                  </a:lnTo>
                  <a:lnTo>
                    <a:pt x="398" y="478"/>
                  </a:lnTo>
                  <a:lnTo>
                    <a:pt x="400" y="483"/>
                  </a:lnTo>
                  <a:lnTo>
                    <a:pt x="403" y="508"/>
                  </a:lnTo>
                  <a:lnTo>
                    <a:pt x="406" y="519"/>
                  </a:lnTo>
                  <a:lnTo>
                    <a:pt x="411" y="527"/>
                  </a:lnTo>
                  <a:lnTo>
                    <a:pt x="411" y="541"/>
                  </a:lnTo>
                  <a:lnTo>
                    <a:pt x="411" y="552"/>
                  </a:lnTo>
                  <a:lnTo>
                    <a:pt x="420" y="555"/>
                  </a:lnTo>
                  <a:lnTo>
                    <a:pt x="422" y="555"/>
                  </a:lnTo>
                  <a:lnTo>
                    <a:pt x="425" y="574"/>
                  </a:lnTo>
                  <a:lnTo>
                    <a:pt x="425" y="582"/>
                  </a:lnTo>
                  <a:lnTo>
                    <a:pt x="428" y="588"/>
                  </a:lnTo>
                  <a:lnTo>
                    <a:pt x="428" y="593"/>
                  </a:lnTo>
                  <a:lnTo>
                    <a:pt x="428" y="601"/>
                  </a:lnTo>
                  <a:lnTo>
                    <a:pt x="428" y="607"/>
                  </a:lnTo>
                  <a:lnTo>
                    <a:pt x="428" y="615"/>
                  </a:lnTo>
                  <a:lnTo>
                    <a:pt x="433" y="626"/>
                  </a:lnTo>
                  <a:lnTo>
                    <a:pt x="433" y="631"/>
                  </a:lnTo>
                  <a:lnTo>
                    <a:pt x="433" y="637"/>
                  </a:lnTo>
                  <a:lnTo>
                    <a:pt x="420" y="648"/>
                  </a:lnTo>
                  <a:lnTo>
                    <a:pt x="406" y="653"/>
                  </a:lnTo>
                  <a:lnTo>
                    <a:pt x="400" y="656"/>
                  </a:lnTo>
                  <a:lnTo>
                    <a:pt x="392" y="656"/>
                  </a:lnTo>
                  <a:lnTo>
                    <a:pt x="389" y="659"/>
                  </a:lnTo>
                  <a:lnTo>
                    <a:pt x="384" y="662"/>
                  </a:lnTo>
                  <a:lnTo>
                    <a:pt x="384" y="667"/>
                  </a:lnTo>
                  <a:lnTo>
                    <a:pt x="381" y="673"/>
                  </a:lnTo>
                  <a:lnTo>
                    <a:pt x="373" y="714"/>
                  </a:lnTo>
                  <a:lnTo>
                    <a:pt x="373" y="722"/>
                  </a:lnTo>
                  <a:lnTo>
                    <a:pt x="370" y="728"/>
                  </a:lnTo>
                  <a:lnTo>
                    <a:pt x="362" y="730"/>
                  </a:lnTo>
                  <a:lnTo>
                    <a:pt x="354" y="730"/>
                  </a:lnTo>
                  <a:lnTo>
                    <a:pt x="345" y="73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7045345" y="4307474"/>
              <a:ext cx="627736" cy="542358"/>
            </a:xfrm>
            <a:custGeom>
              <a:avLst/>
              <a:gdLst/>
              <a:ahLst/>
              <a:cxnLst>
                <a:cxn ang="0">
                  <a:pos x="115" y="373"/>
                </a:cxn>
                <a:cxn ang="0">
                  <a:pos x="115" y="359"/>
                </a:cxn>
                <a:cxn ang="0">
                  <a:pos x="91" y="351"/>
                </a:cxn>
                <a:cxn ang="0">
                  <a:pos x="74" y="329"/>
                </a:cxn>
                <a:cxn ang="0">
                  <a:pos x="71" y="307"/>
                </a:cxn>
                <a:cxn ang="0">
                  <a:pos x="71" y="282"/>
                </a:cxn>
                <a:cxn ang="0">
                  <a:pos x="52" y="263"/>
                </a:cxn>
                <a:cxn ang="0">
                  <a:pos x="30" y="249"/>
                </a:cxn>
                <a:cxn ang="0">
                  <a:pos x="28" y="236"/>
                </a:cxn>
                <a:cxn ang="0">
                  <a:pos x="39" y="219"/>
                </a:cxn>
                <a:cxn ang="0">
                  <a:pos x="30" y="200"/>
                </a:cxn>
                <a:cxn ang="0">
                  <a:pos x="11" y="189"/>
                </a:cxn>
                <a:cxn ang="0">
                  <a:pos x="0" y="181"/>
                </a:cxn>
                <a:cxn ang="0">
                  <a:pos x="0" y="167"/>
                </a:cxn>
                <a:cxn ang="0">
                  <a:pos x="14" y="159"/>
                </a:cxn>
                <a:cxn ang="0">
                  <a:pos x="39" y="150"/>
                </a:cxn>
                <a:cxn ang="0">
                  <a:pos x="58" y="123"/>
                </a:cxn>
                <a:cxn ang="0">
                  <a:pos x="91" y="123"/>
                </a:cxn>
                <a:cxn ang="0">
                  <a:pos x="162" y="126"/>
                </a:cxn>
                <a:cxn ang="0">
                  <a:pos x="178" y="115"/>
                </a:cxn>
                <a:cxn ang="0">
                  <a:pos x="192" y="104"/>
                </a:cxn>
                <a:cxn ang="0">
                  <a:pos x="206" y="96"/>
                </a:cxn>
                <a:cxn ang="0">
                  <a:pos x="258" y="82"/>
                </a:cxn>
                <a:cxn ang="0">
                  <a:pos x="280" y="74"/>
                </a:cxn>
                <a:cxn ang="0">
                  <a:pos x="299" y="57"/>
                </a:cxn>
                <a:cxn ang="0">
                  <a:pos x="310" y="54"/>
                </a:cxn>
                <a:cxn ang="0">
                  <a:pos x="329" y="65"/>
                </a:cxn>
                <a:cxn ang="0">
                  <a:pos x="351" y="57"/>
                </a:cxn>
                <a:cxn ang="0">
                  <a:pos x="368" y="41"/>
                </a:cxn>
                <a:cxn ang="0">
                  <a:pos x="373" y="21"/>
                </a:cxn>
                <a:cxn ang="0">
                  <a:pos x="398" y="0"/>
                </a:cxn>
                <a:cxn ang="0">
                  <a:pos x="409" y="2"/>
                </a:cxn>
                <a:cxn ang="0">
                  <a:pos x="425" y="11"/>
                </a:cxn>
                <a:cxn ang="0">
                  <a:pos x="409" y="32"/>
                </a:cxn>
                <a:cxn ang="0">
                  <a:pos x="412" y="46"/>
                </a:cxn>
                <a:cxn ang="0">
                  <a:pos x="420" y="57"/>
                </a:cxn>
                <a:cxn ang="0">
                  <a:pos x="428" y="71"/>
                </a:cxn>
                <a:cxn ang="0">
                  <a:pos x="436" y="82"/>
                </a:cxn>
                <a:cxn ang="0">
                  <a:pos x="428" y="104"/>
                </a:cxn>
                <a:cxn ang="0">
                  <a:pos x="425" y="118"/>
                </a:cxn>
                <a:cxn ang="0">
                  <a:pos x="425" y="137"/>
                </a:cxn>
                <a:cxn ang="0">
                  <a:pos x="398" y="159"/>
                </a:cxn>
                <a:cxn ang="0">
                  <a:pos x="395" y="167"/>
                </a:cxn>
                <a:cxn ang="0">
                  <a:pos x="381" y="200"/>
                </a:cxn>
                <a:cxn ang="0">
                  <a:pos x="362" y="230"/>
                </a:cxn>
                <a:cxn ang="0">
                  <a:pos x="354" y="238"/>
                </a:cxn>
                <a:cxn ang="0">
                  <a:pos x="346" y="249"/>
                </a:cxn>
                <a:cxn ang="0">
                  <a:pos x="354" y="266"/>
                </a:cxn>
                <a:cxn ang="0">
                  <a:pos x="346" y="296"/>
                </a:cxn>
                <a:cxn ang="0">
                  <a:pos x="321" y="329"/>
                </a:cxn>
                <a:cxn ang="0">
                  <a:pos x="294" y="340"/>
                </a:cxn>
                <a:cxn ang="0">
                  <a:pos x="294" y="348"/>
                </a:cxn>
                <a:cxn ang="0">
                  <a:pos x="305" y="359"/>
                </a:cxn>
                <a:cxn ang="0">
                  <a:pos x="288" y="373"/>
                </a:cxn>
                <a:cxn ang="0">
                  <a:pos x="274" y="376"/>
                </a:cxn>
                <a:cxn ang="0">
                  <a:pos x="263" y="367"/>
                </a:cxn>
                <a:cxn ang="0">
                  <a:pos x="244" y="370"/>
                </a:cxn>
                <a:cxn ang="0">
                  <a:pos x="228" y="370"/>
                </a:cxn>
                <a:cxn ang="0">
                  <a:pos x="181" y="367"/>
                </a:cxn>
                <a:cxn ang="0">
                  <a:pos x="146" y="367"/>
                </a:cxn>
                <a:cxn ang="0">
                  <a:pos x="135" y="381"/>
                </a:cxn>
                <a:cxn ang="0">
                  <a:pos x="118" y="384"/>
                </a:cxn>
              </a:cxnLst>
              <a:rect l="0" t="0" r="r" b="b"/>
              <a:pathLst>
                <a:path w="436" h="389">
                  <a:moveTo>
                    <a:pt x="118" y="384"/>
                  </a:moveTo>
                  <a:lnTo>
                    <a:pt x="115" y="381"/>
                  </a:lnTo>
                  <a:lnTo>
                    <a:pt x="115" y="373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5" y="359"/>
                  </a:lnTo>
                  <a:lnTo>
                    <a:pt x="110" y="356"/>
                  </a:lnTo>
                  <a:lnTo>
                    <a:pt x="107" y="354"/>
                  </a:lnTo>
                  <a:lnTo>
                    <a:pt x="91" y="351"/>
                  </a:lnTo>
                  <a:lnTo>
                    <a:pt x="77" y="351"/>
                  </a:lnTo>
                  <a:lnTo>
                    <a:pt x="77" y="337"/>
                  </a:lnTo>
                  <a:lnTo>
                    <a:pt x="74" y="329"/>
                  </a:lnTo>
                  <a:lnTo>
                    <a:pt x="74" y="326"/>
                  </a:lnTo>
                  <a:lnTo>
                    <a:pt x="71" y="326"/>
                  </a:lnTo>
                  <a:lnTo>
                    <a:pt x="71" y="307"/>
                  </a:lnTo>
                  <a:lnTo>
                    <a:pt x="71" y="288"/>
                  </a:lnTo>
                  <a:lnTo>
                    <a:pt x="71" y="288"/>
                  </a:lnTo>
                  <a:lnTo>
                    <a:pt x="71" y="282"/>
                  </a:lnTo>
                  <a:lnTo>
                    <a:pt x="69" y="274"/>
                  </a:lnTo>
                  <a:lnTo>
                    <a:pt x="55" y="269"/>
                  </a:lnTo>
                  <a:lnTo>
                    <a:pt x="52" y="263"/>
                  </a:lnTo>
                  <a:lnTo>
                    <a:pt x="44" y="258"/>
                  </a:lnTo>
                  <a:lnTo>
                    <a:pt x="30" y="255"/>
                  </a:lnTo>
                  <a:lnTo>
                    <a:pt x="30" y="249"/>
                  </a:lnTo>
                  <a:lnTo>
                    <a:pt x="28" y="247"/>
                  </a:lnTo>
                  <a:lnTo>
                    <a:pt x="28" y="241"/>
                  </a:lnTo>
                  <a:lnTo>
                    <a:pt x="28" y="236"/>
                  </a:lnTo>
                  <a:lnTo>
                    <a:pt x="36" y="233"/>
                  </a:lnTo>
                  <a:lnTo>
                    <a:pt x="41" y="227"/>
                  </a:lnTo>
                  <a:lnTo>
                    <a:pt x="39" y="219"/>
                  </a:lnTo>
                  <a:lnTo>
                    <a:pt x="30" y="205"/>
                  </a:lnTo>
                  <a:lnTo>
                    <a:pt x="30" y="203"/>
                  </a:lnTo>
                  <a:lnTo>
                    <a:pt x="30" y="200"/>
                  </a:lnTo>
                  <a:lnTo>
                    <a:pt x="19" y="194"/>
                  </a:lnTo>
                  <a:lnTo>
                    <a:pt x="11" y="192"/>
                  </a:lnTo>
                  <a:lnTo>
                    <a:pt x="11" y="189"/>
                  </a:lnTo>
                  <a:lnTo>
                    <a:pt x="6" y="18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8" y="161"/>
                  </a:lnTo>
                  <a:lnTo>
                    <a:pt x="14" y="159"/>
                  </a:lnTo>
                  <a:lnTo>
                    <a:pt x="19" y="159"/>
                  </a:lnTo>
                  <a:lnTo>
                    <a:pt x="19" y="156"/>
                  </a:lnTo>
                  <a:lnTo>
                    <a:pt x="39" y="150"/>
                  </a:lnTo>
                  <a:lnTo>
                    <a:pt x="58" y="150"/>
                  </a:lnTo>
                  <a:lnTo>
                    <a:pt x="58" y="137"/>
                  </a:lnTo>
                  <a:lnTo>
                    <a:pt x="58" y="123"/>
                  </a:lnTo>
                  <a:lnTo>
                    <a:pt x="71" y="123"/>
                  </a:lnTo>
                  <a:lnTo>
                    <a:pt x="82" y="123"/>
                  </a:lnTo>
                  <a:lnTo>
                    <a:pt x="91" y="123"/>
                  </a:lnTo>
                  <a:lnTo>
                    <a:pt x="96" y="126"/>
                  </a:lnTo>
                  <a:lnTo>
                    <a:pt x="129" y="126"/>
                  </a:lnTo>
                  <a:lnTo>
                    <a:pt x="162" y="126"/>
                  </a:lnTo>
                  <a:lnTo>
                    <a:pt x="167" y="123"/>
                  </a:lnTo>
                  <a:lnTo>
                    <a:pt x="176" y="115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87" y="107"/>
                  </a:lnTo>
                  <a:lnTo>
                    <a:pt x="192" y="104"/>
                  </a:lnTo>
                  <a:lnTo>
                    <a:pt x="195" y="98"/>
                  </a:lnTo>
                  <a:lnTo>
                    <a:pt x="200" y="96"/>
                  </a:lnTo>
                  <a:lnTo>
                    <a:pt x="206" y="96"/>
                  </a:lnTo>
                  <a:lnTo>
                    <a:pt x="217" y="93"/>
                  </a:lnTo>
                  <a:lnTo>
                    <a:pt x="220" y="90"/>
                  </a:lnTo>
                  <a:lnTo>
                    <a:pt x="258" y="82"/>
                  </a:lnTo>
                  <a:lnTo>
                    <a:pt x="272" y="79"/>
                  </a:lnTo>
                  <a:lnTo>
                    <a:pt x="277" y="76"/>
                  </a:lnTo>
                  <a:lnTo>
                    <a:pt x="280" y="74"/>
                  </a:lnTo>
                  <a:lnTo>
                    <a:pt x="291" y="65"/>
                  </a:lnTo>
                  <a:lnTo>
                    <a:pt x="296" y="57"/>
                  </a:lnTo>
                  <a:lnTo>
                    <a:pt x="299" y="57"/>
                  </a:lnTo>
                  <a:lnTo>
                    <a:pt x="302" y="54"/>
                  </a:lnTo>
                  <a:lnTo>
                    <a:pt x="305" y="54"/>
                  </a:lnTo>
                  <a:lnTo>
                    <a:pt x="310" y="54"/>
                  </a:lnTo>
                  <a:lnTo>
                    <a:pt x="318" y="60"/>
                  </a:lnTo>
                  <a:lnTo>
                    <a:pt x="327" y="65"/>
                  </a:lnTo>
                  <a:lnTo>
                    <a:pt x="329" y="65"/>
                  </a:lnTo>
                  <a:lnTo>
                    <a:pt x="338" y="65"/>
                  </a:lnTo>
                  <a:lnTo>
                    <a:pt x="346" y="63"/>
                  </a:lnTo>
                  <a:lnTo>
                    <a:pt x="351" y="57"/>
                  </a:lnTo>
                  <a:lnTo>
                    <a:pt x="357" y="54"/>
                  </a:lnTo>
                  <a:lnTo>
                    <a:pt x="362" y="46"/>
                  </a:lnTo>
                  <a:lnTo>
                    <a:pt x="368" y="41"/>
                  </a:lnTo>
                  <a:lnTo>
                    <a:pt x="373" y="30"/>
                  </a:lnTo>
                  <a:lnTo>
                    <a:pt x="373" y="27"/>
                  </a:lnTo>
                  <a:lnTo>
                    <a:pt x="373" y="21"/>
                  </a:lnTo>
                  <a:lnTo>
                    <a:pt x="376" y="19"/>
                  </a:lnTo>
                  <a:lnTo>
                    <a:pt x="387" y="11"/>
                  </a:lnTo>
                  <a:lnTo>
                    <a:pt x="398" y="0"/>
                  </a:lnTo>
                  <a:lnTo>
                    <a:pt x="401" y="0"/>
                  </a:lnTo>
                  <a:lnTo>
                    <a:pt x="406" y="0"/>
                  </a:lnTo>
                  <a:lnTo>
                    <a:pt x="409" y="2"/>
                  </a:lnTo>
                  <a:lnTo>
                    <a:pt x="417" y="2"/>
                  </a:lnTo>
                  <a:lnTo>
                    <a:pt x="425" y="5"/>
                  </a:lnTo>
                  <a:lnTo>
                    <a:pt x="425" y="11"/>
                  </a:lnTo>
                  <a:lnTo>
                    <a:pt x="425" y="19"/>
                  </a:lnTo>
                  <a:lnTo>
                    <a:pt x="414" y="27"/>
                  </a:lnTo>
                  <a:lnTo>
                    <a:pt x="409" y="32"/>
                  </a:lnTo>
                  <a:lnTo>
                    <a:pt x="409" y="41"/>
                  </a:lnTo>
                  <a:lnTo>
                    <a:pt x="409" y="43"/>
                  </a:lnTo>
                  <a:lnTo>
                    <a:pt x="412" y="46"/>
                  </a:lnTo>
                  <a:lnTo>
                    <a:pt x="414" y="54"/>
                  </a:lnTo>
                  <a:lnTo>
                    <a:pt x="417" y="54"/>
                  </a:lnTo>
                  <a:lnTo>
                    <a:pt x="420" y="57"/>
                  </a:lnTo>
                  <a:lnTo>
                    <a:pt x="420" y="60"/>
                  </a:lnTo>
                  <a:lnTo>
                    <a:pt x="425" y="63"/>
                  </a:lnTo>
                  <a:lnTo>
                    <a:pt x="428" y="71"/>
                  </a:lnTo>
                  <a:lnTo>
                    <a:pt x="434" y="74"/>
                  </a:lnTo>
                  <a:lnTo>
                    <a:pt x="436" y="79"/>
                  </a:lnTo>
                  <a:lnTo>
                    <a:pt x="436" y="82"/>
                  </a:lnTo>
                  <a:lnTo>
                    <a:pt x="434" y="90"/>
                  </a:lnTo>
                  <a:lnTo>
                    <a:pt x="428" y="98"/>
                  </a:lnTo>
                  <a:lnTo>
                    <a:pt x="428" y="104"/>
                  </a:lnTo>
                  <a:lnTo>
                    <a:pt x="425" y="104"/>
                  </a:lnTo>
                  <a:lnTo>
                    <a:pt x="425" y="112"/>
                  </a:lnTo>
                  <a:lnTo>
                    <a:pt x="425" y="118"/>
                  </a:lnTo>
                  <a:lnTo>
                    <a:pt x="425" y="123"/>
                  </a:lnTo>
                  <a:lnTo>
                    <a:pt x="425" y="131"/>
                  </a:lnTo>
                  <a:lnTo>
                    <a:pt x="425" y="137"/>
                  </a:lnTo>
                  <a:lnTo>
                    <a:pt x="425" y="142"/>
                  </a:lnTo>
                  <a:lnTo>
                    <a:pt x="406" y="150"/>
                  </a:lnTo>
                  <a:lnTo>
                    <a:pt x="398" y="159"/>
                  </a:lnTo>
                  <a:lnTo>
                    <a:pt x="398" y="161"/>
                  </a:lnTo>
                  <a:lnTo>
                    <a:pt x="395" y="167"/>
                  </a:lnTo>
                  <a:lnTo>
                    <a:pt x="395" y="167"/>
                  </a:lnTo>
                  <a:lnTo>
                    <a:pt x="390" y="170"/>
                  </a:lnTo>
                  <a:lnTo>
                    <a:pt x="387" y="183"/>
                  </a:lnTo>
                  <a:lnTo>
                    <a:pt x="381" y="200"/>
                  </a:lnTo>
                  <a:lnTo>
                    <a:pt x="373" y="211"/>
                  </a:lnTo>
                  <a:lnTo>
                    <a:pt x="362" y="225"/>
                  </a:lnTo>
                  <a:lnTo>
                    <a:pt x="362" y="230"/>
                  </a:lnTo>
                  <a:lnTo>
                    <a:pt x="359" y="233"/>
                  </a:lnTo>
                  <a:lnTo>
                    <a:pt x="357" y="236"/>
                  </a:lnTo>
                  <a:lnTo>
                    <a:pt x="354" y="238"/>
                  </a:lnTo>
                  <a:lnTo>
                    <a:pt x="351" y="241"/>
                  </a:lnTo>
                  <a:lnTo>
                    <a:pt x="346" y="241"/>
                  </a:lnTo>
                  <a:lnTo>
                    <a:pt x="346" y="249"/>
                  </a:lnTo>
                  <a:lnTo>
                    <a:pt x="346" y="260"/>
                  </a:lnTo>
                  <a:lnTo>
                    <a:pt x="351" y="263"/>
                  </a:lnTo>
                  <a:lnTo>
                    <a:pt x="354" y="266"/>
                  </a:lnTo>
                  <a:lnTo>
                    <a:pt x="354" y="274"/>
                  </a:lnTo>
                  <a:lnTo>
                    <a:pt x="354" y="288"/>
                  </a:lnTo>
                  <a:lnTo>
                    <a:pt x="346" y="296"/>
                  </a:lnTo>
                  <a:lnTo>
                    <a:pt x="343" y="307"/>
                  </a:lnTo>
                  <a:lnTo>
                    <a:pt x="329" y="321"/>
                  </a:lnTo>
                  <a:lnTo>
                    <a:pt x="321" y="329"/>
                  </a:lnTo>
                  <a:lnTo>
                    <a:pt x="310" y="329"/>
                  </a:lnTo>
                  <a:lnTo>
                    <a:pt x="299" y="326"/>
                  </a:lnTo>
                  <a:lnTo>
                    <a:pt x="294" y="340"/>
                  </a:lnTo>
                  <a:lnTo>
                    <a:pt x="291" y="343"/>
                  </a:lnTo>
                  <a:lnTo>
                    <a:pt x="291" y="345"/>
                  </a:lnTo>
                  <a:lnTo>
                    <a:pt x="294" y="348"/>
                  </a:lnTo>
                  <a:lnTo>
                    <a:pt x="299" y="351"/>
                  </a:lnTo>
                  <a:lnTo>
                    <a:pt x="305" y="354"/>
                  </a:lnTo>
                  <a:lnTo>
                    <a:pt x="305" y="359"/>
                  </a:lnTo>
                  <a:lnTo>
                    <a:pt x="305" y="367"/>
                  </a:lnTo>
                  <a:lnTo>
                    <a:pt x="291" y="370"/>
                  </a:lnTo>
                  <a:lnTo>
                    <a:pt x="288" y="373"/>
                  </a:lnTo>
                  <a:lnTo>
                    <a:pt x="285" y="376"/>
                  </a:lnTo>
                  <a:lnTo>
                    <a:pt x="277" y="376"/>
                  </a:lnTo>
                  <a:lnTo>
                    <a:pt x="274" y="376"/>
                  </a:lnTo>
                  <a:lnTo>
                    <a:pt x="272" y="373"/>
                  </a:lnTo>
                  <a:lnTo>
                    <a:pt x="269" y="370"/>
                  </a:lnTo>
                  <a:lnTo>
                    <a:pt x="263" y="367"/>
                  </a:lnTo>
                  <a:lnTo>
                    <a:pt x="261" y="367"/>
                  </a:lnTo>
                  <a:lnTo>
                    <a:pt x="250" y="367"/>
                  </a:lnTo>
                  <a:lnTo>
                    <a:pt x="244" y="370"/>
                  </a:lnTo>
                  <a:lnTo>
                    <a:pt x="236" y="370"/>
                  </a:lnTo>
                  <a:lnTo>
                    <a:pt x="231" y="370"/>
                  </a:lnTo>
                  <a:lnTo>
                    <a:pt x="228" y="370"/>
                  </a:lnTo>
                  <a:lnTo>
                    <a:pt x="220" y="370"/>
                  </a:lnTo>
                  <a:lnTo>
                    <a:pt x="211" y="370"/>
                  </a:lnTo>
                  <a:lnTo>
                    <a:pt x="181" y="367"/>
                  </a:lnTo>
                  <a:lnTo>
                    <a:pt x="151" y="365"/>
                  </a:lnTo>
                  <a:lnTo>
                    <a:pt x="148" y="365"/>
                  </a:lnTo>
                  <a:lnTo>
                    <a:pt x="146" y="367"/>
                  </a:lnTo>
                  <a:lnTo>
                    <a:pt x="140" y="370"/>
                  </a:lnTo>
                  <a:lnTo>
                    <a:pt x="140" y="376"/>
                  </a:lnTo>
                  <a:lnTo>
                    <a:pt x="135" y="381"/>
                  </a:lnTo>
                  <a:lnTo>
                    <a:pt x="129" y="389"/>
                  </a:lnTo>
                  <a:lnTo>
                    <a:pt x="124" y="384"/>
                  </a:lnTo>
                  <a:lnTo>
                    <a:pt x="118" y="38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6593641" y="3722411"/>
              <a:ext cx="1076118" cy="906776"/>
            </a:xfrm>
            <a:custGeom>
              <a:avLst/>
              <a:gdLst/>
              <a:ahLst/>
              <a:cxnLst>
                <a:cxn ang="0">
                  <a:pos x="11" y="615"/>
                </a:cxn>
                <a:cxn ang="0">
                  <a:pos x="0" y="585"/>
                </a:cxn>
                <a:cxn ang="0">
                  <a:pos x="11" y="530"/>
                </a:cxn>
                <a:cxn ang="0">
                  <a:pos x="11" y="475"/>
                </a:cxn>
                <a:cxn ang="0">
                  <a:pos x="22" y="434"/>
                </a:cxn>
                <a:cxn ang="0">
                  <a:pos x="41" y="420"/>
                </a:cxn>
                <a:cxn ang="0">
                  <a:pos x="27" y="362"/>
                </a:cxn>
                <a:cxn ang="0">
                  <a:pos x="16" y="324"/>
                </a:cxn>
                <a:cxn ang="0">
                  <a:pos x="44" y="302"/>
                </a:cxn>
                <a:cxn ang="0">
                  <a:pos x="71" y="286"/>
                </a:cxn>
                <a:cxn ang="0">
                  <a:pos x="71" y="244"/>
                </a:cxn>
                <a:cxn ang="0">
                  <a:pos x="55" y="231"/>
                </a:cxn>
                <a:cxn ang="0">
                  <a:pos x="63" y="203"/>
                </a:cxn>
                <a:cxn ang="0">
                  <a:pos x="55" y="181"/>
                </a:cxn>
                <a:cxn ang="0">
                  <a:pos x="57" y="162"/>
                </a:cxn>
                <a:cxn ang="0">
                  <a:pos x="126" y="148"/>
                </a:cxn>
                <a:cxn ang="0">
                  <a:pos x="126" y="126"/>
                </a:cxn>
                <a:cxn ang="0">
                  <a:pos x="107" y="63"/>
                </a:cxn>
                <a:cxn ang="0">
                  <a:pos x="172" y="41"/>
                </a:cxn>
                <a:cxn ang="0">
                  <a:pos x="170" y="19"/>
                </a:cxn>
                <a:cxn ang="0">
                  <a:pos x="197" y="0"/>
                </a:cxn>
                <a:cxn ang="0">
                  <a:pos x="233" y="22"/>
                </a:cxn>
                <a:cxn ang="0">
                  <a:pos x="293" y="44"/>
                </a:cxn>
                <a:cxn ang="0">
                  <a:pos x="345" y="69"/>
                </a:cxn>
                <a:cxn ang="0">
                  <a:pos x="406" y="77"/>
                </a:cxn>
                <a:cxn ang="0">
                  <a:pos x="433" y="96"/>
                </a:cxn>
                <a:cxn ang="0">
                  <a:pos x="455" y="113"/>
                </a:cxn>
                <a:cxn ang="0">
                  <a:pos x="482" y="151"/>
                </a:cxn>
                <a:cxn ang="0">
                  <a:pos x="532" y="170"/>
                </a:cxn>
                <a:cxn ang="0">
                  <a:pos x="554" y="192"/>
                </a:cxn>
                <a:cxn ang="0">
                  <a:pos x="609" y="244"/>
                </a:cxn>
                <a:cxn ang="0">
                  <a:pos x="625" y="266"/>
                </a:cxn>
                <a:cxn ang="0">
                  <a:pos x="650" y="321"/>
                </a:cxn>
                <a:cxn ang="0">
                  <a:pos x="680" y="346"/>
                </a:cxn>
                <a:cxn ang="0">
                  <a:pos x="729" y="316"/>
                </a:cxn>
                <a:cxn ang="0">
                  <a:pos x="746" y="321"/>
                </a:cxn>
                <a:cxn ang="0">
                  <a:pos x="724" y="382"/>
                </a:cxn>
                <a:cxn ang="0">
                  <a:pos x="699" y="417"/>
                </a:cxn>
                <a:cxn ang="0">
                  <a:pos x="669" y="445"/>
                </a:cxn>
                <a:cxn ang="0">
                  <a:pos x="650" y="475"/>
                </a:cxn>
                <a:cxn ang="0">
                  <a:pos x="625" y="475"/>
                </a:cxn>
                <a:cxn ang="0">
                  <a:pos x="567" y="497"/>
                </a:cxn>
                <a:cxn ang="0">
                  <a:pos x="493" y="516"/>
                </a:cxn>
                <a:cxn ang="0">
                  <a:pos x="436" y="544"/>
                </a:cxn>
                <a:cxn ang="0">
                  <a:pos x="362" y="538"/>
                </a:cxn>
                <a:cxn ang="0">
                  <a:pos x="334" y="530"/>
                </a:cxn>
                <a:cxn ang="0">
                  <a:pos x="290" y="538"/>
                </a:cxn>
                <a:cxn ang="0">
                  <a:pos x="219" y="544"/>
                </a:cxn>
                <a:cxn ang="0">
                  <a:pos x="189" y="530"/>
                </a:cxn>
                <a:cxn ang="0">
                  <a:pos x="151" y="557"/>
                </a:cxn>
                <a:cxn ang="0">
                  <a:pos x="112" y="585"/>
                </a:cxn>
                <a:cxn ang="0">
                  <a:pos x="98" y="634"/>
                </a:cxn>
                <a:cxn ang="0">
                  <a:pos x="76" y="651"/>
                </a:cxn>
              </a:cxnLst>
              <a:rect l="0" t="0" r="r" b="b"/>
              <a:pathLst>
                <a:path w="746" h="651">
                  <a:moveTo>
                    <a:pt x="33" y="651"/>
                  </a:moveTo>
                  <a:lnTo>
                    <a:pt x="24" y="642"/>
                  </a:lnTo>
                  <a:lnTo>
                    <a:pt x="13" y="634"/>
                  </a:lnTo>
                  <a:lnTo>
                    <a:pt x="13" y="626"/>
                  </a:lnTo>
                  <a:lnTo>
                    <a:pt x="11" y="615"/>
                  </a:lnTo>
                  <a:lnTo>
                    <a:pt x="11" y="612"/>
                  </a:lnTo>
                  <a:lnTo>
                    <a:pt x="8" y="604"/>
                  </a:lnTo>
                  <a:lnTo>
                    <a:pt x="5" y="601"/>
                  </a:lnTo>
                  <a:lnTo>
                    <a:pt x="2" y="593"/>
                  </a:lnTo>
                  <a:lnTo>
                    <a:pt x="0" y="585"/>
                  </a:lnTo>
                  <a:lnTo>
                    <a:pt x="2" y="563"/>
                  </a:lnTo>
                  <a:lnTo>
                    <a:pt x="2" y="541"/>
                  </a:lnTo>
                  <a:lnTo>
                    <a:pt x="5" y="541"/>
                  </a:lnTo>
                  <a:lnTo>
                    <a:pt x="8" y="538"/>
                  </a:lnTo>
                  <a:lnTo>
                    <a:pt x="11" y="530"/>
                  </a:lnTo>
                  <a:lnTo>
                    <a:pt x="11" y="530"/>
                  </a:lnTo>
                  <a:lnTo>
                    <a:pt x="11" y="508"/>
                  </a:lnTo>
                  <a:lnTo>
                    <a:pt x="11" y="494"/>
                  </a:lnTo>
                  <a:lnTo>
                    <a:pt x="11" y="486"/>
                  </a:lnTo>
                  <a:lnTo>
                    <a:pt x="11" y="475"/>
                  </a:lnTo>
                  <a:lnTo>
                    <a:pt x="13" y="467"/>
                  </a:lnTo>
                  <a:lnTo>
                    <a:pt x="16" y="453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22" y="434"/>
                  </a:lnTo>
                  <a:lnTo>
                    <a:pt x="27" y="428"/>
                  </a:lnTo>
                  <a:lnTo>
                    <a:pt x="33" y="428"/>
                  </a:lnTo>
                  <a:lnTo>
                    <a:pt x="38" y="426"/>
                  </a:lnTo>
                  <a:lnTo>
                    <a:pt x="41" y="423"/>
                  </a:lnTo>
                  <a:lnTo>
                    <a:pt x="41" y="420"/>
                  </a:lnTo>
                  <a:lnTo>
                    <a:pt x="49" y="390"/>
                  </a:lnTo>
                  <a:lnTo>
                    <a:pt x="49" y="379"/>
                  </a:lnTo>
                  <a:lnTo>
                    <a:pt x="41" y="371"/>
                  </a:lnTo>
                  <a:lnTo>
                    <a:pt x="27" y="365"/>
                  </a:lnTo>
                  <a:lnTo>
                    <a:pt x="27" y="362"/>
                  </a:lnTo>
                  <a:lnTo>
                    <a:pt x="24" y="360"/>
                  </a:lnTo>
                  <a:lnTo>
                    <a:pt x="22" y="346"/>
                  </a:lnTo>
                  <a:lnTo>
                    <a:pt x="22" y="329"/>
                  </a:lnTo>
                  <a:lnTo>
                    <a:pt x="16" y="329"/>
                  </a:lnTo>
                  <a:lnTo>
                    <a:pt x="16" y="324"/>
                  </a:lnTo>
                  <a:lnTo>
                    <a:pt x="16" y="321"/>
                  </a:lnTo>
                  <a:lnTo>
                    <a:pt x="24" y="318"/>
                  </a:lnTo>
                  <a:lnTo>
                    <a:pt x="33" y="316"/>
                  </a:lnTo>
                  <a:lnTo>
                    <a:pt x="38" y="308"/>
                  </a:lnTo>
                  <a:lnTo>
                    <a:pt x="44" y="302"/>
                  </a:lnTo>
                  <a:lnTo>
                    <a:pt x="55" y="297"/>
                  </a:lnTo>
                  <a:lnTo>
                    <a:pt x="57" y="297"/>
                  </a:lnTo>
                  <a:lnTo>
                    <a:pt x="60" y="294"/>
                  </a:lnTo>
                  <a:lnTo>
                    <a:pt x="63" y="286"/>
                  </a:lnTo>
                  <a:lnTo>
                    <a:pt x="71" y="286"/>
                  </a:lnTo>
                  <a:lnTo>
                    <a:pt x="74" y="280"/>
                  </a:lnTo>
                  <a:lnTo>
                    <a:pt x="74" y="266"/>
                  </a:lnTo>
                  <a:lnTo>
                    <a:pt x="74" y="253"/>
                  </a:lnTo>
                  <a:lnTo>
                    <a:pt x="71" y="247"/>
                  </a:lnTo>
                  <a:lnTo>
                    <a:pt x="71" y="244"/>
                  </a:lnTo>
                  <a:lnTo>
                    <a:pt x="63" y="244"/>
                  </a:lnTo>
                  <a:lnTo>
                    <a:pt x="60" y="242"/>
                  </a:lnTo>
                  <a:lnTo>
                    <a:pt x="60" y="239"/>
                  </a:lnTo>
                  <a:lnTo>
                    <a:pt x="57" y="233"/>
                  </a:lnTo>
                  <a:lnTo>
                    <a:pt x="55" y="231"/>
                  </a:lnTo>
                  <a:lnTo>
                    <a:pt x="44" y="225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57" y="214"/>
                  </a:lnTo>
                  <a:lnTo>
                    <a:pt x="63" y="203"/>
                  </a:lnTo>
                  <a:lnTo>
                    <a:pt x="63" y="198"/>
                  </a:lnTo>
                  <a:lnTo>
                    <a:pt x="63" y="189"/>
                  </a:lnTo>
                  <a:lnTo>
                    <a:pt x="57" y="187"/>
                  </a:lnTo>
                  <a:lnTo>
                    <a:pt x="55" y="187"/>
                  </a:lnTo>
                  <a:lnTo>
                    <a:pt x="55" y="181"/>
                  </a:lnTo>
                  <a:lnTo>
                    <a:pt x="55" y="173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7" y="168"/>
                  </a:lnTo>
                  <a:lnTo>
                    <a:pt x="57" y="162"/>
                  </a:lnTo>
                  <a:lnTo>
                    <a:pt x="63" y="162"/>
                  </a:lnTo>
                  <a:lnTo>
                    <a:pt x="68" y="159"/>
                  </a:lnTo>
                  <a:lnTo>
                    <a:pt x="104" y="151"/>
                  </a:lnTo>
                  <a:lnTo>
                    <a:pt x="123" y="151"/>
                  </a:lnTo>
                  <a:lnTo>
                    <a:pt x="126" y="148"/>
                  </a:lnTo>
                  <a:lnTo>
                    <a:pt x="129" y="143"/>
                  </a:lnTo>
                  <a:lnTo>
                    <a:pt x="129" y="135"/>
                  </a:lnTo>
                  <a:lnTo>
                    <a:pt x="129" y="129"/>
                  </a:lnTo>
                  <a:lnTo>
                    <a:pt x="129" y="126"/>
                  </a:lnTo>
                  <a:lnTo>
                    <a:pt x="126" y="126"/>
                  </a:lnTo>
                  <a:lnTo>
                    <a:pt x="109" y="126"/>
                  </a:lnTo>
                  <a:lnTo>
                    <a:pt x="87" y="124"/>
                  </a:lnTo>
                  <a:lnTo>
                    <a:pt x="90" y="107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23" y="60"/>
                  </a:lnTo>
                  <a:lnTo>
                    <a:pt x="142" y="55"/>
                  </a:lnTo>
                  <a:lnTo>
                    <a:pt x="167" y="49"/>
                  </a:lnTo>
                  <a:lnTo>
                    <a:pt x="170" y="44"/>
                  </a:lnTo>
                  <a:lnTo>
                    <a:pt x="172" y="41"/>
                  </a:lnTo>
                  <a:lnTo>
                    <a:pt x="178" y="33"/>
                  </a:lnTo>
                  <a:lnTo>
                    <a:pt x="178" y="25"/>
                  </a:lnTo>
                  <a:lnTo>
                    <a:pt x="172" y="25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0" y="11"/>
                  </a:lnTo>
                  <a:lnTo>
                    <a:pt x="178" y="8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7" y="0"/>
                  </a:lnTo>
                  <a:lnTo>
                    <a:pt x="208" y="11"/>
                  </a:lnTo>
                  <a:lnTo>
                    <a:pt x="216" y="19"/>
                  </a:lnTo>
                  <a:lnTo>
                    <a:pt x="219" y="22"/>
                  </a:lnTo>
                  <a:lnTo>
                    <a:pt x="222" y="22"/>
                  </a:lnTo>
                  <a:lnTo>
                    <a:pt x="233" y="22"/>
                  </a:lnTo>
                  <a:lnTo>
                    <a:pt x="249" y="22"/>
                  </a:lnTo>
                  <a:lnTo>
                    <a:pt x="263" y="30"/>
                  </a:lnTo>
                  <a:lnTo>
                    <a:pt x="266" y="36"/>
                  </a:lnTo>
                  <a:lnTo>
                    <a:pt x="277" y="41"/>
                  </a:lnTo>
                  <a:lnTo>
                    <a:pt x="293" y="44"/>
                  </a:lnTo>
                  <a:lnTo>
                    <a:pt x="307" y="55"/>
                  </a:lnTo>
                  <a:lnTo>
                    <a:pt x="315" y="63"/>
                  </a:lnTo>
                  <a:lnTo>
                    <a:pt x="329" y="63"/>
                  </a:lnTo>
                  <a:lnTo>
                    <a:pt x="340" y="63"/>
                  </a:lnTo>
                  <a:lnTo>
                    <a:pt x="345" y="69"/>
                  </a:lnTo>
                  <a:lnTo>
                    <a:pt x="354" y="77"/>
                  </a:lnTo>
                  <a:lnTo>
                    <a:pt x="375" y="77"/>
                  </a:lnTo>
                  <a:lnTo>
                    <a:pt x="400" y="77"/>
                  </a:lnTo>
                  <a:lnTo>
                    <a:pt x="403" y="77"/>
                  </a:lnTo>
                  <a:lnTo>
                    <a:pt x="406" y="77"/>
                  </a:lnTo>
                  <a:lnTo>
                    <a:pt x="417" y="82"/>
                  </a:lnTo>
                  <a:lnTo>
                    <a:pt x="428" y="85"/>
                  </a:lnTo>
                  <a:lnTo>
                    <a:pt x="428" y="85"/>
                  </a:lnTo>
                  <a:lnTo>
                    <a:pt x="433" y="88"/>
                  </a:lnTo>
                  <a:lnTo>
                    <a:pt x="433" y="96"/>
                  </a:lnTo>
                  <a:lnTo>
                    <a:pt x="436" y="96"/>
                  </a:lnTo>
                  <a:lnTo>
                    <a:pt x="439" y="102"/>
                  </a:lnTo>
                  <a:lnTo>
                    <a:pt x="441" y="107"/>
                  </a:lnTo>
                  <a:lnTo>
                    <a:pt x="450" y="107"/>
                  </a:lnTo>
                  <a:lnTo>
                    <a:pt x="455" y="113"/>
                  </a:lnTo>
                  <a:lnTo>
                    <a:pt x="458" y="121"/>
                  </a:lnTo>
                  <a:lnTo>
                    <a:pt x="463" y="126"/>
                  </a:lnTo>
                  <a:lnTo>
                    <a:pt x="471" y="140"/>
                  </a:lnTo>
                  <a:lnTo>
                    <a:pt x="480" y="146"/>
                  </a:lnTo>
                  <a:lnTo>
                    <a:pt x="482" y="151"/>
                  </a:lnTo>
                  <a:lnTo>
                    <a:pt x="482" y="151"/>
                  </a:lnTo>
                  <a:lnTo>
                    <a:pt x="488" y="162"/>
                  </a:lnTo>
                  <a:lnTo>
                    <a:pt x="496" y="170"/>
                  </a:lnTo>
                  <a:lnTo>
                    <a:pt x="515" y="170"/>
                  </a:lnTo>
                  <a:lnTo>
                    <a:pt x="532" y="170"/>
                  </a:lnTo>
                  <a:lnTo>
                    <a:pt x="537" y="173"/>
                  </a:lnTo>
                  <a:lnTo>
                    <a:pt x="543" y="176"/>
                  </a:lnTo>
                  <a:lnTo>
                    <a:pt x="548" y="181"/>
                  </a:lnTo>
                  <a:lnTo>
                    <a:pt x="551" y="181"/>
                  </a:lnTo>
                  <a:lnTo>
                    <a:pt x="554" y="192"/>
                  </a:lnTo>
                  <a:lnTo>
                    <a:pt x="562" y="200"/>
                  </a:lnTo>
                  <a:lnTo>
                    <a:pt x="578" y="214"/>
                  </a:lnTo>
                  <a:lnTo>
                    <a:pt x="598" y="225"/>
                  </a:lnTo>
                  <a:lnTo>
                    <a:pt x="603" y="233"/>
                  </a:lnTo>
                  <a:lnTo>
                    <a:pt x="609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20" y="255"/>
                  </a:lnTo>
                  <a:lnTo>
                    <a:pt x="625" y="266"/>
                  </a:lnTo>
                  <a:lnTo>
                    <a:pt x="625" y="266"/>
                  </a:lnTo>
                  <a:lnTo>
                    <a:pt x="625" y="275"/>
                  </a:lnTo>
                  <a:lnTo>
                    <a:pt x="636" y="286"/>
                  </a:lnTo>
                  <a:lnTo>
                    <a:pt x="647" y="297"/>
                  </a:lnTo>
                  <a:lnTo>
                    <a:pt x="650" y="310"/>
                  </a:lnTo>
                  <a:lnTo>
                    <a:pt x="650" y="321"/>
                  </a:lnTo>
                  <a:lnTo>
                    <a:pt x="661" y="335"/>
                  </a:lnTo>
                  <a:lnTo>
                    <a:pt x="666" y="340"/>
                  </a:lnTo>
                  <a:lnTo>
                    <a:pt x="672" y="343"/>
                  </a:lnTo>
                  <a:lnTo>
                    <a:pt x="677" y="346"/>
                  </a:lnTo>
                  <a:lnTo>
                    <a:pt x="680" y="346"/>
                  </a:lnTo>
                  <a:lnTo>
                    <a:pt x="688" y="346"/>
                  </a:lnTo>
                  <a:lnTo>
                    <a:pt x="691" y="340"/>
                  </a:lnTo>
                  <a:lnTo>
                    <a:pt x="694" y="338"/>
                  </a:lnTo>
                  <a:lnTo>
                    <a:pt x="713" y="329"/>
                  </a:lnTo>
                  <a:lnTo>
                    <a:pt x="729" y="316"/>
                  </a:lnTo>
                  <a:lnTo>
                    <a:pt x="732" y="316"/>
                  </a:lnTo>
                  <a:lnTo>
                    <a:pt x="740" y="316"/>
                  </a:lnTo>
                  <a:lnTo>
                    <a:pt x="743" y="316"/>
                  </a:lnTo>
                  <a:lnTo>
                    <a:pt x="746" y="318"/>
                  </a:lnTo>
                  <a:lnTo>
                    <a:pt x="746" y="321"/>
                  </a:lnTo>
                  <a:lnTo>
                    <a:pt x="746" y="329"/>
                  </a:lnTo>
                  <a:lnTo>
                    <a:pt x="732" y="338"/>
                  </a:lnTo>
                  <a:lnTo>
                    <a:pt x="729" y="340"/>
                  </a:lnTo>
                  <a:lnTo>
                    <a:pt x="729" y="360"/>
                  </a:lnTo>
                  <a:lnTo>
                    <a:pt x="724" y="382"/>
                  </a:lnTo>
                  <a:lnTo>
                    <a:pt x="716" y="390"/>
                  </a:lnTo>
                  <a:lnTo>
                    <a:pt x="713" y="395"/>
                  </a:lnTo>
                  <a:lnTo>
                    <a:pt x="707" y="404"/>
                  </a:lnTo>
                  <a:lnTo>
                    <a:pt x="705" y="409"/>
                  </a:lnTo>
                  <a:lnTo>
                    <a:pt x="699" y="417"/>
                  </a:lnTo>
                  <a:lnTo>
                    <a:pt x="691" y="423"/>
                  </a:lnTo>
                  <a:lnTo>
                    <a:pt x="680" y="434"/>
                  </a:lnTo>
                  <a:lnTo>
                    <a:pt x="674" y="445"/>
                  </a:lnTo>
                  <a:lnTo>
                    <a:pt x="672" y="445"/>
                  </a:lnTo>
                  <a:lnTo>
                    <a:pt x="669" y="445"/>
                  </a:lnTo>
                  <a:lnTo>
                    <a:pt x="672" y="445"/>
                  </a:lnTo>
                  <a:lnTo>
                    <a:pt x="672" y="447"/>
                  </a:lnTo>
                  <a:lnTo>
                    <a:pt x="663" y="458"/>
                  </a:lnTo>
                  <a:lnTo>
                    <a:pt x="661" y="469"/>
                  </a:lnTo>
                  <a:lnTo>
                    <a:pt x="650" y="475"/>
                  </a:lnTo>
                  <a:lnTo>
                    <a:pt x="644" y="478"/>
                  </a:lnTo>
                  <a:lnTo>
                    <a:pt x="639" y="478"/>
                  </a:lnTo>
                  <a:lnTo>
                    <a:pt x="633" y="478"/>
                  </a:lnTo>
                  <a:lnTo>
                    <a:pt x="628" y="478"/>
                  </a:lnTo>
                  <a:lnTo>
                    <a:pt x="625" y="475"/>
                  </a:lnTo>
                  <a:lnTo>
                    <a:pt x="609" y="475"/>
                  </a:lnTo>
                  <a:lnTo>
                    <a:pt x="595" y="472"/>
                  </a:lnTo>
                  <a:lnTo>
                    <a:pt x="581" y="489"/>
                  </a:lnTo>
                  <a:lnTo>
                    <a:pt x="578" y="494"/>
                  </a:lnTo>
                  <a:lnTo>
                    <a:pt x="567" y="497"/>
                  </a:lnTo>
                  <a:lnTo>
                    <a:pt x="562" y="500"/>
                  </a:lnTo>
                  <a:lnTo>
                    <a:pt x="546" y="502"/>
                  </a:lnTo>
                  <a:lnTo>
                    <a:pt x="532" y="505"/>
                  </a:lnTo>
                  <a:lnTo>
                    <a:pt x="518" y="508"/>
                  </a:lnTo>
                  <a:lnTo>
                    <a:pt x="493" y="516"/>
                  </a:lnTo>
                  <a:lnTo>
                    <a:pt x="485" y="522"/>
                  </a:lnTo>
                  <a:lnTo>
                    <a:pt x="482" y="530"/>
                  </a:lnTo>
                  <a:lnTo>
                    <a:pt x="471" y="538"/>
                  </a:lnTo>
                  <a:lnTo>
                    <a:pt x="466" y="541"/>
                  </a:lnTo>
                  <a:lnTo>
                    <a:pt x="436" y="544"/>
                  </a:lnTo>
                  <a:lnTo>
                    <a:pt x="411" y="544"/>
                  </a:lnTo>
                  <a:lnTo>
                    <a:pt x="400" y="541"/>
                  </a:lnTo>
                  <a:lnTo>
                    <a:pt x="384" y="538"/>
                  </a:lnTo>
                  <a:lnTo>
                    <a:pt x="375" y="538"/>
                  </a:lnTo>
                  <a:lnTo>
                    <a:pt x="362" y="538"/>
                  </a:lnTo>
                  <a:lnTo>
                    <a:pt x="356" y="538"/>
                  </a:lnTo>
                  <a:lnTo>
                    <a:pt x="354" y="535"/>
                  </a:lnTo>
                  <a:lnTo>
                    <a:pt x="354" y="530"/>
                  </a:lnTo>
                  <a:lnTo>
                    <a:pt x="348" y="530"/>
                  </a:lnTo>
                  <a:lnTo>
                    <a:pt x="334" y="530"/>
                  </a:lnTo>
                  <a:lnTo>
                    <a:pt x="315" y="530"/>
                  </a:lnTo>
                  <a:lnTo>
                    <a:pt x="312" y="535"/>
                  </a:lnTo>
                  <a:lnTo>
                    <a:pt x="307" y="538"/>
                  </a:lnTo>
                  <a:lnTo>
                    <a:pt x="299" y="538"/>
                  </a:lnTo>
                  <a:lnTo>
                    <a:pt x="290" y="538"/>
                  </a:lnTo>
                  <a:lnTo>
                    <a:pt x="268" y="544"/>
                  </a:lnTo>
                  <a:lnTo>
                    <a:pt x="249" y="549"/>
                  </a:lnTo>
                  <a:lnTo>
                    <a:pt x="238" y="549"/>
                  </a:lnTo>
                  <a:lnTo>
                    <a:pt x="230" y="549"/>
                  </a:lnTo>
                  <a:lnTo>
                    <a:pt x="219" y="544"/>
                  </a:lnTo>
                  <a:lnTo>
                    <a:pt x="208" y="541"/>
                  </a:lnTo>
                  <a:lnTo>
                    <a:pt x="203" y="538"/>
                  </a:lnTo>
                  <a:lnTo>
                    <a:pt x="200" y="530"/>
                  </a:lnTo>
                  <a:lnTo>
                    <a:pt x="194" y="530"/>
                  </a:lnTo>
                  <a:lnTo>
                    <a:pt x="189" y="530"/>
                  </a:lnTo>
                  <a:lnTo>
                    <a:pt x="183" y="530"/>
                  </a:lnTo>
                  <a:lnTo>
                    <a:pt x="178" y="535"/>
                  </a:lnTo>
                  <a:lnTo>
                    <a:pt x="167" y="541"/>
                  </a:lnTo>
                  <a:lnTo>
                    <a:pt x="153" y="549"/>
                  </a:lnTo>
                  <a:lnTo>
                    <a:pt x="151" y="557"/>
                  </a:lnTo>
                  <a:lnTo>
                    <a:pt x="145" y="571"/>
                  </a:lnTo>
                  <a:lnTo>
                    <a:pt x="140" y="574"/>
                  </a:lnTo>
                  <a:lnTo>
                    <a:pt x="126" y="576"/>
                  </a:lnTo>
                  <a:lnTo>
                    <a:pt x="120" y="582"/>
                  </a:lnTo>
                  <a:lnTo>
                    <a:pt x="112" y="585"/>
                  </a:lnTo>
                  <a:lnTo>
                    <a:pt x="112" y="596"/>
                  </a:lnTo>
                  <a:lnTo>
                    <a:pt x="112" y="612"/>
                  </a:lnTo>
                  <a:lnTo>
                    <a:pt x="107" y="618"/>
                  </a:lnTo>
                  <a:lnTo>
                    <a:pt x="98" y="623"/>
                  </a:lnTo>
                  <a:lnTo>
                    <a:pt x="98" y="634"/>
                  </a:lnTo>
                  <a:lnTo>
                    <a:pt x="93" y="642"/>
                  </a:lnTo>
                  <a:lnTo>
                    <a:pt x="93" y="645"/>
                  </a:lnTo>
                  <a:lnTo>
                    <a:pt x="90" y="645"/>
                  </a:lnTo>
                  <a:lnTo>
                    <a:pt x="85" y="648"/>
                  </a:lnTo>
                  <a:lnTo>
                    <a:pt x="76" y="651"/>
                  </a:lnTo>
                  <a:lnTo>
                    <a:pt x="57" y="651"/>
                  </a:lnTo>
                  <a:lnTo>
                    <a:pt x="33" y="651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6842743" y="3232723"/>
              <a:ext cx="1019656" cy="610686"/>
            </a:xfrm>
            <a:custGeom>
              <a:avLst/>
              <a:gdLst/>
              <a:ahLst/>
              <a:cxnLst>
                <a:cxn ang="0">
                  <a:pos x="162" y="423"/>
                </a:cxn>
                <a:cxn ang="0">
                  <a:pos x="127" y="401"/>
                </a:cxn>
                <a:cxn ang="0">
                  <a:pos x="99" y="395"/>
                </a:cxn>
                <a:cxn ang="0">
                  <a:pos x="55" y="376"/>
                </a:cxn>
                <a:cxn ang="0">
                  <a:pos x="25" y="401"/>
                </a:cxn>
                <a:cxn ang="0">
                  <a:pos x="6" y="395"/>
                </a:cxn>
                <a:cxn ang="0">
                  <a:pos x="11" y="365"/>
                </a:cxn>
                <a:cxn ang="0">
                  <a:pos x="17" y="277"/>
                </a:cxn>
                <a:cxn ang="0">
                  <a:pos x="25" y="228"/>
                </a:cxn>
                <a:cxn ang="0">
                  <a:pos x="33" y="186"/>
                </a:cxn>
                <a:cxn ang="0">
                  <a:pos x="33" y="126"/>
                </a:cxn>
                <a:cxn ang="0">
                  <a:pos x="28" y="79"/>
                </a:cxn>
                <a:cxn ang="0">
                  <a:pos x="50" y="19"/>
                </a:cxn>
                <a:cxn ang="0">
                  <a:pos x="77" y="16"/>
                </a:cxn>
                <a:cxn ang="0">
                  <a:pos x="91" y="44"/>
                </a:cxn>
                <a:cxn ang="0">
                  <a:pos x="135" y="74"/>
                </a:cxn>
                <a:cxn ang="0">
                  <a:pos x="159" y="60"/>
                </a:cxn>
                <a:cxn ang="0">
                  <a:pos x="190" y="27"/>
                </a:cxn>
                <a:cxn ang="0">
                  <a:pos x="206" y="16"/>
                </a:cxn>
                <a:cxn ang="0">
                  <a:pos x="247" y="22"/>
                </a:cxn>
                <a:cxn ang="0">
                  <a:pos x="297" y="41"/>
                </a:cxn>
                <a:cxn ang="0">
                  <a:pos x="324" y="79"/>
                </a:cxn>
                <a:cxn ang="0">
                  <a:pos x="373" y="74"/>
                </a:cxn>
                <a:cxn ang="0">
                  <a:pos x="395" y="41"/>
                </a:cxn>
                <a:cxn ang="0">
                  <a:pos x="415" y="52"/>
                </a:cxn>
                <a:cxn ang="0">
                  <a:pos x="439" y="55"/>
                </a:cxn>
                <a:cxn ang="0">
                  <a:pos x="475" y="36"/>
                </a:cxn>
                <a:cxn ang="0">
                  <a:pos x="535" y="0"/>
                </a:cxn>
                <a:cxn ang="0">
                  <a:pos x="557" y="3"/>
                </a:cxn>
                <a:cxn ang="0">
                  <a:pos x="568" y="36"/>
                </a:cxn>
                <a:cxn ang="0">
                  <a:pos x="609" y="57"/>
                </a:cxn>
                <a:cxn ang="0">
                  <a:pos x="642" y="55"/>
                </a:cxn>
                <a:cxn ang="0">
                  <a:pos x="667" y="93"/>
                </a:cxn>
                <a:cxn ang="0">
                  <a:pos x="697" y="110"/>
                </a:cxn>
                <a:cxn ang="0">
                  <a:pos x="689" y="126"/>
                </a:cxn>
                <a:cxn ang="0">
                  <a:pos x="667" y="151"/>
                </a:cxn>
                <a:cxn ang="0">
                  <a:pos x="634" y="192"/>
                </a:cxn>
                <a:cxn ang="0">
                  <a:pos x="628" y="217"/>
                </a:cxn>
                <a:cxn ang="0">
                  <a:pos x="576" y="230"/>
                </a:cxn>
                <a:cxn ang="0">
                  <a:pos x="560" y="272"/>
                </a:cxn>
                <a:cxn ang="0">
                  <a:pos x="574" y="302"/>
                </a:cxn>
                <a:cxn ang="0">
                  <a:pos x="560" y="313"/>
                </a:cxn>
                <a:cxn ang="0">
                  <a:pos x="519" y="310"/>
                </a:cxn>
                <a:cxn ang="0">
                  <a:pos x="489" y="313"/>
                </a:cxn>
                <a:cxn ang="0">
                  <a:pos x="420" y="313"/>
                </a:cxn>
                <a:cxn ang="0">
                  <a:pos x="398" y="346"/>
                </a:cxn>
                <a:cxn ang="0">
                  <a:pos x="379" y="370"/>
                </a:cxn>
                <a:cxn ang="0">
                  <a:pos x="351" y="368"/>
                </a:cxn>
                <a:cxn ang="0">
                  <a:pos x="327" y="381"/>
                </a:cxn>
                <a:cxn ang="0">
                  <a:pos x="277" y="368"/>
                </a:cxn>
                <a:cxn ang="0">
                  <a:pos x="255" y="387"/>
                </a:cxn>
                <a:cxn ang="0">
                  <a:pos x="217" y="395"/>
                </a:cxn>
                <a:cxn ang="0">
                  <a:pos x="201" y="439"/>
                </a:cxn>
              </a:cxnLst>
              <a:rect l="0" t="0" r="r" b="b"/>
              <a:pathLst>
                <a:path w="705" h="439">
                  <a:moveTo>
                    <a:pt x="192" y="439"/>
                  </a:moveTo>
                  <a:lnTo>
                    <a:pt x="184" y="436"/>
                  </a:lnTo>
                  <a:lnTo>
                    <a:pt x="181" y="431"/>
                  </a:lnTo>
                  <a:lnTo>
                    <a:pt x="165" y="428"/>
                  </a:lnTo>
                  <a:lnTo>
                    <a:pt x="162" y="423"/>
                  </a:lnTo>
                  <a:lnTo>
                    <a:pt x="151" y="417"/>
                  </a:lnTo>
                  <a:lnTo>
                    <a:pt x="137" y="412"/>
                  </a:lnTo>
                  <a:lnTo>
                    <a:pt x="132" y="409"/>
                  </a:lnTo>
                  <a:lnTo>
                    <a:pt x="129" y="406"/>
                  </a:lnTo>
                  <a:lnTo>
                    <a:pt x="127" y="401"/>
                  </a:lnTo>
                  <a:lnTo>
                    <a:pt x="124" y="395"/>
                  </a:lnTo>
                  <a:lnTo>
                    <a:pt x="118" y="395"/>
                  </a:lnTo>
                  <a:lnTo>
                    <a:pt x="113" y="395"/>
                  </a:lnTo>
                  <a:lnTo>
                    <a:pt x="107" y="395"/>
                  </a:lnTo>
                  <a:lnTo>
                    <a:pt x="99" y="395"/>
                  </a:lnTo>
                  <a:lnTo>
                    <a:pt x="94" y="395"/>
                  </a:lnTo>
                  <a:lnTo>
                    <a:pt x="91" y="395"/>
                  </a:lnTo>
                  <a:lnTo>
                    <a:pt x="72" y="381"/>
                  </a:lnTo>
                  <a:lnTo>
                    <a:pt x="63" y="376"/>
                  </a:lnTo>
                  <a:lnTo>
                    <a:pt x="55" y="376"/>
                  </a:lnTo>
                  <a:lnTo>
                    <a:pt x="47" y="381"/>
                  </a:lnTo>
                  <a:lnTo>
                    <a:pt x="41" y="387"/>
                  </a:lnTo>
                  <a:lnTo>
                    <a:pt x="33" y="395"/>
                  </a:lnTo>
                  <a:lnTo>
                    <a:pt x="28" y="395"/>
                  </a:lnTo>
                  <a:lnTo>
                    <a:pt x="25" y="401"/>
                  </a:lnTo>
                  <a:lnTo>
                    <a:pt x="20" y="401"/>
                  </a:lnTo>
                  <a:lnTo>
                    <a:pt x="14" y="401"/>
                  </a:lnTo>
                  <a:lnTo>
                    <a:pt x="11" y="401"/>
                  </a:lnTo>
                  <a:lnTo>
                    <a:pt x="9" y="395"/>
                  </a:lnTo>
                  <a:lnTo>
                    <a:pt x="6" y="395"/>
                  </a:lnTo>
                  <a:lnTo>
                    <a:pt x="0" y="395"/>
                  </a:lnTo>
                  <a:lnTo>
                    <a:pt x="0" y="390"/>
                  </a:lnTo>
                  <a:lnTo>
                    <a:pt x="0" y="387"/>
                  </a:lnTo>
                  <a:lnTo>
                    <a:pt x="9" y="376"/>
                  </a:lnTo>
                  <a:lnTo>
                    <a:pt x="11" y="365"/>
                  </a:lnTo>
                  <a:lnTo>
                    <a:pt x="14" y="362"/>
                  </a:lnTo>
                  <a:lnTo>
                    <a:pt x="17" y="359"/>
                  </a:lnTo>
                  <a:lnTo>
                    <a:pt x="17" y="321"/>
                  </a:lnTo>
                  <a:lnTo>
                    <a:pt x="17" y="291"/>
                  </a:lnTo>
                  <a:lnTo>
                    <a:pt x="17" y="277"/>
                  </a:lnTo>
                  <a:lnTo>
                    <a:pt x="14" y="263"/>
                  </a:lnTo>
                  <a:lnTo>
                    <a:pt x="14" y="250"/>
                  </a:lnTo>
                  <a:lnTo>
                    <a:pt x="14" y="239"/>
                  </a:lnTo>
                  <a:lnTo>
                    <a:pt x="20" y="230"/>
                  </a:lnTo>
                  <a:lnTo>
                    <a:pt x="25" y="228"/>
                  </a:lnTo>
                  <a:lnTo>
                    <a:pt x="30" y="217"/>
                  </a:lnTo>
                  <a:lnTo>
                    <a:pt x="36" y="206"/>
                  </a:lnTo>
                  <a:lnTo>
                    <a:pt x="36" y="197"/>
                  </a:lnTo>
                  <a:lnTo>
                    <a:pt x="36" y="192"/>
                  </a:lnTo>
                  <a:lnTo>
                    <a:pt x="33" y="186"/>
                  </a:lnTo>
                  <a:lnTo>
                    <a:pt x="30" y="175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3" y="154"/>
                  </a:lnTo>
                  <a:lnTo>
                    <a:pt x="33" y="126"/>
                  </a:lnTo>
                  <a:lnTo>
                    <a:pt x="36" y="99"/>
                  </a:lnTo>
                  <a:lnTo>
                    <a:pt x="33" y="99"/>
                  </a:lnTo>
                  <a:lnTo>
                    <a:pt x="30" y="93"/>
                  </a:lnTo>
                  <a:lnTo>
                    <a:pt x="30" y="88"/>
                  </a:lnTo>
                  <a:lnTo>
                    <a:pt x="28" y="79"/>
                  </a:lnTo>
                  <a:lnTo>
                    <a:pt x="28" y="66"/>
                  </a:lnTo>
                  <a:lnTo>
                    <a:pt x="28" y="52"/>
                  </a:lnTo>
                  <a:lnTo>
                    <a:pt x="33" y="44"/>
                  </a:lnTo>
                  <a:lnTo>
                    <a:pt x="36" y="27"/>
                  </a:lnTo>
                  <a:lnTo>
                    <a:pt x="50" y="19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72" y="14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0" y="22"/>
                  </a:lnTo>
                  <a:lnTo>
                    <a:pt x="83" y="25"/>
                  </a:lnTo>
                  <a:lnTo>
                    <a:pt x="88" y="33"/>
                  </a:lnTo>
                  <a:lnTo>
                    <a:pt x="88" y="38"/>
                  </a:lnTo>
                  <a:lnTo>
                    <a:pt x="91" y="44"/>
                  </a:lnTo>
                  <a:lnTo>
                    <a:pt x="94" y="52"/>
                  </a:lnTo>
                  <a:lnTo>
                    <a:pt x="105" y="55"/>
                  </a:lnTo>
                  <a:lnTo>
                    <a:pt x="113" y="55"/>
                  </a:lnTo>
                  <a:lnTo>
                    <a:pt x="124" y="66"/>
                  </a:lnTo>
                  <a:lnTo>
                    <a:pt x="135" y="74"/>
                  </a:lnTo>
                  <a:lnTo>
                    <a:pt x="137" y="74"/>
                  </a:lnTo>
                  <a:lnTo>
                    <a:pt x="140" y="74"/>
                  </a:lnTo>
                  <a:lnTo>
                    <a:pt x="146" y="68"/>
                  </a:lnTo>
                  <a:lnTo>
                    <a:pt x="154" y="66"/>
                  </a:lnTo>
                  <a:lnTo>
                    <a:pt x="159" y="60"/>
                  </a:lnTo>
                  <a:lnTo>
                    <a:pt x="162" y="55"/>
                  </a:lnTo>
                  <a:lnTo>
                    <a:pt x="165" y="55"/>
                  </a:lnTo>
                  <a:lnTo>
                    <a:pt x="173" y="55"/>
                  </a:lnTo>
                  <a:lnTo>
                    <a:pt x="184" y="36"/>
                  </a:lnTo>
                  <a:lnTo>
                    <a:pt x="190" y="27"/>
                  </a:lnTo>
                  <a:lnTo>
                    <a:pt x="192" y="25"/>
                  </a:lnTo>
                  <a:lnTo>
                    <a:pt x="195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6" y="16"/>
                  </a:lnTo>
                  <a:lnTo>
                    <a:pt x="217" y="16"/>
                  </a:lnTo>
                  <a:lnTo>
                    <a:pt x="223" y="19"/>
                  </a:lnTo>
                  <a:lnTo>
                    <a:pt x="231" y="22"/>
                  </a:lnTo>
                  <a:lnTo>
                    <a:pt x="242" y="22"/>
                  </a:lnTo>
                  <a:lnTo>
                    <a:pt x="247" y="22"/>
                  </a:lnTo>
                  <a:lnTo>
                    <a:pt x="255" y="27"/>
                  </a:lnTo>
                  <a:lnTo>
                    <a:pt x="266" y="36"/>
                  </a:lnTo>
                  <a:lnTo>
                    <a:pt x="283" y="36"/>
                  </a:lnTo>
                  <a:lnTo>
                    <a:pt x="294" y="36"/>
                  </a:lnTo>
                  <a:lnTo>
                    <a:pt x="297" y="41"/>
                  </a:lnTo>
                  <a:lnTo>
                    <a:pt x="302" y="46"/>
                  </a:lnTo>
                  <a:lnTo>
                    <a:pt x="302" y="55"/>
                  </a:lnTo>
                  <a:lnTo>
                    <a:pt x="305" y="63"/>
                  </a:lnTo>
                  <a:lnTo>
                    <a:pt x="313" y="68"/>
                  </a:lnTo>
                  <a:lnTo>
                    <a:pt x="324" y="79"/>
                  </a:lnTo>
                  <a:lnTo>
                    <a:pt x="343" y="79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8" y="79"/>
                  </a:lnTo>
                  <a:lnTo>
                    <a:pt x="373" y="74"/>
                  </a:lnTo>
                  <a:lnTo>
                    <a:pt x="379" y="68"/>
                  </a:lnTo>
                  <a:lnTo>
                    <a:pt x="379" y="60"/>
                  </a:lnTo>
                  <a:lnTo>
                    <a:pt x="379" y="55"/>
                  </a:lnTo>
                  <a:lnTo>
                    <a:pt x="387" y="46"/>
                  </a:lnTo>
                  <a:lnTo>
                    <a:pt x="395" y="41"/>
                  </a:lnTo>
                  <a:lnTo>
                    <a:pt x="398" y="41"/>
                  </a:lnTo>
                  <a:lnTo>
                    <a:pt x="401" y="41"/>
                  </a:lnTo>
                  <a:lnTo>
                    <a:pt x="409" y="46"/>
                  </a:lnTo>
                  <a:lnTo>
                    <a:pt x="409" y="46"/>
                  </a:lnTo>
                  <a:lnTo>
                    <a:pt x="415" y="52"/>
                  </a:lnTo>
                  <a:lnTo>
                    <a:pt x="420" y="52"/>
                  </a:lnTo>
                  <a:lnTo>
                    <a:pt x="420" y="55"/>
                  </a:lnTo>
                  <a:lnTo>
                    <a:pt x="428" y="57"/>
                  </a:lnTo>
                  <a:lnTo>
                    <a:pt x="434" y="57"/>
                  </a:lnTo>
                  <a:lnTo>
                    <a:pt x="439" y="55"/>
                  </a:lnTo>
                  <a:lnTo>
                    <a:pt x="442" y="46"/>
                  </a:lnTo>
                  <a:lnTo>
                    <a:pt x="445" y="41"/>
                  </a:lnTo>
                  <a:lnTo>
                    <a:pt x="447" y="38"/>
                  </a:lnTo>
                  <a:lnTo>
                    <a:pt x="450" y="36"/>
                  </a:lnTo>
                  <a:lnTo>
                    <a:pt x="475" y="36"/>
                  </a:lnTo>
                  <a:lnTo>
                    <a:pt x="497" y="33"/>
                  </a:lnTo>
                  <a:lnTo>
                    <a:pt x="502" y="27"/>
                  </a:lnTo>
                  <a:lnTo>
                    <a:pt x="508" y="19"/>
                  </a:lnTo>
                  <a:lnTo>
                    <a:pt x="519" y="16"/>
                  </a:lnTo>
                  <a:lnTo>
                    <a:pt x="535" y="0"/>
                  </a:lnTo>
                  <a:lnTo>
                    <a:pt x="543" y="0"/>
                  </a:lnTo>
                  <a:lnTo>
                    <a:pt x="549" y="0"/>
                  </a:lnTo>
                  <a:lnTo>
                    <a:pt x="549" y="3"/>
                  </a:lnTo>
                  <a:lnTo>
                    <a:pt x="554" y="3"/>
                  </a:lnTo>
                  <a:lnTo>
                    <a:pt x="557" y="3"/>
                  </a:lnTo>
                  <a:lnTo>
                    <a:pt x="560" y="3"/>
                  </a:lnTo>
                  <a:lnTo>
                    <a:pt x="563" y="8"/>
                  </a:lnTo>
                  <a:lnTo>
                    <a:pt x="568" y="16"/>
                  </a:lnTo>
                  <a:lnTo>
                    <a:pt x="568" y="27"/>
                  </a:lnTo>
                  <a:lnTo>
                    <a:pt x="568" y="36"/>
                  </a:lnTo>
                  <a:lnTo>
                    <a:pt x="574" y="44"/>
                  </a:lnTo>
                  <a:lnTo>
                    <a:pt x="598" y="55"/>
                  </a:lnTo>
                  <a:lnTo>
                    <a:pt x="601" y="57"/>
                  </a:lnTo>
                  <a:lnTo>
                    <a:pt x="604" y="57"/>
                  </a:lnTo>
                  <a:lnTo>
                    <a:pt x="609" y="57"/>
                  </a:lnTo>
                  <a:lnTo>
                    <a:pt x="615" y="55"/>
                  </a:lnTo>
                  <a:lnTo>
                    <a:pt x="620" y="52"/>
                  </a:lnTo>
                  <a:lnTo>
                    <a:pt x="623" y="52"/>
                  </a:lnTo>
                  <a:lnTo>
                    <a:pt x="628" y="52"/>
                  </a:lnTo>
                  <a:lnTo>
                    <a:pt x="642" y="55"/>
                  </a:lnTo>
                  <a:lnTo>
                    <a:pt x="653" y="57"/>
                  </a:lnTo>
                  <a:lnTo>
                    <a:pt x="656" y="63"/>
                  </a:lnTo>
                  <a:lnTo>
                    <a:pt x="659" y="68"/>
                  </a:lnTo>
                  <a:lnTo>
                    <a:pt x="664" y="82"/>
                  </a:lnTo>
                  <a:lnTo>
                    <a:pt x="667" y="93"/>
                  </a:lnTo>
                  <a:lnTo>
                    <a:pt x="670" y="99"/>
                  </a:lnTo>
                  <a:lnTo>
                    <a:pt x="670" y="101"/>
                  </a:lnTo>
                  <a:lnTo>
                    <a:pt x="678" y="104"/>
                  </a:lnTo>
                  <a:lnTo>
                    <a:pt x="683" y="110"/>
                  </a:lnTo>
                  <a:lnTo>
                    <a:pt x="697" y="110"/>
                  </a:lnTo>
                  <a:lnTo>
                    <a:pt x="705" y="110"/>
                  </a:lnTo>
                  <a:lnTo>
                    <a:pt x="705" y="115"/>
                  </a:lnTo>
                  <a:lnTo>
                    <a:pt x="703" y="121"/>
                  </a:lnTo>
                  <a:lnTo>
                    <a:pt x="697" y="123"/>
                  </a:lnTo>
                  <a:lnTo>
                    <a:pt x="689" y="126"/>
                  </a:lnTo>
                  <a:lnTo>
                    <a:pt x="683" y="132"/>
                  </a:lnTo>
                  <a:lnTo>
                    <a:pt x="672" y="140"/>
                  </a:lnTo>
                  <a:lnTo>
                    <a:pt x="672" y="143"/>
                  </a:lnTo>
                  <a:lnTo>
                    <a:pt x="670" y="143"/>
                  </a:lnTo>
                  <a:lnTo>
                    <a:pt x="667" y="151"/>
                  </a:lnTo>
                  <a:lnTo>
                    <a:pt x="659" y="151"/>
                  </a:lnTo>
                  <a:lnTo>
                    <a:pt x="648" y="170"/>
                  </a:lnTo>
                  <a:lnTo>
                    <a:pt x="634" y="184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5"/>
                  </a:lnTo>
                  <a:lnTo>
                    <a:pt x="631" y="197"/>
                  </a:lnTo>
                  <a:lnTo>
                    <a:pt x="631" y="206"/>
                  </a:lnTo>
                  <a:lnTo>
                    <a:pt x="631" y="217"/>
                  </a:lnTo>
                  <a:lnTo>
                    <a:pt x="628" y="217"/>
                  </a:lnTo>
                  <a:lnTo>
                    <a:pt x="626" y="217"/>
                  </a:lnTo>
                  <a:lnTo>
                    <a:pt x="612" y="217"/>
                  </a:lnTo>
                  <a:lnTo>
                    <a:pt x="601" y="219"/>
                  </a:lnTo>
                  <a:lnTo>
                    <a:pt x="590" y="225"/>
                  </a:lnTo>
                  <a:lnTo>
                    <a:pt x="576" y="230"/>
                  </a:lnTo>
                  <a:lnTo>
                    <a:pt x="571" y="239"/>
                  </a:lnTo>
                  <a:lnTo>
                    <a:pt x="560" y="247"/>
                  </a:lnTo>
                  <a:lnTo>
                    <a:pt x="560" y="258"/>
                  </a:lnTo>
                  <a:lnTo>
                    <a:pt x="560" y="263"/>
                  </a:lnTo>
                  <a:lnTo>
                    <a:pt x="560" y="272"/>
                  </a:lnTo>
                  <a:lnTo>
                    <a:pt x="568" y="283"/>
                  </a:lnTo>
                  <a:lnTo>
                    <a:pt x="568" y="291"/>
                  </a:lnTo>
                  <a:lnTo>
                    <a:pt x="568" y="296"/>
                  </a:lnTo>
                  <a:lnTo>
                    <a:pt x="571" y="299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4" y="310"/>
                  </a:lnTo>
                  <a:lnTo>
                    <a:pt x="571" y="310"/>
                  </a:lnTo>
                  <a:lnTo>
                    <a:pt x="568" y="313"/>
                  </a:lnTo>
                  <a:lnTo>
                    <a:pt x="560" y="313"/>
                  </a:lnTo>
                  <a:lnTo>
                    <a:pt x="549" y="315"/>
                  </a:lnTo>
                  <a:lnTo>
                    <a:pt x="541" y="313"/>
                  </a:lnTo>
                  <a:lnTo>
                    <a:pt x="530" y="313"/>
                  </a:lnTo>
                  <a:lnTo>
                    <a:pt x="524" y="310"/>
                  </a:lnTo>
                  <a:lnTo>
                    <a:pt x="519" y="310"/>
                  </a:lnTo>
                  <a:lnTo>
                    <a:pt x="511" y="310"/>
                  </a:lnTo>
                  <a:lnTo>
                    <a:pt x="502" y="310"/>
                  </a:lnTo>
                  <a:lnTo>
                    <a:pt x="502" y="313"/>
                  </a:lnTo>
                  <a:lnTo>
                    <a:pt x="494" y="315"/>
                  </a:lnTo>
                  <a:lnTo>
                    <a:pt x="489" y="313"/>
                  </a:lnTo>
                  <a:lnTo>
                    <a:pt x="461" y="304"/>
                  </a:lnTo>
                  <a:lnTo>
                    <a:pt x="439" y="304"/>
                  </a:lnTo>
                  <a:lnTo>
                    <a:pt x="423" y="310"/>
                  </a:lnTo>
                  <a:lnTo>
                    <a:pt x="420" y="310"/>
                  </a:lnTo>
                  <a:lnTo>
                    <a:pt x="420" y="313"/>
                  </a:lnTo>
                  <a:lnTo>
                    <a:pt x="412" y="318"/>
                  </a:lnTo>
                  <a:lnTo>
                    <a:pt x="401" y="321"/>
                  </a:lnTo>
                  <a:lnTo>
                    <a:pt x="398" y="324"/>
                  </a:lnTo>
                  <a:lnTo>
                    <a:pt x="395" y="329"/>
                  </a:lnTo>
                  <a:lnTo>
                    <a:pt x="398" y="346"/>
                  </a:lnTo>
                  <a:lnTo>
                    <a:pt x="398" y="359"/>
                  </a:lnTo>
                  <a:lnTo>
                    <a:pt x="395" y="365"/>
                  </a:lnTo>
                  <a:lnTo>
                    <a:pt x="393" y="368"/>
                  </a:lnTo>
                  <a:lnTo>
                    <a:pt x="384" y="370"/>
                  </a:lnTo>
                  <a:lnTo>
                    <a:pt x="379" y="370"/>
                  </a:lnTo>
                  <a:lnTo>
                    <a:pt x="376" y="368"/>
                  </a:lnTo>
                  <a:lnTo>
                    <a:pt x="373" y="368"/>
                  </a:lnTo>
                  <a:lnTo>
                    <a:pt x="365" y="368"/>
                  </a:lnTo>
                  <a:lnTo>
                    <a:pt x="354" y="368"/>
                  </a:lnTo>
                  <a:lnTo>
                    <a:pt x="351" y="368"/>
                  </a:lnTo>
                  <a:lnTo>
                    <a:pt x="351" y="370"/>
                  </a:lnTo>
                  <a:lnTo>
                    <a:pt x="349" y="376"/>
                  </a:lnTo>
                  <a:lnTo>
                    <a:pt x="340" y="376"/>
                  </a:lnTo>
                  <a:lnTo>
                    <a:pt x="335" y="381"/>
                  </a:lnTo>
                  <a:lnTo>
                    <a:pt x="327" y="381"/>
                  </a:lnTo>
                  <a:lnTo>
                    <a:pt x="319" y="381"/>
                  </a:lnTo>
                  <a:lnTo>
                    <a:pt x="313" y="376"/>
                  </a:lnTo>
                  <a:lnTo>
                    <a:pt x="308" y="368"/>
                  </a:lnTo>
                  <a:lnTo>
                    <a:pt x="294" y="368"/>
                  </a:lnTo>
                  <a:lnTo>
                    <a:pt x="277" y="368"/>
                  </a:lnTo>
                  <a:lnTo>
                    <a:pt x="275" y="370"/>
                  </a:lnTo>
                  <a:lnTo>
                    <a:pt x="269" y="370"/>
                  </a:lnTo>
                  <a:lnTo>
                    <a:pt x="269" y="376"/>
                  </a:lnTo>
                  <a:lnTo>
                    <a:pt x="266" y="387"/>
                  </a:lnTo>
                  <a:lnTo>
                    <a:pt x="255" y="387"/>
                  </a:lnTo>
                  <a:lnTo>
                    <a:pt x="247" y="390"/>
                  </a:lnTo>
                  <a:lnTo>
                    <a:pt x="236" y="387"/>
                  </a:lnTo>
                  <a:lnTo>
                    <a:pt x="231" y="387"/>
                  </a:lnTo>
                  <a:lnTo>
                    <a:pt x="220" y="395"/>
                  </a:lnTo>
                  <a:lnTo>
                    <a:pt x="217" y="395"/>
                  </a:lnTo>
                  <a:lnTo>
                    <a:pt x="217" y="417"/>
                  </a:lnTo>
                  <a:lnTo>
                    <a:pt x="212" y="436"/>
                  </a:lnTo>
                  <a:lnTo>
                    <a:pt x="212" y="439"/>
                  </a:lnTo>
                  <a:lnTo>
                    <a:pt x="209" y="439"/>
                  </a:lnTo>
                  <a:lnTo>
                    <a:pt x="201" y="439"/>
                  </a:lnTo>
                  <a:lnTo>
                    <a:pt x="192" y="439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7324339" y="2477822"/>
              <a:ext cx="959871" cy="912471"/>
            </a:xfrm>
            <a:custGeom>
              <a:avLst/>
              <a:gdLst/>
              <a:ahLst/>
              <a:cxnLst>
                <a:cxn ang="0">
                  <a:pos x="345" y="642"/>
                </a:cxn>
                <a:cxn ang="0">
                  <a:pos x="321" y="628"/>
                </a:cxn>
                <a:cxn ang="0">
                  <a:pos x="301" y="587"/>
                </a:cxn>
                <a:cxn ang="0">
                  <a:pos x="260" y="584"/>
                </a:cxn>
                <a:cxn ang="0">
                  <a:pos x="227" y="557"/>
                </a:cxn>
                <a:cxn ang="0">
                  <a:pos x="208" y="532"/>
                </a:cxn>
                <a:cxn ang="0">
                  <a:pos x="170" y="541"/>
                </a:cxn>
                <a:cxn ang="0">
                  <a:pos x="129" y="563"/>
                </a:cxn>
                <a:cxn ang="0">
                  <a:pos x="107" y="532"/>
                </a:cxn>
                <a:cxn ang="0">
                  <a:pos x="87" y="510"/>
                </a:cxn>
                <a:cxn ang="0">
                  <a:pos x="68" y="480"/>
                </a:cxn>
                <a:cxn ang="0">
                  <a:pos x="55" y="450"/>
                </a:cxn>
                <a:cxn ang="0">
                  <a:pos x="24" y="436"/>
                </a:cxn>
                <a:cxn ang="0">
                  <a:pos x="52" y="373"/>
                </a:cxn>
                <a:cxn ang="0">
                  <a:pos x="60" y="348"/>
                </a:cxn>
                <a:cxn ang="0">
                  <a:pos x="60" y="321"/>
                </a:cxn>
                <a:cxn ang="0">
                  <a:pos x="79" y="302"/>
                </a:cxn>
                <a:cxn ang="0">
                  <a:pos x="112" y="291"/>
                </a:cxn>
                <a:cxn ang="0">
                  <a:pos x="126" y="228"/>
                </a:cxn>
                <a:cxn ang="0">
                  <a:pos x="109" y="208"/>
                </a:cxn>
                <a:cxn ang="0">
                  <a:pos x="85" y="189"/>
                </a:cxn>
                <a:cxn ang="0">
                  <a:pos x="68" y="165"/>
                </a:cxn>
                <a:cxn ang="0">
                  <a:pos x="52" y="126"/>
                </a:cxn>
                <a:cxn ang="0">
                  <a:pos x="27" y="121"/>
                </a:cxn>
                <a:cxn ang="0">
                  <a:pos x="2" y="71"/>
                </a:cxn>
                <a:cxn ang="0">
                  <a:pos x="2" y="44"/>
                </a:cxn>
                <a:cxn ang="0">
                  <a:pos x="35" y="33"/>
                </a:cxn>
                <a:cxn ang="0">
                  <a:pos x="82" y="19"/>
                </a:cxn>
                <a:cxn ang="0">
                  <a:pos x="123" y="19"/>
                </a:cxn>
                <a:cxn ang="0">
                  <a:pos x="140" y="0"/>
                </a:cxn>
                <a:cxn ang="0">
                  <a:pos x="153" y="19"/>
                </a:cxn>
                <a:cxn ang="0">
                  <a:pos x="225" y="33"/>
                </a:cxn>
                <a:cxn ang="0">
                  <a:pos x="271" y="68"/>
                </a:cxn>
                <a:cxn ang="0">
                  <a:pos x="321" y="71"/>
                </a:cxn>
                <a:cxn ang="0">
                  <a:pos x="386" y="85"/>
                </a:cxn>
                <a:cxn ang="0">
                  <a:pos x="373" y="104"/>
                </a:cxn>
                <a:cxn ang="0">
                  <a:pos x="419" y="115"/>
                </a:cxn>
                <a:cxn ang="0">
                  <a:pos x="491" y="126"/>
                </a:cxn>
                <a:cxn ang="0">
                  <a:pos x="518" y="134"/>
                </a:cxn>
                <a:cxn ang="0">
                  <a:pos x="565" y="140"/>
                </a:cxn>
                <a:cxn ang="0">
                  <a:pos x="589" y="162"/>
                </a:cxn>
                <a:cxn ang="0">
                  <a:pos x="647" y="195"/>
                </a:cxn>
                <a:cxn ang="0">
                  <a:pos x="666" y="230"/>
                </a:cxn>
                <a:cxn ang="0">
                  <a:pos x="653" y="263"/>
                </a:cxn>
                <a:cxn ang="0">
                  <a:pos x="625" y="302"/>
                </a:cxn>
                <a:cxn ang="0">
                  <a:pos x="617" y="324"/>
                </a:cxn>
                <a:cxn ang="0">
                  <a:pos x="559" y="376"/>
                </a:cxn>
                <a:cxn ang="0">
                  <a:pos x="521" y="420"/>
                </a:cxn>
                <a:cxn ang="0">
                  <a:pos x="504" y="442"/>
                </a:cxn>
                <a:cxn ang="0">
                  <a:pos x="488" y="455"/>
                </a:cxn>
                <a:cxn ang="0">
                  <a:pos x="482" y="491"/>
                </a:cxn>
                <a:cxn ang="0">
                  <a:pos x="452" y="527"/>
                </a:cxn>
                <a:cxn ang="0">
                  <a:pos x="433" y="554"/>
                </a:cxn>
                <a:cxn ang="0">
                  <a:pos x="419" y="626"/>
                </a:cxn>
                <a:cxn ang="0">
                  <a:pos x="389" y="645"/>
                </a:cxn>
                <a:cxn ang="0">
                  <a:pos x="373" y="653"/>
                </a:cxn>
              </a:cxnLst>
              <a:rect l="0" t="0" r="r" b="b"/>
              <a:pathLst>
                <a:path w="666" h="653">
                  <a:moveTo>
                    <a:pt x="367" y="653"/>
                  </a:moveTo>
                  <a:lnTo>
                    <a:pt x="365" y="650"/>
                  </a:lnTo>
                  <a:lnTo>
                    <a:pt x="359" y="648"/>
                  </a:lnTo>
                  <a:lnTo>
                    <a:pt x="354" y="645"/>
                  </a:lnTo>
                  <a:lnTo>
                    <a:pt x="345" y="642"/>
                  </a:lnTo>
                  <a:lnTo>
                    <a:pt x="337" y="642"/>
                  </a:lnTo>
                  <a:lnTo>
                    <a:pt x="334" y="639"/>
                  </a:lnTo>
                  <a:lnTo>
                    <a:pt x="326" y="639"/>
                  </a:lnTo>
                  <a:lnTo>
                    <a:pt x="323" y="631"/>
                  </a:lnTo>
                  <a:lnTo>
                    <a:pt x="321" y="628"/>
                  </a:lnTo>
                  <a:lnTo>
                    <a:pt x="321" y="617"/>
                  </a:lnTo>
                  <a:lnTo>
                    <a:pt x="318" y="606"/>
                  </a:lnTo>
                  <a:lnTo>
                    <a:pt x="315" y="595"/>
                  </a:lnTo>
                  <a:lnTo>
                    <a:pt x="307" y="593"/>
                  </a:lnTo>
                  <a:lnTo>
                    <a:pt x="301" y="587"/>
                  </a:lnTo>
                  <a:lnTo>
                    <a:pt x="290" y="582"/>
                  </a:lnTo>
                  <a:lnTo>
                    <a:pt x="279" y="582"/>
                  </a:lnTo>
                  <a:lnTo>
                    <a:pt x="269" y="579"/>
                  </a:lnTo>
                  <a:lnTo>
                    <a:pt x="263" y="582"/>
                  </a:lnTo>
                  <a:lnTo>
                    <a:pt x="260" y="584"/>
                  </a:lnTo>
                  <a:lnTo>
                    <a:pt x="252" y="584"/>
                  </a:lnTo>
                  <a:lnTo>
                    <a:pt x="244" y="584"/>
                  </a:lnTo>
                  <a:lnTo>
                    <a:pt x="236" y="576"/>
                  </a:lnTo>
                  <a:lnTo>
                    <a:pt x="233" y="571"/>
                  </a:lnTo>
                  <a:lnTo>
                    <a:pt x="227" y="557"/>
                  </a:lnTo>
                  <a:lnTo>
                    <a:pt x="225" y="541"/>
                  </a:lnTo>
                  <a:lnTo>
                    <a:pt x="222" y="538"/>
                  </a:lnTo>
                  <a:lnTo>
                    <a:pt x="214" y="532"/>
                  </a:lnTo>
                  <a:lnTo>
                    <a:pt x="211" y="532"/>
                  </a:lnTo>
                  <a:lnTo>
                    <a:pt x="208" y="532"/>
                  </a:lnTo>
                  <a:lnTo>
                    <a:pt x="194" y="532"/>
                  </a:lnTo>
                  <a:lnTo>
                    <a:pt x="181" y="532"/>
                  </a:lnTo>
                  <a:lnTo>
                    <a:pt x="178" y="532"/>
                  </a:lnTo>
                  <a:lnTo>
                    <a:pt x="175" y="535"/>
                  </a:lnTo>
                  <a:lnTo>
                    <a:pt x="170" y="541"/>
                  </a:lnTo>
                  <a:lnTo>
                    <a:pt x="162" y="543"/>
                  </a:lnTo>
                  <a:lnTo>
                    <a:pt x="153" y="554"/>
                  </a:lnTo>
                  <a:lnTo>
                    <a:pt x="148" y="560"/>
                  </a:lnTo>
                  <a:lnTo>
                    <a:pt x="142" y="563"/>
                  </a:lnTo>
                  <a:lnTo>
                    <a:pt x="129" y="563"/>
                  </a:lnTo>
                  <a:lnTo>
                    <a:pt x="126" y="557"/>
                  </a:lnTo>
                  <a:lnTo>
                    <a:pt x="118" y="541"/>
                  </a:lnTo>
                  <a:lnTo>
                    <a:pt x="115" y="541"/>
                  </a:lnTo>
                  <a:lnTo>
                    <a:pt x="112" y="541"/>
                  </a:lnTo>
                  <a:lnTo>
                    <a:pt x="107" y="532"/>
                  </a:lnTo>
                  <a:lnTo>
                    <a:pt x="101" y="521"/>
                  </a:lnTo>
                  <a:lnTo>
                    <a:pt x="98" y="519"/>
                  </a:lnTo>
                  <a:lnTo>
                    <a:pt x="96" y="516"/>
                  </a:lnTo>
                  <a:lnTo>
                    <a:pt x="93" y="513"/>
                  </a:lnTo>
                  <a:lnTo>
                    <a:pt x="87" y="510"/>
                  </a:lnTo>
                  <a:lnTo>
                    <a:pt x="82" y="508"/>
                  </a:lnTo>
                  <a:lnTo>
                    <a:pt x="74" y="505"/>
                  </a:lnTo>
                  <a:lnTo>
                    <a:pt x="74" y="499"/>
                  </a:lnTo>
                  <a:lnTo>
                    <a:pt x="74" y="491"/>
                  </a:lnTo>
                  <a:lnTo>
                    <a:pt x="68" y="480"/>
                  </a:lnTo>
                  <a:lnTo>
                    <a:pt x="66" y="475"/>
                  </a:lnTo>
                  <a:lnTo>
                    <a:pt x="63" y="466"/>
                  </a:lnTo>
                  <a:lnTo>
                    <a:pt x="63" y="455"/>
                  </a:lnTo>
                  <a:lnTo>
                    <a:pt x="60" y="453"/>
                  </a:lnTo>
                  <a:lnTo>
                    <a:pt x="55" y="450"/>
                  </a:lnTo>
                  <a:lnTo>
                    <a:pt x="35" y="450"/>
                  </a:lnTo>
                  <a:lnTo>
                    <a:pt x="19" y="450"/>
                  </a:lnTo>
                  <a:lnTo>
                    <a:pt x="22" y="447"/>
                  </a:lnTo>
                  <a:lnTo>
                    <a:pt x="22" y="442"/>
                  </a:lnTo>
                  <a:lnTo>
                    <a:pt x="24" y="436"/>
                  </a:lnTo>
                  <a:lnTo>
                    <a:pt x="27" y="434"/>
                  </a:lnTo>
                  <a:lnTo>
                    <a:pt x="30" y="417"/>
                  </a:lnTo>
                  <a:lnTo>
                    <a:pt x="38" y="395"/>
                  </a:lnTo>
                  <a:lnTo>
                    <a:pt x="46" y="384"/>
                  </a:lnTo>
                  <a:lnTo>
                    <a:pt x="52" y="373"/>
                  </a:lnTo>
                  <a:lnTo>
                    <a:pt x="52" y="370"/>
                  </a:lnTo>
                  <a:lnTo>
                    <a:pt x="55" y="370"/>
                  </a:lnTo>
                  <a:lnTo>
                    <a:pt x="60" y="365"/>
                  </a:lnTo>
                  <a:lnTo>
                    <a:pt x="60" y="357"/>
                  </a:lnTo>
                  <a:lnTo>
                    <a:pt x="60" y="348"/>
                  </a:lnTo>
                  <a:lnTo>
                    <a:pt x="60" y="343"/>
                  </a:lnTo>
                  <a:lnTo>
                    <a:pt x="60" y="340"/>
                  </a:lnTo>
                  <a:lnTo>
                    <a:pt x="55" y="340"/>
                  </a:lnTo>
                  <a:lnTo>
                    <a:pt x="55" y="329"/>
                  </a:lnTo>
                  <a:lnTo>
                    <a:pt x="60" y="321"/>
                  </a:lnTo>
                  <a:lnTo>
                    <a:pt x="60" y="318"/>
                  </a:lnTo>
                  <a:lnTo>
                    <a:pt x="63" y="313"/>
                  </a:lnTo>
                  <a:lnTo>
                    <a:pt x="74" y="310"/>
                  </a:lnTo>
                  <a:lnTo>
                    <a:pt x="74" y="302"/>
                  </a:lnTo>
                  <a:lnTo>
                    <a:pt x="79" y="302"/>
                  </a:lnTo>
                  <a:lnTo>
                    <a:pt x="85" y="302"/>
                  </a:lnTo>
                  <a:lnTo>
                    <a:pt x="87" y="296"/>
                  </a:lnTo>
                  <a:lnTo>
                    <a:pt x="90" y="294"/>
                  </a:lnTo>
                  <a:lnTo>
                    <a:pt x="101" y="291"/>
                  </a:lnTo>
                  <a:lnTo>
                    <a:pt x="112" y="291"/>
                  </a:lnTo>
                  <a:lnTo>
                    <a:pt x="118" y="285"/>
                  </a:lnTo>
                  <a:lnTo>
                    <a:pt x="129" y="280"/>
                  </a:lnTo>
                  <a:lnTo>
                    <a:pt x="129" y="258"/>
                  </a:lnTo>
                  <a:lnTo>
                    <a:pt x="129" y="233"/>
                  </a:lnTo>
                  <a:lnTo>
                    <a:pt x="126" y="228"/>
                  </a:lnTo>
                  <a:lnTo>
                    <a:pt x="118" y="225"/>
                  </a:lnTo>
                  <a:lnTo>
                    <a:pt x="118" y="222"/>
                  </a:lnTo>
                  <a:lnTo>
                    <a:pt x="118" y="217"/>
                  </a:lnTo>
                  <a:lnTo>
                    <a:pt x="115" y="214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1" y="208"/>
                  </a:lnTo>
                  <a:lnTo>
                    <a:pt x="93" y="203"/>
                  </a:lnTo>
                  <a:lnTo>
                    <a:pt x="87" y="195"/>
                  </a:lnTo>
                  <a:lnTo>
                    <a:pt x="85" y="189"/>
                  </a:lnTo>
                  <a:lnTo>
                    <a:pt x="82" y="184"/>
                  </a:lnTo>
                  <a:lnTo>
                    <a:pt x="74" y="181"/>
                  </a:lnTo>
                  <a:lnTo>
                    <a:pt x="68" y="173"/>
                  </a:lnTo>
                  <a:lnTo>
                    <a:pt x="68" y="170"/>
                  </a:lnTo>
                  <a:lnTo>
                    <a:pt x="68" y="165"/>
                  </a:lnTo>
                  <a:lnTo>
                    <a:pt x="74" y="162"/>
                  </a:lnTo>
                  <a:lnTo>
                    <a:pt x="74" y="156"/>
                  </a:lnTo>
                  <a:lnTo>
                    <a:pt x="74" y="145"/>
                  </a:lnTo>
                  <a:lnTo>
                    <a:pt x="60" y="137"/>
                  </a:lnTo>
                  <a:lnTo>
                    <a:pt x="52" y="126"/>
                  </a:lnTo>
                  <a:lnTo>
                    <a:pt x="46" y="126"/>
                  </a:lnTo>
                  <a:lnTo>
                    <a:pt x="38" y="126"/>
                  </a:lnTo>
                  <a:lnTo>
                    <a:pt x="35" y="123"/>
                  </a:lnTo>
                  <a:lnTo>
                    <a:pt x="35" y="121"/>
                  </a:lnTo>
                  <a:lnTo>
                    <a:pt x="27" y="121"/>
                  </a:lnTo>
                  <a:lnTo>
                    <a:pt x="16" y="118"/>
                  </a:lnTo>
                  <a:lnTo>
                    <a:pt x="11" y="112"/>
                  </a:lnTo>
                  <a:lnTo>
                    <a:pt x="8" y="104"/>
                  </a:lnTo>
                  <a:lnTo>
                    <a:pt x="2" y="88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13" y="44"/>
                  </a:lnTo>
                  <a:lnTo>
                    <a:pt x="19" y="41"/>
                  </a:lnTo>
                  <a:lnTo>
                    <a:pt x="30" y="38"/>
                  </a:lnTo>
                  <a:lnTo>
                    <a:pt x="35" y="33"/>
                  </a:lnTo>
                  <a:lnTo>
                    <a:pt x="52" y="25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79" y="1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90" y="22"/>
                  </a:lnTo>
                  <a:lnTo>
                    <a:pt x="101" y="22"/>
                  </a:lnTo>
                  <a:lnTo>
                    <a:pt x="118" y="22"/>
                  </a:lnTo>
                  <a:lnTo>
                    <a:pt x="123" y="19"/>
                  </a:lnTo>
                  <a:lnTo>
                    <a:pt x="126" y="19"/>
                  </a:lnTo>
                  <a:lnTo>
                    <a:pt x="126" y="14"/>
                  </a:lnTo>
                  <a:lnTo>
                    <a:pt x="134" y="8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148" y="14"/>
                  </a:lnTo>
                  <a:lnTo>
                    <a:pt x="153" y="19"/>
                  </a:lnTo>
                  <a:lnTo>
                    <a:pt x="164" y="25"/>
                  </a:lnTo>
                  <a:lnTo>
                    <a:pt x="175" y="27"/>
                  </a:lnTo>
                  <a:lnTo>
                    <a:pt x="189" y="30"/>
                  </a:lnTo>
                  <a:lnTo>
                    <a:pt x="219" y="33"/>
                  </a:lnTo>
                  <a:lnTo>
                    <a:pt x="225" y="33"/>
                  </a:lnTo>
                  <a:lnTo>
                    <a:pt x="233" y="44"/>
                  </a:lnTo>
                  <a:lnTo>
                    <a:pt x="238" y="55"/>
                  </a:lnTo>
                  <a:lnTo>
                    <a:pt x="252" y="57"/>
                  </a:lnTo>
                  <a:lnTo>
                    <a:pt x="260" y="68"/>
                  </a:lnTo>
                  <a:lnTo>
                    <a:pt x="271" y="68"/>
                  </a:lnTo>
                  <a:lnTo>
                    <a:pt x="293" y="68"/>
                  </a:lnTo>
                  <a:lnTo>
                    <a:pt x="299" y="68"/>
                  </a:lnTo>
                  <a:lnTo>
                    <a:pt x="301" y="68"/>
                  </a:lnTo>
                  <a:lnTo>
                    <a:pt x="307" y="68"/>
                  </a:lnTo>
                  <a:lnTo>
                    <a:pt x="321" y="71"/>
                  </a:lnTo>
                  <a:lnTo>
                    <a:pt x="334" y="77"/>
                  </a:lnTo>
                  <a:lnTo>
                    <a:pt x="376" y="74"/>
                  </a:lnTo>
                  <a:lnTo>
                    <a:pt x="384" y="77"/>
                  </a:lnTo>
                  <a:lnTo>
                    <a:pt x="384" y="79"/>
                  </a:lnTo>
                  <a:lnTo>
                    <a:pt x="386" y="85"/>
                  </a:lnTo>
                  <a:lnTo>
                    <a:pt x="381" y="90"/>
                  </a:lnTo>
                  <a:lnTo>
                    <a:pt x="376" y="99"/>
                  </a:lnTo>
                  <a:lnTo>
                    <a:pt x="376" y="99"/>
                  </a:lnTo>
                  <a:lnTo>
                    <a:pt x="373" y="99"/>
                  </a:lnTo>
                  <a:lnTo>
                    <a:pt x="373" y="104"/>
                  </a:lnTo>
                  <a:lnTo>
                    <a:pt x="370" y="107"/>
                  </a:lnTo>
                  <a:lnTo>
                    <a:pt x="373" y="110"/>
                  </a:lnTo>
                  <a:lnTo>
                    <a:pt x="376" y="112"/>
                  </a:lnTo>
                  <a:lnTo>
                    <a:pt x="403" y="112"/>
                  </a:lnTo>
                  <a:lnTo>
                    <a:pt x="419" y="115"/>
                  </a:lnTo>
                  <a:lnTo>
                    <a:pt x="425" y="115"/>
                  </a:lnTo>
                  <a:lnTo>
                    <a:pt x="430" y="118"/>
                  </a:lnTo>
                  <a:lnTo>
                    <a:pt x="455" y="121"/>
                  </a:lnTo>
                  <a:lnTo>
                    <a:pt x="482" y="121"/>
                  </a:lnTo>
                  <a:lnTo>
                    <a:pt x="491" y="126"/>
                  </a:lnTo>
                  <a:lnTo>
                    <a:pt x="502" y="132"/>
                  </a:lnTo>
                  <a:lnTo>
                    <a:pt x="510" y="134"/>
                  </a:lnTo>
                  <a:lnTo>
                    <a:pt x="513" y="134"/>
                  </a:lnTo>
                  <a:lnTo>
                    <a:pt x="515" y="134"/>
                  </a:lnTo>
                  <a:lnTo>
                    <a:pt x="518" y="134"/>
                  </a:lnTo>
                  <a:lnTo>
                    <a:pt x="526" y="132"/>
                  </a:lnTo>
                  <a:lnTo>
                    <a:pt x="543" y="129"/>
                  </a:lnTo>
                  <a:lnTo>
                    <a:pt x="554" y="129"/>
                  </a:lnTo>
                  <a:lnTo>
                    <a:pt x="559" y="134"/>
                  </a:lnTo>
                  <a:lnTo>
                    <a:pt x="565" y="140"/>
                  </a:lnTo>
                  <a:lnTo>
                    <a:pt x="565" y="145"/>
                  </a:lnTo>
                  <a:lnTo>
                    <a:pt x="568" y="151"/>
                  </a:lnTo>
                  <a:lnTo>
                    <a:pt x="570" y="151"/>
                  </a:lnTo>
                  <a:lnTo>
                    <a:pt x="573" y="156"/>
                  </a:lnTo>
                  <a:lnTo>
                    <a:pt x="589" y="162"/>
                  </a:lnTo>
                  <a:lnTo>
                    <a:pt x="606" y="173"/>
                  </a:lnTo>
                  <a:lnTo>
                    <a:pt x="614" y="181"/>
                  </a:lnTo>
                  <a:lnTo>
                    <a:pt x="622" y="189"/>
                  </a:lnTo>
                  <a:lnTo>
                    <a:pt x="636" y="192"/>
                  </a:lnTo>
                  <a:lnTo>
                    <a:pt x="647" y="195"/>
                  </a:lnTo>
                  <a:lnTo>
                    <a:pt x="653" y="203"/>
                  </a:lnTo>
                  <a:lnTo>
                    <a:pt x="658" y="208"/>
                  </a:lnTo>
                  <a:lnTo>
                    <a:pt x="658" y="211"/>
                  </a:lnTo>
                  <a:lnTo>
                    <a:pt x="661" y="211"/>
                  </a:lnTo>
                  <a:lnTo>
                    <a:pt x="666" y="230"/>
                  </a:lnTo>
                  <a:lnTo>
                    <a:pt x="666" y="233"/>
                  </a:lnTo>
                  <a:lnTo>
                    <a:pt x="666" y="244"/>
                  </a:lnTo>
                  <a:lnTo>
                    <a:pt x="666" y="250"/>
                  </a:lnTo>
                  <a:lnTo>
                    <a:pt x="661" y="261"/>
                  </a:lnTo>
                  <a:lnTo>
                    <a:pt x="653" y="263"/>
                  </a:lnTo>
                  <a:lnTo>
                    <a:pt x="636" y="288"/>
                  </a:lnTo>
                  <a:lnTo>
                    <a:pt x="628" y="294"/>
                  </a:lnTo>
                  <a:lnTo>
                    <a:pt x="628" y="296"/>
                  </a:lnTo>
                  <a:lnTo>
                    <a:pt x="625" y="302"/>
                  </a:lnTo>
                  <a:lnTo>
                    <a:pt x="625" y="302"/>
                  </a:lnTo>
                  <a:lnTo>
                    <a:pt x="625" y="302"/>
                  </a:lnTo>
                  <a:lnTo>
                    <a:pt x="625" y="313"/>
                  </a:lnTo>
                  <a:lnTo>
                    <a:pt x="622" y="321"/>
                  </a:lnTo>
                  <a:lnTo>
                    <a:pt x="617" y="321"/>
                  </a:lnTo>
                  <a:lnTo>
                    <a:pt x="617" y="324"/>
                  </a:lnTo>
                  <a:lnTo>
                    <a:pt x="606" y="326"/>
                  </a:lnTo>
                  <a:lnTo>
                    <a:pt x="589" y="332"/>
                  </a:lnTo>
                  <a:lnTo>
                    <a:pt x="581" y="343"/>
                  </a:lnTo>
                  <a:lnTo>
                    <a:pt x="573" y="354"/>
                  </a:lnTo>
                  <a:lnTo>
                    <a:pt x="559" y="376"/>
                  </a:lnTo>
                  <a:lnTo>
                    <a:pt x="551" y="390"/>
                  </a:lnTo>
                  <a:lnTo>
                    <a:pt x="543" y="401"/>
                  </a:lnTo>
                  <a:lnTo>
                    <a:pt x="537" y="406"/>
                  </a:lnTo>
                  <a:lnTo>
                    <a:pt x="529" y="417"/>
                  </a:lnTo>
                  <a:lnTo>
                    <a:pt x="521" y="420"/>
                  </a:lnTo>
                  <a:lnTo>
                    <a:pt x="518" y="425"/>
                  </a:lnTo>
                  <a:lnTo>
                    <a:pt x="518" y="425"/>
                  </a:lnTo>
                  <a:lnTo>
                    <a:pt x="513" y="434"/>
                  </a:lnTo>
                  <a:lnTo>
                    <a:pt x="507" y="436"/>
                  </a:lnTo>
                  <a:lnTo>
                    <a:pt x="504" y="442"/>
                  </a:lnTo>
                  <a:lnTo>
                    <a:pt x="504" y="445"/>
                  </a:lnTo>
                  <a:lnTo>
                    <a:pt x="502" y="447"/>
                  </a:lnTo>
                  <a:lnTo>
                    <a:pt x="496" y="447"/>
                  </a:lnTo>
                  <a:lnTo>
                    <a:pt x="491" y="450"/>
                  </a:lnTo>
                  <a:lnTo>
                    <a:pt x="488" y="455"/>
                  </a:lnTo>
                  <a:lnTo>
                    <a:pt x="485" y="469"/>
                  </a:lnTo>
                  <a:lnTo>
                    <a:pt x="482" y="477"/>
                  </a:lnTo>
                  <a:lnTo>
                    <a:pt x="482" y="480"/>
                  </a:lnTo>
                  <a:lnTo>
                    <a:pt x="482" y="488"/>
                  </a:lnTo>
                  <a:lnTo>
                    <a:pt x="482" y="491"/>
                  </a:lnTo>
                  <a:lnTo>
                    <a:pt x="485" y="494"/>
                  </a:lnTo>
                  <a:lnTo>
                    <a:pt x="485" y="502"/>
                  </a:lnTo>
                  <a:lnTo>
                    <a:pt x="485" y="508"/>
                  </a:lnTo>
                  <a:lnTo>
                    <a:pt x="469" y="519"/>
                  </a:lnTo>
                  <a:lnTo>
                    <a:pt x="452" y="527"/>
                  </a:lnTo>
                  <a:lnTo>
                    <a:pt x="450" y="532"/>
                  </a:lnTo>
                  <a:lnTo>
                    <a:pt x="447" y="541"/>
                  </a:lnTo>
                  <a:lnTo>
                    <a:pt x="447" y="541"/>
                  </a:lnTo>
                  <a:lnTo>
                    <a:pt x="439" y="541"/>
                  </a:lnTo>
                  <a:lnTo>
                    <a:pt x="433" y="554"/>
                  </a:lnTo>
                  <a:lnTo>
                    <a:pt x="430" y="565"/>
                  </a:lnTo>
                  <a:lnTo>
                    <a:pt x="428" y="565"/>
                  </a:lnTo>
                  <a:lnTo>
                    <a:pt x="428" y="590"/>
                  </a:lnTo>
                  <a:lnTo>
                    <a:pt x="428" y="617"/>
                  </a:lnTo>
                  <a:lnTo>
                    <a:pt x="419" y="626"/>
                  </a:lnTo>
                  <a:lnTo>
                    <a:pt x="419" y="639"/>
                  </a:lnTo>
                  <a:lnTo>
                    <a:pt x="417" y="639"/>
                  </a:lnTo>
                  <a:lnTo>
                    <a:pt x="411" y="642"/>
                  </a:lnTo>
                  <a:lnTo>
                    <a:pt x="403" y="645"/>
                  </a:lnTo>
                  <a:lnTo>
                    <a:pt x="389" y="645"/>
                  </a:lnTo>
                  <a:lnTo>
                    <a:pt x="384" y="648"/>
                  </a:lnTo>
                  <a:lnTo>
                    <a:pt x="378" y="650"/>
                  </a:lnTo>
                  <a:lnTo>
                    <a:pt x="378" y="650"/>
                  </a:lnTo>
                  <a:lnTo>
                    <a:pt x="376" y="653"/>
                  </a:lnTo>
                  <a:lnTo>
                    <a:pt x="373" y="653"/>
                  </a:lnTo>
                  <a:lnTo>
                    <a:pt x="367" y="653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6386057" y="4352587"/>
              <a:ext cx="768893" cy="949482"/>
            </a:xfrm>
            <a:custGeom>
              <a:avLst/>
              <a:gdLst/>
              <a:ahLst/>
              <a:cxnLst>
                <a:cxn ang="0">
                  <a:pos x="351" y="618"/>
                </a:cxn>
                <a:cxn ang="0">
                  <a:pos x="310" y="620"/>
                </a:cxn>
                <a:cxn ang="0">
                  <a:pos x="286" y="601"/>
                </a:cxn>
                <a:cxn ang="0">
                  <a:pos x="244" y="585"/>
                </a:cxn>
                <a:cxn ang="0">
                  <a:pos x="184" y="560"/>
                </a:cxn>
                <a:cxn ang="0">
                  <a:pos x="146" y="576"/>
                </a:cxn>
                <a:cxn ang="0">
                  <a:pos x="99" y="546"/>
                </a:cxn>
                <a:cxn ang="0">
                  <a:pos x="61" y="560"/>
                </a:cxn>
                <a:cxn ang="0">
                  <a:pos x="47" y="532"/>
                </a:cxn>
                <a:cxn ang="0">
                  <a:pos x="41" y="511"/>
                </a:cxn>
                <a:cxn ang="0">
                  <a:pos x="80" y="497"/>
                </a:cxn>
                <a:cxn ang="0">
                  <a:pos x="118" y="467"/>
                </a:cxn>
                <a:cxn ang="0">
                  <a:pos x="137" y="428"/>
                </a:cxn>
                <a:cxn ang="0">
                  <a:pos x="126" y="390"/>
                </a:cxn>
                <a:cxn ang="0">
                  <a:pos x="135" y="357"/>
                </a:cxn>
                <a:cxn ang="0">
                  <a:pos x="184" y="327"/>
                </a:cxn>
                <a:cxn ang="0">
                  <a:pos x="173" y="305"/>
                </a:cxn>
                <a:cxn ang="0">
                  <a:pos x="146" y="277"/>
                </a:cxn>
                <a:cxn ang="0">
                  <a:pos x="135" y="255"/>
                </a:cxn>
                <a:cxn ang="0">
                  <a:pos x="94" y="209"/>
                </a:cxn>
                <a:cxn ang="0">
                  <a:pos x="52" y="176"/>
                </a:cxn>
                <a:cxn ang="0">
                  <a:pos x="17" y="151"/>
                </a:cxn>
                <a:cxn ang="0">
                  <a:pos x="0" y="96"/>
                </a:cxn>
                <a:cxn ang="0">
                  <a:pos x="30" y="60"/>
                </a:cxn>
                <a:cxn ang="0">
                  <a:pos x="61" y="47"/>
                </a:cxn>
                <a:cxn ang="0">
                  <a:pos x="96" y="3"/>
                </a:cxn>
                <a:cxn ang="0">
                  <a:pos x="143" y="27"/>
                </a:cxn>
                <a:cxn ang="0">
                  <a:pos x="146" y="93"/>
                </a:cxn>
                <a:cxn ang="0">
                  <a:pos x="151" y="143"/>
                </a:cxn>
                <a:cxn ang="0">
                  <a:pos x="179" y="198"/>
                </a:cxn>
                <a:cxn ang="0">
                  <a:pos x="264" y="187"/>
                </a:cxn>
                <a:cxn ang="0">
                  <a:pos x="283" y="134"/>
                </a:cxn>
                <a:cxn ang="0">
                  <a:pos x="313" y="118"/>
                </a:cxn>
                <a:cxn ang="0">
                  <a:pos x="343" y="88"/>
                </a:cxn>
                <a:cxn ang="0">
                  <a:pos x="376" y="102"/>
                </a:cxn>
                <a:cxn ang="0">
                  <a:pos x="436" y="93"/>
                </a:cxn>
                <a:cxn ang="0">
                  <a:pos x="500" y="82"/>
                </a:cxn>
                <a:cxn ang="0">
                  <a:pos x="508" y="113"/>
                </a:cxn>
                <a:cxn ang="0">
                  <a:pos x="447" y="134"/>
                </a:cxn>
                <a:cxn ang="0">
                  <a:pos x="480" y="173"/>
                </a:cxn>
                <a:cxn ang="0">
                  <a:pos x="475" y="211"/>
                </a:cxn>
                <a:cxn ang="0">
                  <a:pos x="508" y="244"/>
                </a:cxn>
                <a:cxn ang="0">
                  <a:pos x="519" y="288"/>
                </a:cxn>
                <a:cxn ang="0">
                  <a:pos x="458" y="335"/>
                </a:cxn>
                <a:cxn ang="0">
                  <a:pos x="456" y="368"/>
                </a:cxn>
                <a:cxn ang="0">
                  <a:pos x="472" y="423"/>
                </a:cxn>
                <a:cxn ang="0">
                  <a:pos x="502" y="469"/>
                </a:cxn>
                <a:cxn ang="0">
                  <a:pos x="508" y="505"/>
                </a:cxn>
                <a:cxn ang="0">
                  <a:pos x="508" y="535"/>
                </a:cxn>
                <a:cxn ang="0">
                  <a:pos x="530" y="557"/>
                </a:cxn>
                <a:cxn ang="0">
                  <a:pos x="524" y="626"/>
                </a:cxn>
                <a:cxn ang="0">
                  <a:pos x="494" y="579"/>
                </a:cxn>
                <a:cxn ang="0">
                  <a:pos x="458" y="576"/>
                </a:cxn>
                <a:cxn ang="0">
                  <a:pos x="439" y="626"/>
                </a:cxn>
                <a:cxn ang="0">
                  <a:pos x="423" y="659"/>
                </a:cxn>
                <a:cxn ang="0">
                  <a:pos x="368" y="681"/>
                </a:cxn>
              </a:cxnLst>
              <a:rect l="0" t="0" r="r" b="b"/>
              <a:pathLst>
                <a:path w="535" h="683">
                  <a:moveTo>
                    <a:pt x="349" y="683"/>
                  </a:moveTo>
                  <a:lnTo>
                    <a:pt x="351" y="670"/>
                  </a:lnTo>
                  <a:lnTo>
                    <a:pt x="354" y="659"/>
                  </a:lnTo>
                  <a:lnTo>
                    <a:pt x="354" y="640"/>
                  </a:lnTo>
                  <a:lnTo>
                    <a:pt x="354" y="620"/>
                  </a:lnTo>
                  <a:lnTo>
                    <a:pt x="351" y="618"/>
                  </a:lnTo>
                  <a:lnTo>
                    <a:pt x="343" y="612"/>
                  </a:lnTo>
                  <a:lnTo>
                    <a:pt x="335" y="612"/>
                  </a:lnTo>
                  <a:lnTo>
                    <a:pt x="329" y="612"/>
                  </a:lnTo>
                  <a:lnTo>
                    <a:pt x="324" y="615"/>
                  </a:lnTo>
                  <a:lnTo>
                    <a:pt x="318" y="618"/>
                  </a:lnTo>
                  <a:lnTo>
                    <a:pt x="310" y="620"/>
                  </a:lnTo>
                  <a:lnTo>
                    <a:pt x="299" y="631"/>
                  </a:lnTo>
                  <a:lnTo>
                    <a:pt x="297" y="631"/>
                  </a:lnTo>
                  <a:lnTo>
                    <a:pt x="291" y="629"/>
                  </a:lnTo>
                  <a:lnTo>
                    <a:pt x="291" y="615"/>
                  </a:lnTo>
                  <a:lnTo>
                    <a:pt x="291" y="607"/>
                  </a:lnTo>
                  <a:lnTo>
                    <a:pt x="286" y="601"/>
                  </a:lnTo>
                  <a:lnTo>
                    <a:pt x="286" y="601"/>
                  </a:lnTo>
                  <a:lnTo>
                    <a:pt x="283" y="598"/>
                  </a:lnTo>
                  <a:lnTo>
                    <a:pt x="275" y="598"/>
                  </a:lnTo>
                  <a:lnTo>
                    <a:pt x="269" y="596"/>
                  </a:lnTo>
                  <a:lnTo>
                    <a:pt x="255" y="587"/>
                  </a:lnTo>
                  <a:lnTo>
                    <a:pt x="244" y="585"/>
                  </a:lnTo>
                  <a:lnTo>
                    <a:pt x="228" y="579"/>
                  </a:lnTo>
                  <a:lnTo>
                    <a:pt x="217" y="571"/>
                  </a:lnTo>
                  <a:lnTo>
                    <a:pt x="209" y="565"/>
                  </a:lnTo>
                  <a:lnTo>
                    <a:pt x="198" y="560"/>
                  </a:lnTo>
                  <a:lnTo>
                    <a:pt x="192" y="560"/>
                  </a:lnTo>
                  <a:lnTo>
                    <a:pt x="184" y="560"/>
                  </a:lnTo>
                  <a:lnTo>
                    <a:pt x="179" y="560"/>
                  </a:lnTo>
                  <a:lnTo>
                    <a:pt x="173" y="565"/>
                  </a:lnTo>
                  <a:lnTo>
                    <a:pt x="168" y="568"/>
                  </a:lnTo>
                  <a:lnTo>
                    <a:pt x="159" y="571"/>
                  </a:lnTo>
                  <a:lnTo>
                    <a:pt x="146" y="576"/>
                  </a:lnTo>
                  <a:lnTo>
                    <a:pt x="146" y="576"/>
                  </a:lnTo>
                  <a:lnTo>
                    <a:pt x="140" y="576"/>
                  </a:lnTo>
                  <a:lnTo>
                    <a:pt x="129" y="568"/>
                  </a:lnTo>
                  <a:lnTo>
                    <a:pt x="121" y="557"/>
                  </a:lnTo>
                  <a:lnTo>
                    <a:pt x="118" y="552"/>
                  </a:lnTo>
                  <a:lnTo>
                    <a:pt x="110" y="546"/>
                  </a:lnTo>
                  <a:lnTo>
                    <a:pt x="99" y="546"/>
                  </a:lnTo>
                  <a:lnTo>
                    <a:pt x="99" y="546"/>
                  </a:lnTo>
                  <a:lnTo>
                    <a:pt x="96" y="549"/>
                  </a:lnTo>
                  <a:lnTo>
                    <a:pt x="96" y="554"/>
                  </a:lnTo>
                  <a:lnTo>
                    <a:pt x="77" y="557"/>
                  </a:lnTo>
                  <a:lnTo>
                    <a:pt x="69" y="560"/>
                  </a:lnTo>
                  <a:lnTo>
                    <a:pt x="61" y="560"/>
                  </a:lnTo>
                  <a:lnTo>
                    <a:pt x="58" y="565"/>
                  </a:lnTo>
                  <a:lnTo>
                    <a:pt x="55" y="557"/>
                  </a:lnTo>
                  <a:lnTo>
                    <a:pt x="55" y="552"/>
                  </a:lnTo>
                  <a:lnTo>
                    <a:pt x="52" y="546"/>
                  </a:lnTo>
                  <a:lnTo>
                    <a:pt x="47" y="535"/>
                  </a:lnTo>
                  <a:lnTo>
                    <a:pt x="47" y="532"/>
                  </a:lnTo>
                  <a:lnTo>
                    <a:pt x="47" y="527"/>
                  </a:lnTo>
                  <a:lnTo>
                    <a:pt x="44" y="527"/>
                  </a:lnTo>
                  <a:lnTo>
                    <a:pt x="41" y="527"/>
                  </a:lnTo>
                  <a:lnTo>
                    <a:pt x="41" y="521"/>
                  </a:lnTo>
                  <a:lnTo>
                    <a:pt x="41" y="513"/>
                  </a:lnTo>
                  <a:lnTo>
                    <a:pt x="41" y="511"/>
                  </a:lnTo>
                  <a:lnTo>
                    <a:pt x="44" y="508"/>
                  </a:lnTo>
                  <a:lnTo>
                    <a:pt x="55" y="508"/>
                  </a:lnTo>
                  <a:lnTo>
                    <a:pt x="61" y="502"/>
                  </a:lnTo>
                  <a:lnTo>
                    <a:pt x="72" y="502"/>
                  </a:lnTo>
                  <a:lnTo>
                    <a:pt x="77" y="500"/>
                  </a:lnTo>
                  <a:lnTo>
                    <a:pt x="80" y="497"/>
                  </a:lnTo>
                  <a:lnTo>
                    <a:pt x="88" y="497"/>
                  </a:lnTo>
                  <a:lnTo>
                    <a:pt x="96" y="486"/>
                  </a:lnTo>
                  <a:lnTo>
                    <a:pt x="102" y="480"/>
                  </a:lnTo>
                  <a:lnTo>
                    <a:pt x="105" y="478"/>
                  </a:lnTo>
                  <a:lnTo>
                    <a:pt x="110" y="478"/>
                  </a:lnTo>
                  <a:lnTo>
                    <a:pt x="118" y="467"/>
                  </a:lnTo>
                  <a:lnTo>
                    <a:pt x="118" y="461"/>
                  </a:lnTo>
                  <a:lnTo>
                    <a:pt x="121" y="456"/>
                  </a:lnTo>
                  <a:lnTo>
                    <a:pt x="124" y="447"/>
                  </a:lnTo>
                  <a:lnTo>
                    <a:pt x="129" y="447"/>
                  </a:lnTo>
                  <a:lnTo>
                    <a:pt x="135" y="442"/>
                  </a:lnTo>
                  <a:lnTo>
                    <a:pt x="137" y="428"/>
                  </a:lnTo>
                  <a:lnTo>
                    <a:pt x="143" y="423"/>
                  </a:lnTo>
                  <a:lnTo>
                    <a:pt x="143" y="414"/>
                  </a:lnTo>
                  <a:lnTo>
                    <a:pt x="140" y="403"/>
                  </a:lnTo>
                  <a:lnTo>
                    <a:pt x="140" y="398"/>
                  </a:lnTo>
                  <a:lnTo>
                    <a:pt x="137" y="395"/>
                  </a:lnTo>
                  <a:lnTo>
                    <a:pt x="126" y="390"/>
                  </a:lnTo>
                  <a:lnTo>
                    <a:pt x="118" y="384"/>
                  </a:lnTo>
                  <a:lnTo>
                    <a:pt x="118" y="376"/>
                  </a:lnTo>
                  <a:lnTo>
                    <a:pt x="118" y="371"/>
                  </a:lnTo>
                  <a:lnTo>
                    <a:pt x="124" y="368"/>
                  </a:lnTo>
                  <a:lnTo>
                    <a:pt x="132" y="357"/>
                  </a:lnTo>
                  <a:lnTo>
                    <a:pt x="135" y="357"/>
                  </a:lnTo>
                  <a:lnTo>
                    <a:pt x="140" y="357"/>
                  </a:lnTo>
                  <a:lnTo>
                    <a:pt x="157" y="335"/>
                  </a:lnTo>
                  <a:lnTo>
                    <a:pt x="162" y="327"/>
                  </a:lnTo>
                  <a:lnTo>
                    <a:pt x="173" y="327"/>
                  </a:lnTo>
                  <a:lnTo>
                    <a:pt x="184" y="327"/>
                  </a:lnTo>
                  <a:lnTo>
                    <a:pt x="184" y="327"/>
                  </a:lnTo>
                  <a:lnTo>
                    <a:pt x="187" y="324"/>
                  </a:lnTo>
                  <a:lnTo>
                    <a:pt x="187" y="321"/>
                  </a:lnTo>
                  <a:lnTo>
                    <a:pt x="187" y="316"/>
                  </a:lnTo>
                  <a:lnTo>
                    <a:pt x="184" y="316"/>
                  </a:lnTo>
                  <a:lnTo>
                    <a:pt x="184" y="313"/>
                  </a:lnTo>
                  <a:lnTo>
                    <a:pt x="173" y="305"/>
                  </a:lnTo>
                  <a:lnTo>
                    <a:pt x="168" y="302"/>
                  </a:lnTo>
                  <a:lnTo>
                    <a:pt x="159" y="296"/>
                  </a:lnTo>
                  <a:lnTo>
                    <a:pt x="159" y="296"/>
                  </a:lnTo>
                  <a:lnTo>
                    <a:pt x="154" y="291"/>
                  </a:lnTo>
                  <a:lnTo>
                    <a:pt x="151" y="283"/>
                  </a:lnTo>
                  <a:lnTo>
                    <a:pt x="146" y="277"/>
                  </a:lnTo>
                  <a:lnTo>
                    <a:pt x="146" y="272"/>
                  </a:lnTo>
                  <a:lnTo>
                    <a:pt x="146" y="266"/>
                  </a:lnTo>
                  <a:lnTo>
                    <a:pt x="143" y="263"/>
                  </a:lnTo>
                  <a:lnTo>
                    <a:pt x="143" y="261"/>
                  </a:lnTo>
                  <a:lnTo>
                    <a:pt x="143" y="258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8" y="253"/>
                  </a:lnTo>
                  <a:lnTo>
                    <a:pt x="110" y="247"/>
                  </a:lnTo>
                  <a:lnTo>
                    <a:pt x="102" y="233"/>
                  </a:lnTo>
                  <a:lnTo>
                    <a:pt x="96" y="217"/>
                  </a:lnTo>
                  <a:lnTo>
                    <a:pt x="94" y="209"/>
                  </a:lnTo>
                  <a:lnTo>
                    <a:pt x="94" y="198"/>
                  </a:lnTo>
                  <a:lnTo>
                    <a:pt x="88" y="178"/>
                  </a:lnTo>
                  <a:lnTo>
                    <a:pt x="80" y="173"/>
                  </a:lnTo>
                  <a:lnTo>
                    <a:pt x="69" y="173"/>
                  </a:lnTo>
                  <a:lnTo>
                    <a:pt x="58" y="173"/>
                  </a:lnTo>
                  <a:lnTo>
                    <a:pt x="52" y="176"/>
                  </a:lnTo>
                  <a:lnTo>
                    <a:pt x="44" y="176"/>
                  </a:lnTo>
                  <a:lnTo>
                    <a:pt x="41" y="176"/>
                  </a:lnTo>
                  <a:lnTo>
                    <a:pt x="39" y="176"/>
                  </a:lnTo>
                  <a:lnTo>
                    <a:pt x="28" y="173"/>
                  </a:lnTo>
                  <a:lnTo>
                    <a:pt x="19" y="167"/>
                  </a:lnTo>
                  <a:lnTo>
                    <a:pt x="17" y="151"/>
                  </a:lnTo>
                  <a:lnTo>
                    <a:pt x="14" y="134"/>
                  </a:lnTo>
                  <a:lnTo>
                    <a:pt x="6" y="115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6" y="82"/>
                  </a:lnTo>
                  <a:lnTo>
                    <a:pt x="11" y="80"/>
                  </a:lnTo>
                  <a:lnTo>
                    <a:pt x="14" y="71"/>
                  </a:lnTo>
                  <a:lnTo>
                    <a:pt x="17" y="60"/>
                  </a:lnTo>
                  <a:lnTo>
                    <a:pt x="30" y="60"/>
                  </a:lnTo>
                  <a:lnTo>
                    <a:pt x="41" y="55"/>
                  </a:lnTo>
                  <a:lnTo>
                    <a:pt x="47" y="52"/>
                  </a:lnTo>
                  <a:lnTo>
                    <a:pt x="50" y="49"/>
                  </a:lnTo>
                  <a:lnTo>
                    <a:pt x="55" y="49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9" y="38"/>
                  </a:lnTo>
                  <a:lnTo>
                    <a:pt x="72" y="27"/>
                  </a:lnTo>
                  <a:lnTo>
                    <a:pt x="72" y="14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96" y="3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6" y="8"/>
                  </a:lnTo>
                  <a:lnTo>
                    <a:pt x="132" y="14"/>
                  </a:lnTo>
                  <a:lnTo>
                    <a:pt x="143" y="27"/>
                  </a:lnTo>
                  <a:lnTo>
                    <a:pt x="157" y="36"/>
                  </a:lnTo>
                  <a:lnTo>
                    <a:pt x="157" y="6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46" y="88"/>
                  </a:lnTo>
                  <a:lnTo>
                    <a:pt x="146" y="93"/>
                  </a:lnTo>
                  <a:lnTo>
                    <a:pt x="146" y="96"/>
                  </a:lnTo>
                  <a:lnTo>
                    <a:pt x="146" y="102"/>
                  </a:lnTo>
                  <a:lnTo>
                    <a:pt x="146" y="110"/>
                  </a:lnTo>
                  <a:lnTo>
                    <a:pt x="146" y="123"/>
                  </a:lnTo>
                  <a:lnTo>
                    <a:pt x="146" y="134"/>
                  </a:lnTo>
                  <a:lnTo>
                    <a:pt x="151" y="143"/>
                  </a:lnTo>
                  <a:lnTo>
                    <a:pt x="154" y="156"/>
                  </a:lnTo>
                  <a:lnTo>
                    <a:pt x="157" y="159"/>
                  </a:lnTo>
                  <a:lnTo>
                    <a:pt x="159" y="167"/>
                  </a:lnTo>
                  <a:lnTo>
                    <a:pt x="159" y="176"/>
                  </a:lnTo>
                  <a:lnTo>
                    <a:pt x="173" y="195"/>
                  </a:lnTo>
                  <a:lnTo>
                    <a:pt x="179" y="198"/>
                  </a:lnTo>
                  <a:lnTo>
                    <a:pt x="181" y="203"/>
                  </a:lnTo>
                  <a:lnTo>
                    <a:pt x="184" y="206"/>
                  </a:lnTo>
                  <a:lnTo>
                    <a:pt x="217" y="206"/>
                  </a:lnTo>
                  <a:lnTo>
                    <a:pt x="247" y="206"/>
                  </a:lnTo>
                  <a:lnTo>
                    <a:pt x="255" y="198"/>
                  </a:lnTo>
                  <a:lnTo>
                    <a:pt x="264" y="187"/>
                  </a:lnTo>
                  <a:lnTo>
                    <a:pt x="264" y="184"/>
                  </a:lnTo>
                  <a:lnTo>
                    <a:pt x="266" y="176"/>
                  </a:lnTo>
                  <a:lnTo>
                    <a:pt x="269" y="165"/>
                  </a:lnTo>
                  <a:lnTo>
                    <a:pt x="280" y="156"/>
                  </a:lnTo>
                  <a:lnTo>
                    <a:pt x="280" y="148"/>
                  </a:lnTo>
                  <a:lnTo>
                    <a:pt x="283" y="134"/>
                  </a:lnTo>
                  <a:lnTo>
                    <a:pt x="291" y="126"/>
                  </a:lnTo>
                  <a:lnTo>
                    <a:pt x="297" y="123"/>
                  </a:lnTo>
                  <a:lnTo>
                    <a:pt x="302" y="123"/>
                  </a:lnTo>
                  <a:lnTo>
                    <a:pt x="310" y="123"/>
                  </a:lnTo>
                  <a:lnTo>
                    <a:pt x="313" y="123"/>
                  </a:lnTo>
                  <a:lnTo>
                    <a:pt x="313" y="118"/>
                  </a:lnTo>
                  <a:lnTo>
                    <a:pt x="316" y="113"/>
                  </a:lnTo>
                  <a:lnTo>
                    <a:pt x="318" y="102"/>
                  </a:lnTo>
                  <a:lnTo>
                    <a:pt x="324" y="99"/>
                  </a:lnTo>
                  <a:lnTo>
                    <a:pt x="327" y="93"/>
                  </a:lnTo>
                  <a:lnTo>
                    <a:pt x="335" y="91"/>
                  </a:lnTo>
                  <a:lnTo>
                    <a:pt x="343" y="88"/>
                  </a:lnTo>
                  <a:lnTo>
                    <a:pt x="349" y="88"/>
                  </a:lnTo>
                  <a:lnTo>
                    <a:pt x="354" y="88"/>
                  </a:lnTo>
                  <a:lnTo>
                    <a:pt x="360" y="91"/>
                  </a:lnTo>
                  <a:lnTo>
                    <a:pt x="362" y="96"/>
                  </a:lnTo>
                  <a:lnTo>
                    <a:pt x="368" y="99"/>
                  </a:lnTo>
                  <a:lnTo>
                    <a:pt x="376" y="102"/>
                  </a:lnTo>
                  <a:lnTo>
                    <a:pt x="393" y="102"/>
                  </a:lnTo>
                  <a:lnTo>
                    <a:pt x="409" y="102"/>
                  </a:lnTo>
                  <a:lnTo>
                    <a:pt x="417" y="102"/>
                  </a:lnTo>
                  <a:lnTo>
                    <a:pt x="425" y="99"/>
                  </a:lnTo>
                  <a:lnTo>
                    <a:pt x="434" y="96"/>
                  </a:lnTo>
                  <a:lnTo>
                    <a:pt x="436" y="93"/>
                  </a:lnTo>
                  <a:lnTo>
                    <a:pt x="464" y="91"/>
                  </a:lnTo>
                  <a:lnTo>
                    <a:pt x="475" y="88"/>
                  </a:lnTo>
                  <a:lnTo>
                    <a:pt x="478" y="82"/>
                  </a:lnTo>
                  <a:lnTo>
                    <a:pt x="483" y="82"/>
                  </a:lnTo>
                  <a:lnTo>
                    <a:pt x="491" y="82"/>
                  </a:lnTo>
                  <a:lnTo>
                    <a:pt x="500" y="82"/>
                  </a:lnTo>
                  <a:lnTo>
                    <a:pt x="502" y="82"/>
                  </a:lnTo>
                  <a:lnTo>
                    <a:pt x="511" y="93"/>
                  </a:lnTo>
                  <a:lnTo>
                    <a:pt x="511" y="102"/>
                  </a:lnTo>
                  <a:lnTo>
                    <a:pt x="511" y="107"/>
                  </a:lnTo>
                  <a:lnTo>
                    <a:pt x="511" y="110"/>
                  </a:lnTo>
                  <a:lnTo>
                    <a:pt x="508" y="113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2" y="118"/>
                  </a:lnTo>
                  <a:lnTo>
                    <a:pt x="461" y="123"/>
                  </a:lnTo>
                  <a:lnTo>
                    <a:pt x="456" y="129"/>
                  </a:lnTo>
                  <a:lnTo>
                    <a:pt x="447" y="134"/>
                  </a:lnTo>
                  <a:lnTo>
                    <a:pt x="450" y="156"/>
                  </a:lnTo>
                  <a:lnTo>
                    <a:pt x="450" y="165"/>
                  </a:lnTo>
                  <a:lnTo>
                    <a:pt x="458" y="165"/>
                  </a:lnTo>
                  <a:lnTo>
                    <a:pt x="464" y="165"/>
                  </a:lnTo>
                  <a:lnTo>
                    <a:pt x="472" y="170"/>
                  </a:lnTo>
                  <a:lnTo>
                    <a:pt x="480" y="173"/>
                  </a:lnTo>
                  <a:lnTo>
                    <a:pt x="483" y="176"/>
                  </a:lnTo>
                  <a:lnTo>
                    <a:pt x="486" y="178"/>
                  </a:lnTo>
                  <a:lnTo>
                    <a:pt x="486" y="187"/>
                  </a:lnTo>
                  <a:lnTo>
                    <a:pt x="486" y="198"/>
                  </a:lnTo>
                  <a:lnTo>
                    <a:pt x="480" y="206"/>
                  </a:lnTo>
                  <a:lnTo>
                    <a:pt x="475" y="211"/>
                  </a:lnTo>
                  <a:lnTo>
                    <a:pt x="475" y="214"/>
                  </a:lnTo>
                  <a:lnTo>
                    <a:pt x="475" y="217"/>
                  </a:lnTo>
                  <a:lnTo>
                    <a:pt x="475" y="225"/>
                  </a:lnTo>
                  <a:lnTo>
                    <a:pt x="480" y="231"/>
                  </a:lnTo>
                  <a:lnTo>
                    <a:pt x="500" y="236"/>
                  </a:lnTo>
                  <a:lnTo>
                    <a:pt x="508" y="244"/>
                  </a:lnTo>
                  <a:lnTo>
                    <a:pt x="519" y="255"/>
                  </a:lnTo>
                  <a:lnTo>
                    <a:pt x="524" y="261"/>
                  </a:lnTo>
                  <a:lnTo>
                    <a:pt x="524" y="277"/>
                  </a:lnTo>
                  <a:lnTo>
                    <a:pt x="521" y="285"/>
                  </a:lnTo>
                  <a:lnTo>
                    <a:pt x="519" y="285"/>
                  </a:lnTo>
                  <a:lnTo>
                    <a:pt x="519" y="288"/>
                  </a:lnTo>
                  <a:lnTo>
                    <a:pt x="502" y="294"/>
                  </a:lnTo>
                  <a:lnTo>
                    <a:pt x="480" y="296"/>
                  </a:lnTo>
                  <a:lnTo>
                    <a:pt x="475" y="302"/>
                  </a:lnTo>
                  <a:lnTo>
                    <a:pt x="469" y="305"/>
                  </a:lnTo>
                  <a:lnTo>
                    <a:pt x="464" y="321"/>
                  </a:lnTo>
                  <a:lnTo>
                    <a:pt x="458" y="335"/>
                  </a:lnTo>
                  <a:lnTo>
                    <a:pt x="450" y="346"/>
                  </a:lnTo>
                  <a:lnTo>
                    <a:pt x="445" y="351"/>
                  </a:lnTo>
                  <a:lnTo>
                    <a:pt x="445" y="357"/>
                  </a:lnTo>
                  <a:lnTo>
                    <a:pt x="447" y="368"/>
                  </a:lnTo>
                  <a:lnTo>
                    <a:pt x="450" y="368"/>
                  </a:lnTo>
                  <a:lnTo>
                    <a:pt x="456" y="368"/>
                  </a:lnTo>
                  <a:lnTo>
                    <a:pt x="458" y="373"/>
                  </a:lnTo>
                  <a:lnTo>
                    <a:pt x="461" y="379"/>
                  </a:lnTo>
                  <a:lnTo>
                    <a:pt x="464" y="387"/>
                  </a:lnTo>
                  <a:lnTo>
                    <a:pt x="469" y="392"/>
                  </a:lnTo>
                  <a:lnTo>
                    <a:pt x="469" y="406"/>
                  </a:lnTo>
                  <a:lnTo>
                    <a:pt x="472" y="423"/>
                  </a:lnTo>
                  <a:lnTo>
                    <a:pt x="475" y="428"/>
                  </a:lnTo>
                  <a:lnTo>
                    <a:pt x="480" y="428"/>
                  </a:lnTo>
                  <a:lnTo>
                    <a:pt x="491" y="442"/>
                  </a:lnTo>
                  <a:lnTo>
                    <a:pt x="500" y="450"/>
                  </a:lnTo>
                  <a:lnTo>
                    <a:pt x="502" y="461"/>
                  </a:lnTo>
                  <a:lnTo>
                    <a:pt x="502" y="469"/>
                  </a:lnTo>
                  <a:lnTo>
                    <a:pt x="505" y="475"/>
                  </a:lnTo>
                  <a:lnTo>
                    <a:pt x="511" y="478"/>
                  </a:lnTo>
                  <a:lnTo>
                    <a:pt x="511" y="489"/>
                  </a:lnTo>
                  <a:lnTo>
                    <a:pt x="511" y="500"/>
                  </a:lnTo>
                  <a:lnTo>
                    <a:pt x="511" y="502"/>
                  </a:lnTo>
                  <a:lnTo>
                    <a:pt x="508" y="505"/>
                  </a:lnTo>
                  <a:lnTo>
                    <a:pt x="505" y="508"/>
                  </a:lnTo>
                  <a:lnTo>
                    <a:pt x="505" y="511"/>
                  </a:lnTo>
                  <a:lnTo>
                    <a:pt x="505" y="521"/>
                  </a:lnTo>
                  <a:lnTo>
                    <a:pt x="505" y="527"/>
                  </a:lnTo>
                  <a:lnTo>
                    <a:pt x="505" y="532"/>
                  </a:lnTo>
                  <a:lnTo>
                    <a:pt x="508" y="535"/>
                  </a:lnTo>
                  <a:lnTo>
                    <a:pt x="511" y="535"/>
                  </a:lnTo>
                  <a:lnTo>
                    <a:pt x="511" y="538"/>
                  </a:lnTo>
                  <a:lnTo>
                    <a:pt x="513" y="546"/>
                  </a:lnTo>
                  <a:lnTo>
                    <a:pt x="513" y="549"/>
                  </a:lnTo>
                  <a:lnTo>
                    <a:pt x="521" y="552"/>
                  </a:lnTo>
                  <a:lnTo>
                    <a:pt x="530" y="557"/>
                  </a:lnTo>
                  <a:lnTo>
                    <a:pt x="532" y="560"/>
                  </a:lnTo>
                  <a:lnTo>
                    <a:pt x="535" y="568"/>
                  </a:lnTo>
                  <a:lnTo>
                    <a:pt x="535" y="576"/>
                  </a:lnTo>
                  <a:lnTo>
                    <a:pt x="535" y="587"/>
                  </a:lnTo>
                  <a:lnTo>
                    <a:pt x="530" y="609"/>
                  </a:lnTo>
                  <a:lnTo>
                    <a:pt x="524" y="626"/>
                  </a:lnTo>
                  <a:lnTo>
                    <a:pt x="521" y="620"/>
                  </a:lnTo>
                  <a:lnTo>
                    <a:pt x="519" y="620"/>
                  </a:lnTo>
                  <a:lnTo>
                    <a:pt x="513" y="609"/>
                  </a:lnTo>
                  <a:lnTo>
                    <a:pt x="508" y="596"/>
                  </a:lnTo>
                  <a:lnTo>
                    <a:pt x="502" y="587"/>
                  </a:lnTo>
                  <a:lnTo>
                    <a:pt x="494" y="579"/>
                  </a:lnTo>
                  <a:lnTo>
                    <a:pt x="494" y="574"/>
                  </a:lnTo>
                  <a:lnTo>
                    <a:pt x="491" y="571"/>
                  </a:lnTo>
                  <a:lnTo>
                    <a:pt x="480" y="571"/>
                  </a:lnTo>
                  <a:lnTo>
                    <a:pt x="472" y="571"/>
                  </a:lnTo>
                  <a:lnTo>
                    <a:pt x="472" y="574"/>
                  </a:lnTo>
                  <a:lnTo>
                    <a:pt x="458" y="576"/>
                  </a:lnTo>
                  <a:lnTo>
                    <a:pt x="453" y="579"/>
                  </a:lnTo>
                  <a:lnTo>
                    <a:pt x="450" y="587"/>
                  </a:lnTo>
                  <a:lnTo>
                    <a:pt x="453" y="612"/>
                  </a:lnTo>
                  <a:lnTo>
                    <a:pt x="447" y="615"/>
                  </a:lnTo>
                  <a:lnTo>
                    <a:pt x="442" y="620"/>
                  </a:lnTo>
                  <a:lnTo>
                    <a:pt x="439" y="626"/>
                  </a:lnTo>
                  <a:lnTo>
                    <a:pt x="436" y="629"/>
                  </a:lnTo>
                  <a:lnTo>
                    <a:pt x="436" y="642"/>
                  </a:lnTo>
                  <a:lnTo>
                    <a:pt x="436" y="653"/>
                  </a:lnTo>
                  <a:lnTo>
                    <a:pt x="434" y="653"/>
                  </a:lnTo>
                  <a:lnTo>
                    <a:pt x="434" y="656"/>
                  </a:lnTo>
                  <a:lnTo>
                    <a:pt x="423" y="659"/>
                  </a:lnTo>
                  <a:lnTo>
                    <a:pt x="412" y="661"/>
                  </a:lnTo>
                  <a:lnTo>
                    <a:pt x="406" y="664"/>
                  </a:lnTo>
                  <a:lnTo>
                    <a:pt x="406" y="672"/>
                  </a:lnTo>
                  <a:lnTo>
                    <a:pt x="395" y="675"/>
                  </a:lnTo>
                  <a:lnTo>
                    <a:pt x="384" y="681"/>
                  </a:lnTo>
                  <a:lnTo>
                    <a:pt x="368" y="681"/>
                  </a:lnTo>
                  <a:lnTo>
                    <a:pt x="349" y="68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3722333" y="4287545"/>
              <a:ext cx="1162473" cy="985070"/>
            </a:xfrm>
            <a:custGeom>
              <a:avLst/>
              <a:gdLst/>
              <a:ahLst/>
              <a:cxnLst>
                <a:cxn ang="0">
                  <a:pos x="307" y="662"/>
                </a:cxn>
                <a:cxn ang="0">
                  <a:pos x="283" y="615"/>
                </a:cxn>
                <a:cxn ang="0">
                  <a:pos x="261" y="599"/>
                </a:cxn>
                <a:cxn ang="0">
                  <a:pos x="214" y="541"/>
                </a:cxn>
                <a:cxn ang="0">
                  <a:pos x="184" y="527"/>
                </a:cxn>
                <a:cxn ang="0">
                  <a:pos x="134" y="546"/>
                </a:cxn>
                <a:cxn ang="0">
                  <a:pos x="93" y="557"/>
                </a:cxn>
                <a:cxn ang="0">
                  <a:pos x="74" y="519"/>
                </a:cxn>
                <a:cxn ang="0">
                  <a:pos x="36" y="486"/>
                </a:cxn>
                <a:cxn ang="0">
                  <a:pos x="0" y="434"/>
                </a:cxn>
                <a:cxn ang="0">
                  <a:pos x="16" y="373"/>
                </a:cxn>
                <a:cxn ang="0">
                  <a:pos x="25" y="305"/>
                </a:cxn>
                <a:cxn ang="0">
                  <a:pos x="49" y="277"/>
                </a:cxn>
                <a:cxn ang="0">
                  <a:pos x="85" y="222"/>
                </a:cxn>
                <a:cxn ang="0">
                  <a:pos x="85" y="170"/>
                </a:cxn>
                <a:cxn ang="0">
                  <a:pos x="91" y="107"/>
                </a:cxn>
                <a:cxn ang="0">
                  <a:pos x="88" y="77"/>
                </a:cxn>
                <a:cxn ang="0">
                  <a:pos x="129" y="50"/>
                </a:cxn>
                <a:cxn ang="0">
                  <a:pos x="167" y="14"/>
                </a:cxn>
                <a:cxn ang="0">
                  <a:pos x="263" y="3"/>
                </a:cxn>
                <a:cxn ang="0">
                  <a:pos x="376" y="3"/>
                </a:cxn>
                <a:cxn ang="0">
                  <a:pos x="436" y="33"/>
                </a:cxn>
                <a:cxn ang="0">
                  <a:pos x="428" y="66"/>
                </a:cxn>
                <a:cxn ang="0">
                  <a:pos x="401" y="36"/>
                </a:cxn>
                <a:cxn ang="0">
                  <a:pos x="373" y="77"/>
                </a:cxn>
                <a:cxn ang="0">
                  <a:pos x="384" y="110"/>
                </a:cxn>
                <a:cxn ang="0">
                  <a:pos x="351" y="135"/>
                </a:cxn>
                <a:cxn ang="0">
                  <a:pos x="373" y="159"/>
                </a:cxn>
                <a:cxn ang="0">
                  <a:pos x="395" y="214"/>
                </a:cxn>
                <a:cxn ang="0">
                  <a:pos x="417" y="244"/>
                </a:cxn>
                <a:cxn ang="0">
                  <a:pos x="447" y="286"/>
                </a:cxn>
                <a:cxn ang="0">
                  <a:pos x="477" y="294"/>
                </a:cxn>
                <a:cxn ang="0">
                  <a:pos x="469" y="266"/>
                </a:cxn>
                <a:cxn ang="0">
                  <a:pos x="497" y="250"/>
                </a:cxn>
                <a:cxn ang="0">
                  <a:pos x="516" y="277"/>
                </a:cxn>
                <a:cxn ang="0">
                  <a:pos x="538" y="264"/>
                </a:cxn>
                <a:cxn ang="0">
                  <a:pos x="571" y="283"/>
                </a:cxn>
                <a:cxn ang="0">
                  <a:pos x="612" y="266"/>
                </a:cxn>
                <a:cxn ang="0">
                  <a:pos x="645" y="269"/>
                </a:cxn>
                <a:cxn ang="0">
                  <a:pos x="678" y="266"/>
                </a:cxn>
                <a:cxn ang="0">
                  <a:pos x="719" y="261"/>
                </a:cxn>
                <a:cxn ang="0">
                  <a:pos x="749" y="266"/>
                </a:cxn>
                <a:cxn ang="0">
                  <a:pos x="774" y="299"/>
                </a:cxn>
                <a:cxn ang="0">
                  <a:pos x="801" y="343"/>
                </a:cxn>
                <a:cxn ang="0">
                  <a:pos x="763" y="371"/>
                </a:cxn>
                <a:cxn ang="0">
                  <a:pos x="749" y="420"/>
                </a:cxn>
                <a:cxn ang="0">
                  <a:pos x="694" y="450"/>
                </a:cxn>
                <a:cxn ang="0">
                  <a:pos x="689" y="497"/>
                </a:cxn>
                <a:cxn ang="0">
                  <a:pos x="689" y="538"/>
                </a:cxn>
                <a:cxn ang="0">
                  <a:pos x="678" y="596"/>
                </a:cxn>
                <a:cxn ang="0">
                  <a:pos x="667" y="634"/>
                </a:cxn>
                <a:cxn ang="0">
                  <a:pos x="658" y="667"/>
                </a:cxn>
                <a:cxn ang="0">
                  <a:pos x="647" y="689"/>
                </a:cxn>
                <a:cxn ang="0">
                  <a:pos x="625" y="675"/>
                </a:cxn>
                <a:cxn ang="0">
                  <a:pos x="587" y="645"/>
                </a:cxn>
                <a:cxn ang="0">
                  <a:pos x="513" y="645"/>
                </a:cxn>
                <a:cxn ang="0">
                  <a:pos x="464" y="623"/>
                </a:cxn>
                <a:cxn ang="0">
                  <a:pos x="411" y="645"/>
                </a:cxn>
                <a:cxn ang="0">
                  <a:pos x="343" y="692"/>
                </a:cxn>
                <a:cxn ang="0">
                  <a:pos x="315" y="708"/>
                </a:cxn>
              </a:cxnLst>
              <a:rect l="0" t="0" r="r" b="b"/>
              <a:pathLst>
                <a:path w="807" h="708">
                  <a:moveTo>
                    <a:pt x="307" y="708"/>
                  </a:moveTo>
                  <a:lnTo>
                    <a:pt x="305" y="706"/>
                  </a:lnTo>
                  <a:lnTo>
                    <a:pt x="302" y="703"/>
                  </a:lnTo>
                  <a:lnTo>
                    <a:pt x="305" y="684"/>
                  </a:lnTo>
                  <a:lnTo>
                    <a:pt x="307" y="670"/>
                  </a:lnTo>
                  <a:lnTo>
                    <a:pt x="307" y="662"/>
                  </a:lnTo>
                  <a:lnTo>
                    <a:pt x="307" y="651"/>
                  </a:lnTo>
                  <a:lnTo>
                    <a:pt x="305" y="642"/>
                  </a:lnTo>
                  <a:lnTo>
                    <a:pt x="302" y="634"/>
                  </a:lnTo>
                  <a:lnTo>
                    <a:pt x="291" y="623"/>
                  </a:lnTo>
                  <a:lnTo>
                    <a:pt x="288" y="620"/>
                  </a:lnTo>
                  <a:lnTo>
                    <a:pt x="283" y="615"/>
                  </a:lnTo>
                  <a:lnTo>
                    <a:pt x="283" y="609"/>
                  </a:lnTo>
                  <a:lnTo>
                    <a:pt x="277" y="607"/>
                  </a:lnTo>
                  <a:lnTo>
                    <a:pt x="277" y="607"/>
                  </a:lnTo>
                  <a:lnTo>
                    <a:pt x="274" y="604"/>
                  </a:lnTo>
                  <a:lnTo>
                    <a:pt x="272" y="601"/>
                  </a:lnTo>
                  <a:lnTo>
                    <a:pt x="261" y="599"/>
                  </a:lnTo>
                  <a:lnTo>
                    <a:pt x="250" y="596"/>
                  </a:lnTo>
                  <a:lnTo>
                    <a:pt x="244" y="588"/>
                  </a:lnTo>
                  <a:lnTo>
                    <a:pt x="241" y="582"/>
                  </a:lnTo>
                  <a:lnTo>
                    <a:pt x="233" y="568"/>
                  </a:lnTo>
                  <a:lnTo>
                    <a:pt x="219" y="546"/>
                  </a:lnTo>
                  <a:lnTo>
                    <a:pt x="214" y="541"/>
                  </a:lnTo>
                  <a:lnTo>
                    <a:pt x="206" y="538"/>
                  </a:lnTo>
                  <a:lnTo>
                    <a:pt x="203" y="535"/>
                  </a:lnTo>
                  <a:lnTo>
                    <a:pt x="198" y="535"/>
                  </a:lnTo>
                  <a:lnTo>
                    <a:pt x="195" y="530"/>
                  </a:lnTo>
                  <a:lnTo>
                    <a:pt x="195" y="527"/>
                  </a:lnTo>
                  <a:lnTo>
                    <a:pt x="184" y="527"/>
                  </a:lnTo>
                  <a:lnTo>
                    <a:pt x="178" y="527"/>
                  </a:lnTo>
                  <a:lnTo>
                    <a:pt x="159" y="530"/>
                  </a:lnTo>
                  <a:lnTo>
                    <a:pt x="140" y="530"/>
                  </a:lnTo>
                  <a:lnTo>
                    <a:pt x="137" y="535"/>
                  </a:lnTo>
                  <a:lnTo>
                    <a:pt x="134" y="538"/>
                  </a:lnTo>
                  <a:lnTo>
                    <a:pt x="134" y="546"/>
                  </a:lnTo>
                  <a:lnTo>
                    <a:pt x="134" y="560"/>
                  </a:lnTo>
                  <a:lnTo>
                    <a:pt x="132" y="560"/>
                  </a:lnTo>
                  <a:lnTo>
                    <a:pt x="123" y="560"/>
                  </a:lnTo>
                  <a:lnTo>
                    <a:pt x="115" y="560"/>
                  </a:lnTo>
                  <a:lnTo>
                    <a:pt x="102" y="560"/>
                  </a:lnTo>
                  <a:lnTo>
                    <a:pt x="93" y="557"/>
                  </a:lnTo>
                  <a:lnTo>
                    <a:pt x="88" y="552"/>
                  </a:lnTo>
                  <a:lnTo>
                    <a:pt x="82" y="544"/>
                  </a:lnTo>
                  <a:lnTo>
                    <a:pt x="74" y="538"/>
                  </a:lnTo>
                  <a:lnTo>
                    <a:pt x="74" y="533"/>
                  </a:lnTo>
                  <a:lnTo>
                    <a:pt x="74" y="530"/>
                  </a:lnTo>
                  <a:lnTo>
                    <a:pt x="74" y="519"/>
                  </a:lnTo>
                  <a:lnTo>
                    <a:pt x="74" y="511"/>
                  </a:lnTo>
                  <a:lnTo>
                    <a:pt x="69" y="505"/>
                  </a:lnTo>
                  <a:lnTo>
                    <a:pt x="69" y="497"/>
                  </a:lnTo>
                  <a:lnTo>
                    <a:pt x="55" y="491"/>
                  </a:lnTo>
                  <a:lnTo>
                    <a:pt x="44" y="486"/>
                  </a:lnTo>
                  <a:lnTo>
                    <a:pt x="36" y="486"/>
                  </a:lnTo>
                  <a:lnTo>
                    <a:pt x="27" y="483"/>
                  </a:lnTo>
                  <a:lnTo>
                    <a:pt x="19" y="475"/>
                  </a:lnTo>
                  <a:lnTo>
                    <a:pt x="11" y="475"/>
                  </a:lnTo>
                  <a:lnTo>
                    <a:pt x="6" y="461"/>
                  </a:lnTo>
                  <a:lnTo>
                    <a:pt x="0" y="445"/>
                  </a:lnTo>
                  <a:lnTo>
                    <a:pt x="0" y="434"/>
                  </a:lnTo>
                  <a:lnTo>
                    <a:pt x="0" y="426"/>
                  </a:lnTo>
                  <a:lnTo>
                    <a:pt x="6" y="423"/>
                  </a:lnTo>
                  <a:lnTo>
                    <a:pt x="11" y="415"/>
                  </a:lnTo>
                  <a:lnTo>
                    <a:pt x="11" y="404"/>
                  </a:lnTo>
                  <a:lnTo>
                    <a:pt x="11" y="387"/>
                  </a:lnTo>
                  <a:lnTo>
                    <a:pt x="16" y="373"/>
                  </a:lnTo>
                  <a:lnTo>
                    <a:pt x="16" y="365"/>
                  </a:lnTo>
                  <a:lnTo>
                    <a:pt x="11" y="365"/>
                  </a:lnTo>
                  <a:lnTo>
                    <a:pt x="11" y="354"/>
                  </a:lnTo>
                  <a:lnTo>
                    <a:pt x="16" y="343"/>
                  </a:lnTo>
                  <a:lnTo>
                    <a:pt x="19" y="341"/>
                  </a:lnTo>
                  <a:lnTo>
                    <a:pt x="25" y="305"/>
                  </a:lnTo>
                  <a:lnTo>
                    <a:pt x="25" y="291"/>
                  </a:lnTo>
                  <a:lnTo>
                    <a:pt x="27" y="286"/>
                  </a:lnTo>
                  <a:lnTo>
                    <a:pt x="30" y="277"/>
                  </a:lnTo>
                  <a:lnTo>
                    <a:pt x="36" y="277"/>
                  </a:lnTo>
                  <a:lnTo>
                    <a:pt x="44" y="277"/>
                  </a:lnTo>
                  <a:lnTo>
                    <a:pt x="49" y="277"/>
                  </a:lnTo>
                  <a:lnTo>
                    <a:pt x="55" y="275"/>
                  </a:lnTo>
                  <a:lnTo>
                    <a:pt x="69" y="261"/>
                  </a:lnTo>
                  <a:lnTo>
                    <a:pt x="74" y="247"/>
                  </a:lnTo>
                  <a:lnTo>
                    <a:pt x="77" y="242"/>
                  </a:lnTo>
                  <a:lnTo>
                    <a:pt x="82" y="239"/>
                  </a:lnTo>
                  <a:lnTo>
                    <a:pt x="85" y="222"/>
                  </a:lnTo>
                  <a:lnTo>
                    <a:pt x="88" y="206"/>
                  </a:lnTo>
                  <a:lnTo>
                    <a:pt x="88" y="195"/>
                  </a:lnTo>
                  <a:lnTo>
                    <a:pt x="88" y="181"/>
                  </a:lnTo>
                  <a:lnTo>
                    <a:pt x="88" y="181"/>
                  </a:lnTo>
                  <a:lnTo>
                    <a:pt x="85" y="179"/>
                  </a:lnTo>
                  <a:lnTo>
                    <a:pt x="85" y="170"/>
                  </a:lnTo>
                  <a:lnTo>
                    <a:pt x="85" y="162"/>
                  </a:lnTo>
                  <a:lnTo>
                    <a:pt x="88" y="159"/>
                  </a:lnTo>
                  <a:lnTo>
                    <a:pt x="88" y="140"/>
                  </a:lnTo>
                  <a:lnTo>
                    <a:pt x="85" y="121"/>
                  </a:lnTo>
                  <a:lnTo>
                    <a:pt x="88" y="115"/>
                  </a:lnTo>
                  <a:lnTo>
                    <a:pt x="91" y="107"/>
                  </a:lnTo>
                  <a:lnTo>
                    <a:pt x="93" y="102"/>
                  </a:lnTo>
                  <a:lnTo>
                    <a:pt x="99" y="91"/>
                  </a:lnTo>
                  <a:lnTo>
                    <a:pt x="99" y="88"/>
                  </a:lnTo>
                  <a:lnTo>
                    <a:pt x="99" y="85"/>
                  </a:lnTo>
                  <a:lnTo>
                    <a:pt x="93" y="80"/>
                  </a:lnTo>
                  <a:lnTo>
                    <a:pt x="88" y="77"/>
                  </a:lnTo>
                  <a:lnTo>
                    <a:pt x="85" y="72"/>
                  </a:lnTo>
                  <a:lnTo>
                    <a:pt x="85" y="55"/>
                  </a:lnTo>
                  <a:lnTo>
                    <a:pt x="104" y="55"/>
                  </a:lnTo>
                  <a:lnTo>
                    <a:pt x="115" y="61"/>
                  </a:lnTo>
                  <a:lnTo>
                    <a:pt x="123" y="55"/>
                  </a:lnTo>
                  <a:lnTo>
                    <a:pt x="129" y="50"/>
                  </a:lnTo>
                  <a:lnTo>
                    <a:pt x="132" y="47"/>
                  </a:lnTo>
                  <a:lnTo>
                    <a:pt x="134" y="44"/>
                  </a:lnTo>
                  <a:lnTo>
                    <a:pt x="140" y="41"/>
                  </a:lnTo>
                  <a:lnTo>
                    <a:pt x="148" y="36"/>
                  </a:lnTo>
                  <a:lnTo>
                    <a:pt x="156" y="25"/>
                  </a:lnTo>
                  <a:lnTo>
                    <a:pt x="167" y="14"/>
                  </a:lnTo>
                  <a:lnTo>
                    <a:pt x="170" y="8"/>
                  </a:lnTo>
                  <a:lnTo>
                    <a:pt x="178" y="6"/>
                  </a:lnTo>
                  <a:lnTo>
                    <a:pt x="184" y="6"/>
                  </a:lnTo>
                  <a:lnTo>
                    <a:pt x="192" y="3"/>
                  </a:lnTo>
                  <a:lnTo>
                    <a:pt x="228" y="3"/>
                  </a:lnTo>
                  <a:lnTo>
                    <a:pt x="263" y="3"/>
                  </a:lnTo>
                  <a:lnTo>
                    <a:pt x="302" y="0"/>
                  </a:lnTo>
                  <a:lnTo>
                    <a:pt x="343" y="0"/>
                  </a:lnTo>
                  <a:lnTo>
                    <a:pt x="343" y="3"/>
                  </a:lnTo>
                  <a:lnTo>
                    <a:pt x="346" y="3"/>
                  </a:lnTo>
                  <a:lnTo>
                    <a:pt x="362" y="3"/>
                  </a:lnTo>
                  <a:lnTo>
                    <a:pt x="376" y="3"/>
                  </a:lnTo>
                  <a:lnTo>
                    <a:pt x="390" y="6"/>
                  </a:lnTo>
                  <a:lnTo>
                    <a:pt x="403" y="8"/>
                  </a:lnTo>
                  <a:lnTo>
                    <a:pt x="411" y="8"/>
                  </a:lnTo>
                  <a:lnTo>
                    <a:pt x="414" y="14"/>
                  </a:lnTo>
                  <a:lnTo>
                    <a:pt x="425" y="22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44" y="36"/>
                  </a:lnTo>
                  <a:lnTo>
                    <a:pt x="442" y="55"/>
                  </a:lnTo>
                  <a:lnTo>
                    <a:pt x="442" y="63"/>
                  </a:lnTo>
                  <a:lnTo>
                    <a:pt x="436" y="66"/>
                  </a:lnTo>
                  <a:lnTo>
                    <a:pt x="428" y="66"/>
                  </a:lnTo>
                  <a:lnTo>
                    <a:pt x="428" y="55"/>
                  </a:lnTo>
                  <a:lnTo>
                    <a:pt x="425" y="47"/>
                  </a:lnTo>
                  <a:lnTo>
                    <a:pt x="420" y="41"/>
                  </a:lnTo>
                  <a:lnTo>
                    <a:pt x="411" y="36"/>
                  </a:lnTo>
                  <a:lnTo>
                    <a:pt x="406" y="36"/>
                  </a:lnTo>
                  <a:lnTo>
                    <a:pt x="401" y="36"/>
                  </a:lnTo>
                  <a:lnTo>
                    <a:pt x="395" y="41"/>
                  </a:lnTo>
                  <a:lnTo>
                    <a:pt x="390" y="44"/>
                  </a:lnTo>
                  <a:lnTo>
                    <a:pt x="384" y="55"/>
                  </a:lnTo>
                  <a:lnTo>
                    <a:pt x="373" y="63"/>
                  </a:lnTo>
                  <a:lnTo>
                    <a:pt x="373" y="69"/>
                  </a:lnTo>
                  <a:lnTo>
                    <a:pt x="373" y="77"/>
                  </a:lnTo>
                  <a:lnTo>
                    <a:pt x="379" y="82"/>
                  </a:lnTo>
                  <a:lnTo>
                    <a:pt x="387" y="88"/>
                  </a:lnTo>
                  <a:lnTo>
                    <a:pt x="387" y="88"/>
                  </a:lnTo>
                  <a:lnTo>
                    <a:pt x="387" y="91"/>
                  </a:lnTo>
                  <a:lnTo>
                    <a:pt x="384" y="102"/>
                  </a:lnTo>
                  <a:lnTo>
                    <a:pt x="384" y="110"/>
                  </a:lnTo>
                  <a:lnTo>
                    <a:pt x="376" y="113"/>
                  </a:lnTo>
                  <a:lnTo>
                    <a:pt x="373" y="115"/>
                  </a:lnTo>
                  <a:lnTo>
                    <a:pt x="373" y="121"/>
                  </a:lnTo>
                  <a:lnTo>
                    <a:pt x="370" y="126"/>
                  </a:lnTo>
                  <a:lnTo>
                    <a:pt x="359" y="129"/>
                  </a:lnTo>
                  <a:lnTo>
                    <a:pt x="351" y="135"/>
                  </a:lnTo>
                  <a:lnTo>
                    <a:pt x="351" y="137"/>
                  </a:lnTo>
                  <a:lnTo>
                    <a:pt x="351" y="146"/>
                  </a:lnTo>
                  <a:lnTo>
                    <a:pt x="351" y="148"/>
                  </a:lnTo>
                  <a:lnTo>
                    <a:pt x="357" y="151"/>
                  </a:lnTo>
                  <a:lnTo>
                    <a:pt x="362" y="154"/>
                  </a:lnTo>
                  <a:lnTo>
                    <a:pt x="373" y="159"/>
                  </a:lnTo>
                  <a:lnTo>
                    <a:pt x="376" y="162"/>
                  </a:lnTo>
                  <a:lnTo>
                    <a:pt x="384" y="168"/>
                  </a:lnTo>
                  <a:lnTo>
                    <a:pt x="387" y="187"/>
                  </a:lnTo>
                  <a:lnTo>
                    <a:pt x="390" y="206"/>
                  </a:lnTo>
                  <a:lnTo>
                    <a:pt x="392" y="209"/>
                  </a:lnTo>
                  <a:lnTo>
                    <a:pt x="395" y="214"/>
                  </a:lnTo>
                  <a:lnTo>
                    <a:pt x="395" y="222"/>
                  </a:lnTo>
                  <a:lnTo>
                    <a:pt x="395" y="231"/>
                  </a:lnTo>
                  <a:lnTo>
                    <a:pt x="398" y="236"/>
                  </a:lnTo>
                  <a:lnTo>
                    <a:pt x="406" y="242"/>
                  </a:lnTo>
                  <a:lnTo>
                    <a:pt x="411" y="244"/>
                  </a:lnTo>
                  <a:lnTo>
                    <a:pt x="417" y="244"/>
                  </a:lnTo>
                  <a:lnTo>
                    <a:pt x="425" y="255"/>
                  </a:lnTo>
                  <a:lnTo>
                    <a:pt x="428" y="264"/>
                  </a:lnTo>
                  <a:lnTo>
                    <a:pt x="431" y="266"/>
                  </a:lnTo>
                  <a:lnTo>
                    <a:pt x="431" y="269"/>
                  </a:lnTo>
                  <a:lnTo>
                    <a:pt x="439" y="277"/>
                  </a:lnTo>
                  <a:lnTo>
                    <a:pt x="447" y="286"/>
                  </a:lnTo>
                  <a:lnTo>
                    <a:pt x="455" y="288"/>
                  </a:lnTo>
                  <a:lnTo>
                    <a:pt x="461" y="291"/>
                  </a:lnTo>
                  <a:lnTo>
                    <a:pt x="464" y="291"/>
                  </a:lnTo>
                  <a:lnTo>
                    <a:pt x="464" y="294"/>
                  </a:lnTo>
                  <a:lnTo>
                    <a:pt x="469" y="294"/>
                  </a:lnTo>
                  <a:lnTo>
                    <a:pt x="477" y="294"/>
                  </a:lnTo>
                  <a:lnTo>
                    <a:pt x="477" y="291"/>
                  </a:lnTo>
                  <a:lnTo>
                    <a:pt x="477" y="288"/>
                  </a:lnTo>
                  <a:lnTo>
                    <a:pt x="472" y="286"/>
                  </a:lnTo>
                  <a:lnTo>
                    <a:pt x="472" y="283"/>
                  </a:lnTo>
                  <a:lnTo>
                    <a:pt x="469" y="275"/>
                  </a:lnTo>
                  <a:lnTo>
                    <a:pt x="469" y="266"/>
                  </a:lnTo>
                  <a:lnTo>
                    <a:pt x="469" y="258"/>
                  </a:lnTo>
                  <a:lnTo>
                    <a:pt x="472" y="255"/>
                  </a:lnTo>
                  <a:lnTo>
                    <a:pt x="477" y="250"/>
                  </a:lnTo>
                  <a:lnTo>
                    <a:pt x="477" y="247"/>
                  </a:lnTo>
                  <a:lnTo>
                    <a:pt x="491" y="247"/>
                  </a:lnTo>
                  <a:lnTo>
                    <a:pt x="497" y="250"/>
                  </a:lnTo>
                  <a:lnTo>
                    <a:pt x="505" y="258"/>
                  </a:lnTo>
                  <a:lnTo>
                    <a:pt x="505" y="264"/>
                  </a:lnTo>
                  <a:lnTo>
                    <a:pt x="505" y="266"/>
                  </a:lnTo>
                  <a:lnTo>
                    <a:pt x="508" y="269"/>
                  </a:lnTo>
                  <a:lnTo>
                    <a:pt x="510" y="272"/>
                  </a:lnTo>
                  <a:lnTo>
                    <a:pt x="516" y="277"/>
                  </a:lnTo>
                  <a:lnTo>
                    <a:pt x="521" y="277"/>
                  </a:lnTo>
                  <a:lnTo>
                    <a:pt x="524" y="277"/>
                  </a:lnTo>
                  <a:lnTo>
                    <a:pt x="527" y="277"/>
                  </a:lnTo>
                  <a:lnTo>
                    <a:pt x="529" y="269"/>
                  </a:lnTo>
                  <a:lnTo>
                    <a:pt x="532" y="261"/>
                  </a:lnTo>
                  <a:lnTo>
                    <a:pt x="538" y="264"/>
                  </a:lnTo>
                  <a:lnTo>
                    <a:pt x="549" y="264"/>
                  </a:lnTo>
                  <a:lnTo>
                    <a:pt x="551" y="264"/>
                  </a:lnTo>
                  <a:lnTo>
                    <a:pt x="551" y="266"/>
                  </a:lnTo>
                  <a:lnTo>
                    <a:pt x="560" y="277"/>
                  </a:lnTo>
                  <a:lnTo>
                    <a:pt x="562" y="277"/>
                  </a:lnTo>
                  <a:lnTo>
                    <a:pt x="571" y="283"/>
                  </a:lnTo>
                  <a:lnTo>
                    <a:pt x="582" y="283"/>
                  </a:lnTo>
                  <a:lnTo>
                    <a:pt x="598" y="277"/>
                  </a:lnTo>
                  <a:lnTo>
                    <a:pt x="604" y="277"/>
                  </a:lnTo>
                  <a:lnTo>
                    <a:pt x="606" y="277"/>
                  </a:lnTo>
                  <a:lnTo>
                    <a:pt x="612" y="272"/>
                  </a:lnTo>
                  <a:lnTo>
                    <a:pt x="612" y="266"/>
                  </a:lnTo>
                  <a:lnTo>
                    <a:pt x="612" y="264"/>
                  </a:lnTo>
                  <a:lnTo>
                    <a:pt x="617" y="264"/>
                  </a:lnTo>
                  <a:lnTo>
                    <a:pt x="631" y="261"/>
                  </a:lnTo>
                  <a:lnTo>
                    <a:pt x="636" y="264"/>
                  </a:lnTo>
                  <a:lnTo>
                    <a:pt x="642" y="269"/>
                  </a:lnTo>
                  <a:lnTo>
                    <a:pt x="645" y="269"/>
                  </a:lnTo>
                  <a:lnTo>
                    <a:pt x="650" y="269"/>
                  </a:lnTo>
                  <a:lnTo>
                    <a:pt x="650" y="264"/>
                  </a:lnTo>
                  <a:lnTo>
                    <a:pt x="658" y="261"/>
                  </a:lnTo>
                  <a:lnTo>
                    <a:pt x="669" y="264"/>
                  </a:lnTo>
                  <a:lnTo>
                    <a:pt x="675" y="264"/>
                  </a:lnTo>
                  <a:lnTo>
                    <a:pt x="678" y="266"/>
                  </a:lnTo>
                  <a:lnTo>
                    <a:pt x="689" y="272"/>
                  </a:lnTo>
                  <a:lnTo>
                    <a:pt x="694" y="272"/>
                  </a:lnTo>
                  <a:lnTo>
                    <a:pt x="705" y="272"/>
                  </a:lnTo>
                  <a:lnTo>
                    <a:pt x="705" y="269"/>
                  </a:lnTo>
                  <a:lnTo>
                    <a:pt x="713" y="264"/>
                  </a:lnTo>
                  <a:lnTo>
                    <a:pt x="719" y="261"/>
                  </a:lnTo>
                  <a:lnTo>
                    <a:pt x="724" y="255"/>
                  </a:lnTo>
                  <a:lnTo>
                    <a:pt x="732" y="253"/>
                  </a:lnTo>
                  <a:lnTo>
                    <a:pt x="732" y="250"/>
                  </a:lnTo>
                  <a:lnTo>
                    <a:pt x="735" y="250"/>
                  </a:lnTo>
                  <a:lnTo>
                    <a:pt x="741" y="253"/>
                  </a:lnTo>
                  <a:lnTo>
                    <a:pt x="749" y="266"/>
                  </a:lnTo>
                  <a:lnTo>
                    <a:pt x="757" y="283"/>
                  </a:lnTo>
                  <a:lnTo>
                    <a:pt x="760" y="286"/>
                  </a:lnTo>
                  <a:lnTo>
                    <a:pt x="768" y="288"/>
                  </a:lnTo>
                  <a:lnTo>
                    <a:pt x="771" y="294"/>
                  </a:lnTo>
                  <a:lnTo>
                    <a:pt x="774" y="297"/>
                  </a:lnTo>
                  <a:lnTo>
                    <a:pt x="774" y="299"/>
                  </a:lnTo>
                  <a:lnTo>
                    <a:pt x="785" y="310"/>
                  </a:lnTo>
                  <a:lnTo>
                    <a:pt x="793" y="316"/>
                  </a:lnTo>
                  <a:lnTo>
                    <a:pt x="801" y="319"/>
                  </a:lnTo>
                  <a:lnTo>
                    <a:pt x="807" y="327"/>
                  </a:lnTo>
                  <a:lnTo>
                    <a:pt x="807" y="332"/>
                  </a:lnTo>
                  <a:lnTo>
                    <a:pt x="801" y="343"/>
                  </a:lnTo>
                  <a:lnTo>
                    <a:pt x="796" y="351"/>
                  </a:lnTo>
                  <a:lnTo>
                    <a:pt x="793" y="354"/>
                  </a:lnTo>
                  <a:lnTo>
                    <a:pt x="787" y="357"/>
                  </a:lnTo>
                  <a:lnTo>
                    <a:pt x="779" y="360"/>
                  </a:lnTo>
                  <a:lnTo>
                    <a:pt x="774" y="365"/>
                  </a:lnTo>
                  <a:lnTo>
                    <a:pt x="763" y="371"/>
                  </a:lnTo>
                  <a:lnTo>
                    <a:pt x="757" y="379"/>
                  </a:lnTo>
                  <a:lnTo>
                    <a:pt x="757" y="382"/>
                  </a:lnTo>
                  <a:lnTo>
                    <a:pt x="754" y="387"/>
                  </a:lnTo>
                  <a:lnTo>
                    <a:pt x="754" y="401"/>
                  </a:lnTo>
                  <a:lnTo>
                    <a:pt x="752" y="415"/>
                  </a:lnTo>
                  <a:lnTo>
                    <a:pt x="749" y="420"/>
                  </a:lnTo>
                  <a:lnTo>
                    <a:pt x="743" y="423"/>
                  </a:lnTo>
                  <a:lnTo>
                    <a:pt x="724" y="423"/>
                  </a:lnTo>
                  <a:lnTo>
                    <a:pt x="705" y="428"/>
                  </a:lnTo>
                  <a:lnTo>
                    <a:pt x="700" y="431"/>
                  </a:lnTo>
                  <a:lnTo>
                    <a:pt x="697" y="442"/>
                  </a:lnTo>
                  <a:lnTo>
                    <a:pt x="694" y="450"/>
                  </a:lnTo>
                  <a:lnTo>
                    <a:pt x="689" y="461"/>
                  </a:lnTo>
                  <a:lnTo>
                    <a:pt x="689" y="470"/>
                  </a:lnTo>
                  <a:lnTo>
                    <a:pt x="689" y="472"/>
                  </a:lnTo>
                  <a:lnTo>
                    <a:pt x="689" y="483"/>
                  </a:lnTo>
                  <a:lnTo>
                    <a:pt x="689" y="489"/>
                  </a:lnTo>
                  <a:lnTo>
                    <a:pt x="689" y="497"/>
                  </a:lnTo>
                  <a:lnTo>
                    <a:pt x="689" y="508"/>
                  </a:lnTo>
                  <a:lnTo>
                    <a:pt x="694" y="513"/>
                  </a:lnTo>
                  <a:lnTo>
                    <a:pt x="697" y="516"/>
                  </a:lnTo>
                  <a:lnTo>
                    <a:pt x="697" y="527"/>
                  </a:lnTo>
                  <a:lnTo>
                    <a:pt x="697" y="533"/>
                  </a:lnTo>
                  <a:lnTo>
                    <a:pt x="689" y="538"/>
                  </a:lnTo>
                  <a:lnTo>
                    <a:pt x="680" y="546"/>
                  </a:lnTo>
                  <a:lnTo>
                    <a:pt x="678" y="549"/>
                  </a:lnTo>
                  <a:lnTo>
                    <a:pt x="678" y="555"/>
                  </a:lnTo>
                  <a:lnTo>
                    <a:pt x="678" y="574"/>
                  </a:lnTo>
                  <a:lnTo>
                    <a:pt x="678" y="590"/>
                  </a:lnTo>
                  <a:lnTo>
                    <a:pt x="678" y="596"/>
                  </a:lnTo>
                  <a:lnTo>
                    <a:pt x="680" y="596"/>
                  </a:lnTo>
                  <a:lnTo>
                    <a:pt x="678" y="607"/>
                  </a:lnTo>
                  <a:lnTo>
                    <a:pt x="678" y="623"/>
                  </a:lnTo>
                  <a:lnTo>
                    <a:pt x="678" y="623"/>
                  </a:lnTo>
                  <a:lnTo>
                    <a:pt x="675" y="629"/>
                  </a:lnTo>
                  <a:lnTo>
                    <a:pt x="667" y="634"/>
                  </a:lnTo>
                  <a:lnTo>
                    <a:pt x="653" y="648"/>
                  </a:lnTo>
                  <a:lnTo>
                    <a:pt x="653" y="653"/>
                  </a:lnTo>
                  <a:lnTo>
                    <a:pt x="653" y="656"/>
                  </a:lnTo>
                  <a:lnTo>
                    <a:pt x="653" y="659"/>
                  </a:lnTo>
                  <a:lnTo>
                    <a:pt x="658" y="659"/>
                  </a:lnTo>
                  <a:lnTo>
                    <a:pt x="658" y="667"/>
                  </a:lnTo>
                  <a:lnTo>
                    <a:pt x="661" y="670"/>
                  </a:lnTo>
                  <a:lnTo>
                    <a:pt x="658" y="678"/>
                  </a:lnTo>
                  <a:lnTo>
                    <a:pt x="658" y="684"/>
                  </a:lnTo>
                  <a:lnTo>
                    <a:pt x="653" y="684"/>
                  </a:lnTo>
                  <a:lnTo>
                    <a:pt x="650" y="689"/>
                  </a:lnTo>
                  <a:lnTo>
                    <a:pt x="647" y="689"/>
                  </a:lnTo>
                  <a:lnTo>
                    <a:pt x="642" y="689"/>
                  </a:lnTo>
                  <a:lnTo>
                    <a:pt x="636" y="689"/>
                  </a:lnTo>
                  <a:lnTo>
                    <a:pt x="634" y="689"/>
                  </a:lnTo>
                  <a:lnTo>
                    <a:pt x="631" y="681"/>
                  </a:lnTo>
                  <a:lnTo>
                    <a:pt x="628" y="678"/>
                  </a:lnTo>
                  <a:lnTo>
                    <a:pt x="625" y="675"/>
                  </a:lnTo>
                  <a:lnTo>
                    <a:pt x="623" y="670"/>
                  </a:lnTo>
                  <a:lnTo>
                    <a:pt x="617" y="662"/>
                  </a:lnTo>
                  <a:lnTo>
                    <a:pt x="617" y="651"/>
                  </a:lnTo>
                  <a:lnTo>
                    <a:pt x="614" y="648"/>
                  </a:lnTo>
                  <a:lnTo>
                    <a:pt x="609" y="645"/>
                  </a:lnTo>
                  <a:lnTo>
                    <a:pt x="587" y="645"/>
                  </a:lnTo>
                  <a:lnTo>
                    <a:pt x="557" y="648"/>
                  </a:lnTo>
                  <a:lnTo>
                    <a:pt x="551" y="648"/>
                  </a:lnTo>
                  <a:lnTo>
                    <a:pt x="551" y="648"/>
                  </a:lnTo>
                  <a:lnTo>
                    <a:pt x="538" y="648"/>
                  </a:lnTo>
                  <a:lnTo>
                    <a:pt x="529" y="648"/>
                  </a:lnTo>
                  <a:lnTo>
                    <a:pt x="513" y="645"/>
                  </a:lnTo>
                  <a:lnTo>
                    <a:pt x="499" y="645"/>
                  </a:lnTo>
                  <a:lnTo>
                    <a:pt x="494" y="642"/>
                  </a:lnTo>
                  <a:lnTo>
                    <a:pt x="488" y="634"/>
                  </a:lnTo>
                  <a:lnTo>
                    <a:pt x="472" y="626"/>
                  </a:lnTo>
                  <a:lnTo>
                    <a:pt x="469" y="623"/>
                  </a:lnTo>
                  <a:lnTo>
                    <a:pt x="464" y="623"/>
                  </a:lnTo>
                  <a:lnTo>
                    <a:pt x="461" y="623"/>
                  </a:lnTo>
                  <a:lnTo>
                    <a:pt x="453" y="629"/>
                  </a:lnTo>
                  <a:lnTo>
                    <a:pt x="439" y="634"/>
                  </a:lnTo>
                  <a:lnTo>
                    <a:pt x="431" y="634"/>
                  </a:lnTo>
                  <a:lnTo>
                    <a:pt x="422" y="640"/>
                  </a:lnTo>
                  <a:lnTo>
                    <a:pt x="411" y="645"/>
                  </a:lnTo>
                  <a:lnTo>
                    <a:pt x="401" y="651"/>
                  </a:lnTo>
                  <a:lnTo>
                    <a:pt x="392" y="659"/>
                  </a:lnTo>
                  <a:lnTo>
                    <a:pt x="368" y="678"/>
                  </a:lnTo>
                  <a:lnTo>
                    <a:pt x="357" y="684"/>
                  </a:lnTo>
                  <a:lnTo>
                    <a:pt x="346" y="689"/>
                  </a:lnTo>
                  <a:lnTo>
                    <a:pt x="343" y="692"/>
                  </a:lnTo>
                  <a:lnTo>
                    <a:pt x="337" y="697"/>
                  </a:lnTo>
                  <a:lnTo>
                    <a:pt x="329" y="700"/>
                  </a:lnTo>
                  <a:lnTo>
                    <a:pt x="324" y="700"/>
                  </a:lnTo>
                  <a:lnTo>
                    <a:pt x="321" y="703"/>
                  </a:lnTo>
                  <a:lnTo>
                    <a:pt x="318" y="706"/>
                  </a:lnTo>
                  <a:lnTo>
                    <a:pt x="315" y="708"/>
                  </a:lnTo>
                  <a:lnTo>
                    <a:pt x="313" y="708"/>
                  </a:lnTo>
                  <a:lnTo>
                    <a:pt x="310" y="708"/>
                  </a:lnTo>
                  <a:lnTo>
                    <a:pt x="307" y="708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5537451" y="4351058"/>
              <a:ext cx="1137563" cy="829908"/>
            </a:xfrm>
            <a:custGeom>
              <a:avLst/>
              <a:gdLst/>
              <a:ahLst/>
              <a:cxnLst>
                <a:cxn ang="0">
                  <a:pos x="277" y="554"/>
                </a:cxn>
                <a:cxn ang="0">
                  <a:pos x="294" y="524"/>
                </a:cxn>
                <a:cxn ang="0">
                  <a:pos x="263" y="502"/>
                </a:cxn>
                <a:cxn ang="0">
                  <a:pos x="225" y="513"/>
                </a:cxn>
                <a:cxn ang="0">
                  <a:pos x="178" y="511"/>
                </a:cxn>
                <a:cxn ang="0">
                  <a:pos x="165" y="513"/>
                </a:cxn>
                <a:cxn ang="0">
                  <a:pos x="176" y="486"/>
                </a:cxn>
                <a:cxn ang="0">
                  <a:pos x="181" y="431"/>
                </a:cxn>
                <a:cxn ang="0">
                  <a:pos x="165" y="365"/>
                </a:cxn>
                <a:cxn ang="0">
                  <a:pos x="126" y="365"/>
                </a:cxn>
                <a:cxn ang="0">
                  <a:pos x="69" y="371"/>
                </a:cxn>
                <a:cxn ang="0">
                  <a:pos x="41" y="351"/>
                </a:cxn>
                <a:cxn ang="0">
                  <a:pos x="6" y="340"/>
                </a:cxn>
                <a:cxn ang="0">
                  <a:pos x="22" y="318"/>
                </a:cxn>
                <a:cxn ang="0">
                  <a:pos x="44" y="264"/>
                </a:cxn>
                <a:cxn ang="0">
                  <a:pos x="85" y="209"/>
                </a:cxn>
                <a:cxn ang="0">
                  <a:pos x="115" y="165"/>
                </a:cxn>
                <a:cxn ang="0">
                  <a:pos x="126" y="121"/>
                </a:cxn>
                <a:cxn ang="0">
                  <a:pos x="118" y="80"/>
                </a:cxn>
                <a:cxn ang="0">
                  <a:pos x="140" y="33"/>
                </a:cxn>
                <a:cxn ang="0">
                  <a:pos x="165" y="0"/>
                </a:cxn>
                <a:cxn ang="0">
                  <a:pos x="206" y="41"/>
                </a:cxn>
                <a:cxn ang="0">
                  <a:pos x="272" y="60"/>
                </a:cxn>
                <a:cxn ang="0">
                  <a:pos x="335" y="82"/>
                </a:cxn>
                <a:cxn ang="0">
                  <a:pos x="359" y="85"/>
                </a:cxn>
                <a:cxn ang="0">
                  <a:pos x="381" y="110"/>
                </a:cxn>
                <a:cxn ang="0">
                  <a:pos x="387" y="145"/>
                </a:cxn>
                <a:cxn ang="0">
                  <a:pos x="417" y="159"/>
                </a:cxn>
                <a:cxn ang="0">
                  <a:pos x="433" y="140"/>
                </a:cxn>
                <a:cxn ang="0">
                  <a:pos x="475" y="121"/>
                </a:cxn>
                <a:cxn ang="0">
                  <a:pos x="494" y="85"/>
                </a:cxn>
                <a:cxn ang="0">
                  <a:pos x="535" y="93"/>
                </a:cxn>
                <a:cxn ang="0">
                  <a:pos x="551" y="113"/>
                </a:cxn>
                <a:cxn ang="0">
                  <a:pos x="609" y="129"/>
                </a:cxn>
                <a:cxn ang="0">
                  <a:pos x="620" y="173"/>
                </a:cxn>
                <a:cxn ang="0">
                  <a:pos x="667" y="195"/>
                </a:cxn>
                <a:cxn ang="0">
                  <a:pos x="700" y="222"/>
                </a:cxn>
                <a:cxn ang="0">
                  <a:pos x="716" y="269"/>
                </a:cxn>
                <a:cxn ang="0">
                  <a:pos x="757" y="294"/>
                </a:cxn>
                <a:cxn ang="0">
                  <a:pos x="790" y="329"/>
                </a:cxn>
                <a:cxn ang="0">
                  <a:pos x="763" y="343"/>
                </a:cxn>
                <a:cxn ang="0">
                  <a:pos x="719" y="379"/>
                </a:cxn>
                <a:cxn ang="0">
                  <a:pos x="743" y="406"/>
                </a:cxn>
                <a:cxn ang="0">
                  <a:pos x="746" y="439"/>
                </a:cxn>
                <a:cxn ang="0">
                  <a:pos x="716" y="480"/>
                </a:cxn>
                <a:cxn ang="0">
                  <a:pos x="667" y="505"/>
                </a:cxn>
                <a:cxn ang="0">
                  <a:pos x="645" y="483"/>
                </a:cxn>
                <a:cxn ang="0">
                  <a:pos x="634" y="458"/>
                </a:cxn>
                <a:cxn ang="0">
                  <a:pos x="568" y="458"/>
                </a:cxn>
                <a:cxn ang="0">
                  <a:pos x="546" y="483"/>
                </a:cxn>
                <a:cxn ang="0">
                  <a:pos x="535" y="513"/>
                </a:cxn>
                <a:cxn ang="0">
                  <a:pos x="527" y="483"/>
                </a:cxn>
                <a:cxn ang="0">
                  <a:pos x="505" y="467"/>
                </a:cxn>
                <a:cxn ang="0">
                  <a:pos x="477" y="480"/>
                </a:cxn>
                <a:cxn ang="0">
                  <a:pos x="436" y="464"/>
                </a:cxn>
                <a:cxn ang="0">
                  <a:pos x="401" y="508"/>
                </a:cxn>
                <a:cxn ang="0">
                  <a:pos x="387" y="535"/>
                </a:cxn>
                <a:cxn ang="0">
                  <a:pos x="335" y="535"/>
                </a:cxn>
                <a:cxn ang="0">
                  <a:pos x="310" y="546"/>
                </a:cxn>
              </a:cxnLst>
              <a:rect l="0" t="0" r="r" b="b"/>
              <a:pathLst>
                <a:path w="790" h="596">
                  <a:moveTo>
                    <a:pt x="291" y="596"/>
                  </a:moveTo>
                  <a:lnTo>
                    <a:pt x="288" y="593"/>
                  </a:lnTo>
                  <a:lnTo>
                    <a:pt x="288" y="579"/>
                  </a:lnTo>
                  <a:lnTo>
                    <a:pt x="288" y="560"/>
                  </a:lnTo>
                  <a:lnTo>
                    <a:pt x="280" y="557"/>
                  </a:lnTo>
                  <a:lnTo>
                    <a:pt x="277" y="554"/>
                  </a:lnTo>
                  <a:lnTo>
                    <a:pt x="277" y="546"/>
                  </a:lnTo>
                  <a:lnTo>
                    <a:pt x="277" y="538"/>
                  </a:lnTo>
                  <a:lnTo>
                    <a:pt x="277" y="538"/>
                  </a:lnTo>
                  <a:lnTo>
                    <a:pt x="280" y="532"/>
                  </a:lnTo>
                  <a:lnTo>
                    <a:pt x="288" y="530"/>
                  </a:lnTo>
                  <a:lnTo>
                    <a:pt x="294" y="524"/>
                  </a:lnTo>
                  <a:lnTo>
                    <a:pt x="294" y="522"/>
                  </a:lnTo>
                  <a:lnTo>
                    <a:pt x="294" y="519"/>
                  </a:lnTo>
                  <a:lnTo>
                    <a:pt x="291" y="513"/>
                  </a:lnTo>
                  <a:lnTo>
                    <a:pt x="288" y="511"/>
                  </a:lnTo>
                  <a:lnTo>
                    <a:pt x="277" y="505"/>
                  </a:lnTo>
                  <a:lnTo>
                    <a:pt x="263" y="502"/>
                  </a:lnTo>
                  <a:lnTo>
                    <a:pt x="255" y="502"/>
                  </a:lnTo>
                  <a:lnTo>
                    <a:pt x="241" y="502"/>
                  </a:lnTo>
                  <a:lnTo>
                    <a:pt x="236" y="505"/>
                  </a:lnTo>
                  <a:lnTo>
                    <a:pt x="231" y="511"/>
                  </a:lnTo>
                  <a:lnTo>
                    <a:pt x="228" y="513"/>
                  </a:lnTo>
                  <a:lnTo>
                    <a:pt x="225" y="513"/>
                  </a:lnTo>
                  <a:lnTo>
                    <a:pt x="211" y="513"/>
                  </a:lnTo>
                  <a:lnTo>
                    <a:pt x="200" y="513"/>
                  </a:lnTo>
                  <a:lnTo>
                    <a:pt x="195" y="511"/>
                  </a:lnTo>
                  <a:lnTo>
                    <a:pt x="192" y="508"/>
                  </a:lnTo>
                  <a:lnTo>
                    <a:pt x="184" y="511"/>
                  </a:lnTo>
                  <a:lnTo>
                    <a:pt x="178" y="511"/>
                  </a:lnTo>
                  <a:lnTo>
                    <a:pt x="176" y="513"/>
                  </a:lnTo>
                  <a:lnTo>
                    <a:pt x="170" y="519"/>
                  </a:lnTo>
                  <a:lnTo>
                    <a:pt x="170" y="519"/>
                  </a:lnTo>
                  <a:lnTo>
                    <a:pt x="167" y="519"/>
                  </a:lnTo>
                  <a:lnTo>
                    <a:pt x="165" y="516"/>
                  </a:lnTo>
                  <a:lnTo>
                    <a:pt x="165" y="513"/>
                  </a:lnTo>
                  <a:lnTo>
                    <a:pt x="165" y="508"/>
                  </a:lnTo>
                  <a:lnTo>
                    <a:pt x="165" y="502"/>
                  </a:lnTo>
                  <a:lnTo>
                    <a:pt x="167" y="497"/>
                  </a:lnTo>
                  <a:lnTo>
                    <a:pt x="170" y="491"/>
                  </a:lnTo>
                  <a:lnTo>
                    <a:pt x="170" y="491"/>
                  </a:lnTo>
                  <a:lnTo>
                    <a:pt x="176" y="486"/>
                  </a:lnTo>
                  <a:lnTo>
                    <a:pt x="181" y="480"/>
                  </a:lnTo>
                  <a:lnTo>
                    <a:pt x="184" y="469"/>
                  </a:lnTo>
                  <a:lnTo>
                    <a:pt x="184" y="456"/>
                  </a:lnTo>
                  <a:lnTo>
                    <a:pt x="184" y="439"/>
                  </a:lnTo>
                  <a:lnTo>
                    <a:pt x="184" y="434"/>
                  </a:lnTo>
                  <a:lnTo>
                    <a:pt x="181" y="431"/>
                  </a:lnTo>
                  <a:lnTo>
                    <a:pt x="181" y="406"/>
                  </a:lnTo>
                  <a:lnTo>
                    <a:pt x="181" y="384"/>
                  </a:lnTo>
                  <a:lnTo>
                    <a:pt x="178" y="379"/>
                  </a:lnTo>
                  <a:lnTo>
                    <a:pt x="176" y="379"/>
                  </a:lnTo>
                  <a:lnTo>
                    <a:pt x="170" y="379"/>
                  </a:lnTo>
                  <a:lnTo>
                    <a:pt x="165" y="365"/>
                  </a:lnTo>
                  <a:lnTo>
                    <a:pt x="156" y="354"/>
                  </a:lnTo>
                  <a:lnTo>
                    <a:pt x="151" y="351"/>
                  </a:lnTo>
                  <a:lnTo>
                    <a:pt x="140" y="351"/>
                  </a:lnTo>
                  <a:lnTo>
                    <a:pt x="137" y="354"/>
                  </a:lnTo>
                  <a:lnTo>
                    <a:pt x="132" y="360"/>
                  </a:lnTo>
                  <a:lnTo>
                    <a:pt x="126" y="365"/>
                  </a:lnTo>
                  <a:lnTo>
                    <a:pt x="126" y="368"/>
                  </a:lnTo>
                  <a:lnTo>
                    <a:pt x="126" y="371"/>
                  </a:lnTo>
                  <a:lnTo>
                    <a:pt x="126" y="373"/>
                  </a:lnTo>
                  <a:lnTo>
                    <a:pt x="102" y="373"/>
                  </a:lnTo>
                  <a:lnTo>
                    <a:pt x="82" y="373"/>
                  </a:lnTo>
                  <a:lnTo>
                    <a:pt x="69" y="371"/>
                  </a:lnTo>
                  <a:lnTo>
                    <a:pt x="58" y="368"/>
                  </a:lnTo>
                  <a:lnTo>
                    <a:pt x="52" y="365"/>
                  </a:lnTo>
                  <a:lnTo>
                    <a:pt x="44" y="360"/>
                  </a:lnTo>
                  <a:lnTo>
                    <a:pt x="44" y="357"/>
                  </a:lnTo>
                  <a:lnTo>
                    <a:pt x="44" y="351"/>
                  </a:lnTo>
                  <a:lnTo>
                    <a:pt x="41" y="351"/>
                  </a:lnTo>
                  <a:lnTo>
                    <a:pt x="36" y="351"/>
                  </a:lnTo>
                  <a:lnTo>
                    <a:pt x="14" y="351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3" y="343"/>
                  </a:lnTo>
                  <a:lnTo>
                    <a:pt x="6" y="340"/>
                  </a:lnTo>
                  <a:lnTo>
                    <a:pt x="11" y="335"/>
                  </a:lnTo>
                  <a:lnTo>
                    <a:pt x="11" y="332"/>
                  </a:lnTo>
                  <a:lnTo>
                    <a:pt x="11" y="329"/>
                  </a:lnTo>
                  <a:lnTo>
                    <a:pt x="14" y="327"/>
                  </a:lnTo>
                  <a:lnTo>
                    <a:pt x="14" y="327"/>
                  </a:lnTo>
                  <a:lnTo>
                    <a:pt x="22" y="318"/>
                  </a:lnTo>
                  <a:lnTo>
                    <a:pt x="28" y="310"/>
                  </a:lnTo>
                  <a:lnTo>
                    <a:pt x="28" y="307"/>
                  </a:lnTo>
                  <a:lnTo>
                    <a:pt x="30" y="305"/>
                  </a:lnTo>
                  <a:lnTo>
                    <a:pt x="36" y="288"/>
                  </a:lnTo>
                  <a:lnTo>
                    <a:pt x="44" y="269"/>
                  </a:lnTo>
                  <a:lnTo>
                    <a:pt x="44" y="264"/>
                  </a:lnTo>
                  <a:lnTo>
                    <a:pt x="52" y="258"/>
                  </a:lnTo>
                  <a:lnTo>
                    <a:pt x="58" y="253"/>
                  </a:lnTo>
                  <a:lnTo>
                    <a:pt x="71" y="247"/>
                  </a:lnTo>
                  <a:lnTo>
                    <a:pt x="80" y="239"/>
                  </a:lnTo>
                  <a:lnTo>
                    <a:pt x="82" y="222"/>
                  </a:lnTo>
                  <a:lnTo>
                    <a:pt x="85" y="209"/>
                  </a:lnTo>
                  <a:lnTo>
                    <a:pt x="91" y="195"/>
                  </a:lnTo>
                  <a:lnTo>
                    <a:pt x="96" y="181"/>
                  </a:lnTo>
                  <a:lnTo>
                    <a:pt x="102" y="176"/>
                  </a:lnTo>
                  <a:lnTo>
                    <a:pt x="107" y="167"/>
                  </a:lnTo>
                  <a:lnTo>
                    <a:pt x="110" y="167"/>
                  </a:lnTo>
                  <a:lnTo>
                    <a:pt x="115" y="165"/>
                  </a:lnTo>
                  <a:lnTo>
                    <a:pt x="121" y="165"/>
                  </a:lnTo>
                  <a:lnTo>
                    <a:pt x="126" y="159"/>
                  </a:lnTo>
                  <a:lnTo>
                    <a:pt x="126" y="145"/>
                  </a:lnTo>
                  <a:lnTo>
                    <a:pt x="132" y="132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21" y="115"/>
                  </a:lnTo>
                  <a:lnTo>
                    <a:pt x="115" y="110"/>
                  </a:lnTo>
                  <a:lnTo>
                    <a:pt x="115" y="104"/>
                  </a:lnTo>
                  <a:lnTo>
                    <a:pt x="115" y="99"/>
                  </a:lnTo>
                  <a:lnTo>
                    <a:pt x="115" y="93"/>
                  </a:lnTo>
                  <a:lnTo>
                    <a:pt x="118" y="80"/>
                  </a:lnTo>
                  <a:lnTo>
                    <a:pt x="126" y="71"/>
                  </a:lnTo>
                  <a:lnTo>
                    <a:pt x="126" y="63"/>
                  </a:lnTo>
                  <a:lnTo>
                    <a:pt x="132" y="60"/>
                  </a:lnTo>
                  <a:lnTo>
                    <a:pt x="134" y="58"/>
                  </a:lnTo>
                  <a:lnTo>
                    <a:pt x="137" y="47"/>
                  </a:lnTo>
                  <a:lnTo>
                    <a:pt x="140" y="33"/>
                  </a:lnTo>
                  <a:lnTo>
                    <a:pt x="145" y="30"/>
                  </a:lnTo>
                  <a:lnTo>
                    <a:pt x="151" y="22"/>
                  </a:lnTo>
                  <a:lnTo>
                    <a:pt x="151" y="19"/>
                  </a:lnTo>
                  <a:lnTo>
                    <a:pt x="151" y="14"/>
                  </a:lnTo>
                  <a:lnTo>
                    <a:pt x="156" y="8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1" y="8"/>
                  </a:lnTo>
                  <a:lnTo>
                    <a:pt x="195" y="22"/>
                  </a:lnTo>
                  <a:lnTo>
                    <a:pt x="198" y="30"/>
                  </a:lnTo>
                  <a:lnTo>
                    <a:pt x="206" y="41"/>
                  </a:lnTo>
                  <a:lnTo>
                    <a:pt x="211" y="52"/>
                  </a:lnTo>
                  <a:lnTo>
                    <a:pt x="225" y="74"/>
                  </a:lnTo>
                  <a:lnTo>
                    <a:pt x="236" y="71"/>
                  </a:lnTo>
                  <a:lnTo>
                    <a:pt x="252" y="71"/>
                  </a:lnTo>
                  <a:lnTo>
                    <a:pt x="263" y="63"/>
                  </a:lnTo>
                  <a:lnTo>
                    <a:pt x="272" y="60"/>
                  </a:lnTo>
                  <a:lnTo>
                    <a:pt x="283" y="60"/>
                  </a:lnTo>
                  <a:lnTo>
                    <a:pt x="294" y="60"/>
                  </a:lnTo>
                  <a:lnTo>
                    <a:pt x="316" y="63"/>
                  </a:lnTo>
                  <a:lnTo>
                    <a:pt x="332" y="66"/>
                  </a:lnTo>
                  <a:lnTo>
                    <a:pt x="335" y="74"/>
                  </a:lnTo>
                  <a:lnTo>
                    <a:pt x="335" y="82"/>
                  </a:lnTo>
                  <a:lnTo>
                    <a:pt x="340" y="85"/>
                  </a:lnTo>
                  <a:lnTo>
                    <a:pt x="346" y="93"/>
                  </a:lnTo>
                  <a:lnTo>
                    <a:pt x="351" y="93"/>
                  </a:lnTo>
                  <a:lnTo>
                    <a:pt x="357" y="93"/>
                  </a:lnTo>
                  <a:lnTo>
                    <a:pt x="359" y="91"/>
                  </a:lnTo>
                  <a:lnTo>
                    <a:pt x="359" y="85"/>
                  </a:lnTo>
                  <a:lnTo>
                    <a:pt x="365" y="85"/>
                  </a:lnTo>
                  <a:lnTo>
                    <a:pt x="370" y="85"/>
                  </a:lnTo>
                  <a:lnTo>
                    <a:pt x="370" y="93"/>
                  </a:lnTo>
                  <a:lnTo>
                    <a:pt x="376" y="96"/>
                  </a:lnTo>
                  <a:lnTo>
                    <a:pt x="376" y="104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4" y="115"/>
                  </a:lnTo>
                  <a:lnTo>
                    <a:pt x="384" y="118"/>
                  </a:lnTo>
                  <a:lnTo>
                    <a:pt x="387" y="118"/>
                  </a:lnTo>
                  <a:lnTo>
                    <a:pt x="387" y="132"/>
                  </a:lnTo>
                  <a:lnTo>
                    <a:pt x="387" y="145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401" y="151"/>
                  </a:lnTo>
                  <a:lnTo>
                    <a:pt x="412" y="154"/>
                  </a:lnTo>
                  <a:lnTo>
                    <a:pt x="414" y="154"/>
                  </a:lnTo>
                  <a:lnTo>
                    <a:pt x="417" y="159"/>
                  </a:lnTo>
                  <a:lnTo>
                    <a:pt x="417" y="154"/>
                  </a:lnTo>
                  <a:lnTo>
                    <a:pt x="417" y="145"/>
                  </a:lnTo>
                  <a:lnTo>
                    <a:pt x="420" y="145"/>
                  </a:lnTo>
                  <a:lnTo>
                    <a:pt x="425" y="145"/>
                  </a:lnTo>
                  <a:lnTo>
                    <a:pt x="431" y="143"/>
                  </a:lnTo>
                  <a:lnTo>
                    <a:pt x="433" y="140"/>
                  </a:lnTo>
                  <a:lnTo>
                    <a:pt x="433" y="137"/>
                  </a:lnTo>
                  <a:lnTo>
                    <a:pt x="436" y="132"/>
                  </a:lnTo>
                  <a:lnTo>
                    <a:pt x="447" y="124"/>
                  </a:lnTo>
                  <a:lnTo>
                    <a:pt x="453" y="124"/>
                  </a:lnTo>
                  <a:lnTo>
                    <a:pt x="464" y="121"/>
                  </a:lnTo>
                  <a:lnTo>
                    <a:pt x="475" y="121"/>
                  </a:lnTo>
                  <a:lnTo>
                    <a:pt x="480" y="118"/>
                  </a:lnTo>
                  <a:lnTo>
                    <a:pt x="486" y="113"/>
                  </a:lnTo>
                  <a:lnTo>
                    <a:pt x="486" y="110"/>
                  </a:lnTo>
                  <a:lnTo>
                    <a:pt x="486" y="104"/>
                  </a:lnTo>
                  <a:lnTo>
                    <a:pt x="486" y="93"/>
                  </a:lnTo>
                  <a:lnTo>
                    <a:pt x="494" y="85"/>
                  </a:lnTo>
                  <a:lnTo>
                    <a:pt x="502" y="82"/>
                  </a:lnTo>
                  <a:lnTo>
                    <a:pt x="508" y="80"/>
                  </a:lnTo>
                  <a:lnTo>
                    <a:pt x="513" y="80"/>
                  </a:lnTo>
                  <a:lnTo>
                    <a:pt x="521" y="80"/>
                  </a:lnTo>
                  <a:lnTo>
                    <a:pt x="524" y="82"/>
                  </a:lnTo>
                  <a:lnTo>
                    <a:pt x="535" y="93"/>
                  </a:lnTo>
                  <a:lnTo>
                    <a:pt x="540" y="93"/>
                  </a:lnTo>
                  <a:lnTo>
                    <a:pt x="546" y="93"/>
                  </a:lnTo>
                  <a:lnTo>
                    <a:pt x="551" y="96"/>
                  </a:lnTo>
                  <a:lnTo>
                    <a:pt x="551" y="96"/>
                  </a:lnTo>
                  <a:lnTo>
                    <a:pt x="551" y="104"/>
                  </a:lnTo>
                  <a:lnTo>
                    <a:pt x="551" y="113"/>
                  </a:lnTo>
                  <a:lnTo>
                    <a:pt x="571" y="113"/>
                  </a:lnTo>
                  <a:lnTo>
                    <a:pt x="587" y="113"/>
                  </a:lnTo>
                  <a:lnTo>
                    <a:pt x="593" y="115"/>
                  </a:lnTo>
                  <a:lnTo>
                    <a:pt x="609" y="118"/>
                  </a:lnTo>
                  <a:lnTo>
                    <a:pt x="609" y="121"/>
                  </a:lnTo>
                  <a:lnTo>
                    <a:pt x="609" y="129"/>
                  </a:lnTo>
                  <a:lnTo>
                    <a:pt x="609" y="134"/>
                  </a:lnTo>
                  <a:lnTo>
                    <a:pt x="615" y="137"/>
                  </a:lnTo>
                  <a:lnTo>
                    <a:pt x="617" y="145"/>
                  </a:lnTo>
                  <a:lnTo>
                    <a:pt x="620" y="156"/>
                  </a:lnTo>
                  <a:lnTo>
                    <a:pt x="620" y="165"/>
                  </a:lnTo>
                  <a:lnTo>
                    <a:pt x="620" y="173"/>
                  </a:lnTo>
                  <a:lnTo>
                    <a:pt x="620" y="178"/>
                  </a:lnTo>
                  <a:lnTo>
                    <a:pt x="623" y="184"/>
                  </a:lnTo>
                  <a:lnTo>
                    <a:pt x="626" y="187"/>
                  </a:lnTo>
                  <a:lnTo>
                    <a:pt x="636" y="192"/>
                  </a:lnTo>
                  <a:lnTo>
                    <a:pt x="645" y="198"/>
                  </a:lnTo>
                  <a:lnTo>
                    <a:pt x="667" y="195"/>
                  </a:lnTo>
                  <a:lnTo>
                    <a:pt x="691" y="195"/>
                  </a:lnTo>
                  <a:lnTo>
                    <a:pt x="697" y="206"/>
                  </a:lnTo>
                  <a:lnTo>
                    <a:pt x="702" y="214"/>
                  </a:lnTo>
                  <a:lnTo>
                    <a:pt x="702" y="217"/>
                  </a:lnTo>
                  <a:lnTo>
                    <a:pt x="700" y="220"/>
                  </a:lnTo>
                  <a:lnTo>
                    <a:pt x="700" y="222"/>
                  </a:lnTo>
                  <a:lnTo>
                    <a:pt x="700" y="239"/>
                  </a:lnTo>
                  <a:lnTo>
                    <a:pt x="705" y="239"/>
                  </a:lnTo>
                  <a:lnTo>
                    <a:pt x="711" y="239"/>
                  </a:lnTo>
                  <a:lnTo>
                    <a:pt x="708" y="247"/>
                  </a:lnTo>
                  <a:lnTo>
                    <a:pt x="708" y="253"/>
                  </a:lnTo>
                  <a:lnTo>
                    <a:pt x="716" y="269"/>
                  </a:lnTo>
                  <a:lnTo>
                    <a:pt x="722" y="283"/>
                  </a:lnTo>
                  <a:lnTo>
                    <a:pt x="727" y="283"/>
                  </a:lnTo>
                  <a:lnTo>
                    <a:pt x="730" y="283"/>
                  </a:lnTo>
                  <a:lnTo>
                    <a:pt x="741" y="283"/>
                  </a:lnTo>
                  <a:lnTo>
                    <a:pt x="754" y="288"/>
                  </a:lnTo>
                  <a:lnTo>
                    <a:pt x="757" y="294"/>
                  </a:lnTo>
                  <a:lnTo>
                    <a:pt x="757" y="299"/>
                  </a:lnTo>
                  <a:lnTo>
                    <a:pt x="757" y="305"/>
                  </a:lnTo>
                  <a:lnTo>
                    <a:pt x="774" y="316"/>
                  </a:lnTo>
                  <a:lnTo>
                    <a:pt x="782" y="327"/>
                  </a:lnTo>
                  <a:lnTo>
                    <a:pt x="787" y="327"/>
                  </a:lnTo>
                  <a:lnTo>
                    <a:pt x="790" y="329"/>
                  </a:lnTo>
                  <a:lnTo>
                    <a:pt x="787" y="329"/>
                  </a:lnTo>
                  <a:lnTo>
                    <a:pt x="787" y="332"/>
                  </a:lnTo>
                  <a:lnTo>
                    <a:pt x="779" y="332"/>
                  </a:lnTo>
                  <a:lnTo>
                    <a:pt x="776" y="335"/>
                  </a:lnTo>
                  <a:lnTo>
                    <a:pt x="771" y="338"/>
                  </a:lnTo>
                  <a:lnTo>
                    <a:pt x="763" y="343"/>
                  </a:lnTo>
                  <a:lnTo>
                    <a:pt x="757" y="349"/>
                  </a:lnTo>
                  <a:lnTo>
                    <a:pt x="757" y="349"/>
                  </a:lnTo>
                  <a:lnTo>
                    <a:pt x="743" y="357"/>
                  </a:lnTo>
                  <a:lnTo>
                    <a:pt x="727" y="368"/>
                  </a:lnTo>
                  <a:lnTo>
                    <a:pt x="722" y="376"/>
                  </a:lnTo>
                  <a:lnTo>
                    <a:pt x="719" y="379"/>
                  </a:lnTo>
                  <a:lnTo>
                    <a:pt x="719" y="387"/>
                  </a:lnTo>
                  <a:lnTo>
                    <a:pt x="719" y="393"/>
                  </a:lnTo>
                  <a:lnTo>
                    <a:pt x="719" y="398"/>
                  </a:lnTo>
                  <a:lnTo>
                    <a:pt x="722" y="403"/>
                  </a:lnTo>
                  <a:lnTo>
                    <a:pt x="732" y="403"/>
                  </a:lnTo>
                  <a:lnTo>
                    <a:pt x="743" y="406"/>
                  </a:lnTo>
                  <a:lnTo>
                    <a:pt x="746" y="414"/>
                  </a:lnTo>
                  <a:lnTo>
                    <a:pt x="749" y="420"/>
                  </a:lnTo>
                  <a:lnTo>
                    <a:pt x="749" y="425"/>
                  </a:lnTo>
                  <a:lnTo>
                    <a:pt x="749" y="431"/>
                  </a:lnTo>
                  <a:lnTo>
                    <a:pt x="746" y="431"/>
                  </a:lnTo>
                  <a:lnTo>
                    <a:pt x="746" y="439"/>
                  </a:lnTo>
                  <a:lnTo>
                    <a:pt x="743" y="442"/>
                  </a:lnTo>
                  <a:lnTo>
                    <a:pt x="735" y="450"/>
                  </a:lnTo>
                  <a:lnTo>
                    <a:pt x="730" y="453"/>
                  </a:lnTo>
                  <a:lnTo>
                    <a:pt x="727" y="461"/>
                  </a:lnTo>
                  <a:lnTo>
                    <a:pt x="719" y="475"/>
                  </a:lnTo>
                  <a:lnTo>
                    <a:pt x="716" y="480"/>
                  </a:lnTo>
                  <a:lnTo>
                    <a:pt x="708" y="483"/>
                  </a:lnTo>
                  <a:lnTo>
                    <a:pt x="702" y="491"/>
                  </a:lnTo>
                  <a:lnTo>
                    <a:pt x="691" y="497"/>
                  </a:lnTo>
                  <a:lnTo>
                    <a:pt x="686" y="502"/>
                  </a:lnTo>
                  <a:lnTo>
                    <a:pt x="678" y="505"/>
                  </a:lnTo>
                  <a:lnTo>
                    <a:pt x="667" y="505"/>
                  </a:lnTo>
                  <a:lnTo>
                    <a:pt x="656" y="505"/>
                  </a:lnTo>
                  <a:lnTo>
                    <a:pt x="653" y="505"/>
                  </a:lnTo>
                  <a:lnTo>
                    <a:pt x="653" y="502"/>
                  </a:lnTo>
                  <a:lnTo>
                    <a:pt x="647" y="497"/>
                  </a:lnTo>
                  <a:lnTo>
                    <a:pt x="647" y="491"/>
                  </a:lnTo>
                  <a:lnTo>
                    <a:pt x="645" y="483"/>
                  </a:lnTo>
                  <a:lnTo>
                    <a:pt x="645" y="469"/>
                  </a:lnTo>
                  <a:lnTo>
                    <a:pt x="645" y="464"/>
                  </a:lnTo>
                  <a:lnTo>
                    <a:pt x="639" y="464"/>
                  </a:lnTo>
                  <a:lnTo>
                    <a:pt x="636" y="464"/>
                  </a:lnTo>
                  <a:lnTo>
                    <a:pt x="636" y="464"/>
                  </a:lnTo>
                  <a:lnTo>
                    <a:pt x="634" y="458"/>
                  </a:lnTo>
                  <a:lnTo>
                    <a:pt x="634" y="453"/>
                  </a:lnTo>
                  <a:lnTo>
                    <a:pt x="620" y="453"/>
                  </a:lnTo>
                  <a:lnTo>
                    <a:pt x="609" y="450"/>
                  </a:lnTo>
                  <a:lnTo>
                    <a:pt x="593" y="450"/>
                  </a:lnTo>
                  <a:lnTo>
                    <a:pt x="576" y="453"/>
                  </a:lnTo>
                  <a:lnTo>
                    <a:pt x="568" y="458"/>
                  </a:lnTo>
                  <a:lnTo>
                    <a:pt x="551" y="464"/>
                  </a:lnTo>
                  <a:lnTo>
                    <a:pt x="551" y="469"/>
                  </a:lnTo>
                  <a:lnTo>
                    <a:pt x="546" y="475"/>
                  </a:lnTo>
                  <a:lnTo>
                    <a:pt x="546" y="478"/>
                  </a:lnTo>
                  <a:lnTo>
                    <a:pt x="551" y="480"/>
                  </a:lnTo>
                  <a:lnTo>
                    <a:pt x="546" y="483"/>
                  </a:lnTo>
                  <a:lnTo>
                    <a:pt x="551" y="494"/>
                  </a:lnTo>
                  <a:lnTo>
                    <a:pt x="551" y="513"/>
                  </a:lnTo>
                  <a:lnTo>
                    <a:pt x="551" y="522"/>
                  </a:lnTo>
                  <a:lnTo>
                    <a:pt x="546" y="522"/>
                  </a:lnTo>
                  <a:lnTo>
                    <a:pt x="540" y="519"/>
                  </a:lnTo>
                  <a:lnTo>
                    <a:pt x="535" y="513"/>
                  </a:lnTo>
                  <a:lnTo>
                    <a:pt x="535" y="508"/>
                  </a:lnTo>
                  <a:lnTo>
                    <a:pt x="535" y="502"/>
                  </a:lnTo>
                  <a:lnTo>
                    <a:pt x="535" y="497"/>
                  </a:lnTo>
                  <a:lnTo>
                    <a:pt x="532" y="491"/>
                  </a:lnTo>
                  <a:lnTo>
                    <a:pt x="527" y="489"/>
                  </a:lnTo>
                  <a:lnTo>
                    <a:pt x="527" y="483"/>
                  </a:lnTo>
                  <a:lnTo>
                    <a:pt x="524" y="480"/>
                  </a:lnTo>
                  <a:lnTo>
                    <a:pt x="524" y="472"/>
                  </a:lnTo>
                  <a:lnTo>
                    <a:pt x="521" y="469"/>
                  </a:lnTo>
                  <a:lnTo>
                    <a:pt x="516" y="467"/>
                  </a:lnTo>
                  <a:lnTo>
                    <a:pt x="513" y="467"/>
                  </a:lnTo>
                  <a:lnTo>
                    <a:pt x="505" y="467"/>
                  </a:lnTo>
                  <a:lnTo>
                    <a:pt x="502" y="469"/>
                  </a:lnTo>
                  <a:lnTo>
                    <a:pt x="497" y="472"/>
                  </a:lnTo>
                  <a:lnTo>
                    <a:pt x="494" y="475"/>
                  </a:lnTo>
                  <a:lnTo>
                    <a:pt x="491" y="478"/>
                  </a:lnTo>
                  <a:lnTo>
                    <a:pt x="486" y="480"/>
                  </a:lnTo>
                  <a:lnTo>
                    <a:pt x="477" y="480"/>
                  </a:lnTo>
                  <a:lnTo>
                    <a:pt x="475" y="480"/>
                  </a:lnTo>
                  <a:lnTo>
                    <a:pt x="469" y="478"/>
                  </a:lnTo>
                  <a:lnTo>
                    <a:pt x="461" y="469"/>
                  </a:lnTo>
                  <a:lnTo>
                    <a:pt x="450" y="464"/>
                  </a:lnTo>
                  <a:lnTo>
                    <a:pt x="444" y="464"/>
                  </a:lnTo>
                  <a:lnTo>
                    <a:pt x="436" y="464"/>
                  </a:lnTo>
                  <a:lnTo>
                    <a:pt x="425" y="475"/>
                  </a:lnTo>
                  <a:lnTo>
                    <a:pt x="417" y="483"/>
                  </a:lnTo>
                  <a:lnTo>
                    <a:pt x="412" y="486"/>
                  </a:lnTo>
                  <a:lnTo>
                    <a:pt x="403" y="486"/>
                  </a:lnTo>
                  <a:lnTo>
                    <a:pt x="403" y="497"/>
                  </a:lnTo>
                  <a:lnTo>
                    <a:pt x="401" y="508"/>
                  </a:lnTo>
                  <a:lnTo>
                    <a:pt x="395" y="516"/>
                  </a:lnTo>
                  <a:lnTo>
                    <a:pt x="390" y="522"/>
                  </a:lnTo>
                  <a:lnTo>
                    <a:pt x="390" y="524"/>
                  </a:lnTo>
                  <a:lnTo>
                    <a:pt x="387" y="527"/>
                  </a:lnTo>
                  <a:lnTo>
                    <a:pt x="387" y="530"/>
                  </a:lnTo>
                  <a:lnTo>
                    <a:pt x="387" y="535"/>
                  </a:lnTo>
                  <a:lnTo>
                    <a:pt x="376" y="538"/>
                  </a:lnTo>
                  <a:lnTo>
                    <a:pt x="370" y="543"/>
                  </a:lnTo>
                  <a:lnTo>
                    <a:pt x="357" y="543"/>
                  </a:lnTo>
                  <a:lnTo>
                    <a:pt x="346" y="543"/>
                  </a:lnTo>
                  <a:lnTo>
                    <a:pt x="340" y="538"/>
                  </a:lnTo>
                  <a:lnTo>
                    <a:pt x="335" y="535"/>
                  </a:lnTo>
                  <a:lnTo>
                    <a:pt x="327" y="535"/>
                  </a:lnTo>
                  <a:lnTo>
                    <a:pt x="318" y="538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6" y="541"/>
                  </a:lnTo>
                  <a:lnTo>
                    <a:pt x="310" y="546"/>
                  </a:lnTo>
                  <a:lnTo>
                    <a:pt x="310" y="571"/>
                  </a:lnTo>
                  <a:lnTo>
                    <a:pt x="307" y="596"/>
                  </a:lnTo>
                  <a:lnTo>
                    <a:pt x="296" y="596"/>
                  </a:lnTo>
                  <a:lnTo>
                    <a:pt x="291" y="59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097919" y="4022333"/>
              <a:ext cx="747304" cy="940941"/>
            </a:xfrm>
            <a:custGeom>
              <a:avLst/>
              <a:gdLst/>
              <a:ahLst/>
              <a:cxnLst>
                <a:cxn ang="0">
                  <a:pos x="379" y="672"/>
                </a:cxn>
                <a:cxn ang="0">
                  <a:pos x="324" y="667"/>
                </a:cxn>
                <a:cxn ang="0">
                  <a:pos x="283" y="670"/>
                </a:cxn>
                <a:cxn ang="0">
                  <a:pos x="269" y="642"/>
                </a:cxn>
                <a:cxn ang="0">
                  <a:pos x="252" y="626"/>
                </a:cxn>
                <a:cxn ang="0">
                  <a:pos x="220" y="628"/>
                </a:cxn>
                <a:cxn ang="0">
                  <a:pos x="195" y="612"/>
                </a:cxn>
                <a:cxn ang="0">
                  <a:pos x="189" y="557"/>
                </a:cxn>
                <a:cxn ang="0">
                  <a:pos x="203" y="532"/>
                </a:cxn>
                <a:cxn ang="0">
                  <a:pos x="187" y="505"/>
                </a:cxn>
                <a:cxn ang="0">
                  <a:pos x="167" y="494"/>
                </a:cxn>
                <a:cxn ang="0">
                  <a:pos x="137" y="483"/>
                </a:cxn>
                <a:cxn ang="0">
                  <a:pos x="115" y="472"/>
                </a:cxn>
                <a:cxn ang="0">
                  <a:pos x="96" y="477"/>
                </a:cxn>
                <a:cxn ang="0">
                  <a:pos x="74" y="477"/>
                </a:cxn>
                <a:cxn ang="0">
                  <a:pos x="55" y="455"/>
                </a:cxn>
                <a:cxn ang="0">
                  <a:pos x="55" y="422"/>
                </a:cxn>
                <a:cxn ang="0">
                  <a:pos x="55" y="395"/>
                </a:cxn>
                <a:cxn ang="0">
                  <a:pos x="30" y="370"/>
                </a:cxn>
                <a:cxn ang="0">
                  <a:pos x="3" y="340"/>
                </a:cxn>
                <a:cxn ang="0">
                  <a:pos x="8" y="307"/>
                </a:cxn>
                <a:cxn ang="0">
                  <a:pos x="0" y="274"/>
                </a:cxn>
                <a:cxn ang="0">
                  <a:pos x="11" y="261"/>
                </a:cxn>
                <a:cxn ang="0">
                  <a:pos x="17" y="241"/>
                </a:cxn>
                <a:cxn ang="0">
                  <a:pos x="30" y="208"/>
                </a:cxn>
                <a:cxn ang="0">
                  <a:pos x="28" y="167"/>
                </a:cxn>
                <a:cxn ang="0">
                  <a:pos x="74" y="159"/>
                </a:cxn>
                <a:cxn ang="0">
                  <a:pos x="93" y="145"/>
                </a:cxn>
                <a:cxn ang="0">
                  <a:pos x="107" y="126"/>
                </a:cxn>
                <a:cxn ang="0">
                  <a:pos x="137" y="101"/>
                </a:cxn>
                <a:cxn ang="0">
                  <a:pos x="154" y="63"/>
                </a:cxn>
                <a:cxn ang="0">
                  <a:pos x="170" y="44"/>
                </a:cxn>
                <a:cxn ang="0">
                  <a:pos x="200" y="8"/>
                </a:cxn>
                <a:cxn ang="0">
                  <a:pos x="225" y="0"/>
                </a:cxn>
                <a:cxn ang="0">
                  <a:pos x="233" y="16"/>
                </a:cxn>
                <a:cxn ang="0">
                  <a:pos x="247" y="33"/>
                </a:cxn>
                <a:cxn ang="0">
                  <a:pos x="296" y="44"/>
                </a:cxn>
                <a:cxn ang="0">
                  <a:pos x="332" y="44"/>
                </a:cxn>
                <a:cxn ang="0">
                  <a:pos x="370" y="35"/>
                </a:cxn>
                <a:cxn ang="0">
                  <a:pos x="373" y="52"/>
                </a:cxn>
                <a:cxn ang="0">
                  <a:pos x="373" y="74"/>
                </a:cxn>
                <a:cxn ang="0">
                  <a:pos x="384" y="93"/>
                </a:cxn>
                <a:cxn ang="0">
                  <a:pos x="398" y="104"/>
                </a:cxn>
                <a:cxn ang="0">
                  <a:pos x="398" y="129"/>
                </a:cxn>
                <a:cxn ang="0">
                  <a:pos x="412" y="162"/>
                </a:cxn>
                <a:cxn ang="0">
                  <a:pos x="428" y="156"/>
                </a:cxn>
                <a:cxn ang="0">
                  <a:pos x="458" y="175"/>
                </a:cxn>
                <a:cxn ang="0">
                  <a:pos x="480" y="230"/>
                </a:cxn>
                <a:cxn ang="0">
                  <a:pos x="502" y="269"/>
                </a:cxn>
                <a:cxn ang="0">
                  <a:pos x="516" y="296"/>
                </a:cxn>
                <a:cxn ang="0">
                  <a:pos x="502" y="343"/>
                </a:cxn>
                <a:cxn ang="0">
                  <a:pos x="505" y="406"/>
                </a:cxn>
                <a:cxn ang="0">
                  <a:pos x="497" y="433"/>
                </a:cxn>
                <a:cxn ang="0">
                  <a:pos x="483" y="455"/>
                </a:cxn>
                <a:cxn ang="0">
                  <a:pos x="461" y="472"/>
                </a:cxn>
                <a:cxn ang="0">
                  <a:pos x="444" y="486"/>
                </a:cxn>
                <a:cxn ang="0">
                  <a:pos x="439" y="527"/>
                </a:cxn>
                <a:cxn ang="0">
                  <a:pos x="431" y="579"/>
                </a:cxn>
                <a:cxn ang="0">
                  <a:pos x="420" y="623"/>
                </a:cxn>
                <a:cxn ang="0">
                  <a:pos x="423" y="664"/>
                </a:cxn>
                <a:cxn ang="0">
                  <a:pos x="423" y="675"/>
                </a:cxn>
              </a:cxnLst>
              <a:rect l="0" t="0" r="r" b="b"/>
              <a:pathLst>
                <a:path w="516" h="675">
                  <a:moveTo>
                    <a:pt x="417" y="675"/>
                  </a:moveTo>
                  <a:lnTo>
                    <a:pt x="412" y="675"/>
                  </a:lnTo>
                  <a:lnTo>
                    <a:pt x="401" y="675"/>
                  </a:lnTo>
                  <a:lnTo>
                    <a:pt x="379" y="672"/>
                  </a:lnTo>
                  <a:lnTo>
                    <a:pt x="354" y="672"/>
                  </a:lnTo>
                  <a:lnTo>
                    <a:pt x="346" y="670"/>
                  </a:lnTo>
                  <a:lnTo>
                    <a:pt x="343" y="667"/>
                  </a:lnTo>
                  <a:lnTo>
                    <a:pt x="324" y="667"/>
                  </a:lnTo>
                  <a:lnTo>
                    <a:pt x="305" y="664"/>
                  </a:lnTo>
                  <a:lnTo>
                    <a:pt x="299" y="667"/>
                  </a:lnTo>
                  <a:lnTo>
                    <a:pt x="288" y="672"/>
                  </a:lnTo>
                  <a:lnTo>
                    <a:pt x="283" y="670"/>
                  </a:lnTo>
                  <a:lnTo>
                    <a:pt x="280" y="656"/>
                  </a:lnTo>
                  <a:lnTo>
                    <a:pt x="277" y="645"/>
                  </a:lnTo>
                  <a:lnTo>
                    <a:pt x="277" y="642"/>
                  </a:lnTo>
                  <a:lnTo>
                    <a:pt x="269" y="642"/>
                  </a:lnTo>
                  <a:lnTo>
                    <a:pt x="269" y="634"/>
                  </a:lnTo>
                  <a:lnTo>
                    <a:pt x="266" y="631"/>
                  </a:lnTo>
                  <a:lnTo>
                    <a:pt x="261" y="628"/>
                  </a:lnTo>
                  <a:lnTo>
                    <a:pt x="252" y="626"/>
                  </a:lnTo>
                  <a:lnTo>
                    <a:pt x="244" y="626"/>
                  </a:lnTo>
                  <a:lnTo>
                    <a:pt x="233" y="626"/>
                  </a:lnTo>
                  <a:lnTo>
                    <a:pt x="225" y="628"/>
                  </a:lnTo>
                  <a:lnTo>
                    <a:pt x="220" y="628"/>
                  </a:lnTo>
                  <a:lnTo>
                    <a:pt x="206" y="628"/>
                  </a:lnTo>
                  <a:lnTo>
                    <a:pt x="195" y="628"/>
                  </a:lnTo>
                  <a:lnTo>
                    <a:pt x="195" y="623"/>
                  </a:lnTo>
                  <a:lnTo>
                    <a:pt x="195" y="612"/>
                  </a:lnTo>
                  <a:lnTo>
                    <a:pt x="189" y="609"/>
                  </a:lnTo>
                  <a:lnTo>
                    <a:pt x="189" y="584"/>
                  </a:lnTo>
                  <a:lnTo>
                    <a:pt x="187" y="560"/>
                  </a:lnTo>
                  <a:lnTo>
                    <a:pt x="189" y="557"/>
                  </a:lnTo>
                  <a:lnTo>
                    <a:pt x="195" y="554"/>
                  </a:lnTo>
                  <a:lnTo>
                    <a:pt x="198" y="551"/>
                  </a:lnTo>
                  <a:lnTo>
                    <a:pt x="203" y="543"/>
                  </a:lnTo>
                  <a:lnTo>
                    <a:pt x="203" y="532"/>
                  </a:lnTo>
                  <a:lnTo>
                    <a:pt x="200" y="524"/>
                  </a:lnTo>
                  <a:lnTo>
                    <a:pt x="195" y="516"/>
                  </a:lnTo>
                  <a:lnTo>
                    <a:pt x="189" y="513"/>
                  </a:lnTo>
                  <a:lnTo>
                    <a:pt x="187" y="505"/>
                  </a:lnTo>
                  <a:lnTo>
                    <a:pt x="184" y="499"/>
                  </a:lnTo>
                  <a:lnTo>
                    <a:pt x="178" y="494"/>
                  </a:lnTo>
                  <a:lnTo>
                    <a:pt x="173" y="491"/>
                  </a:lnTo>
                  <a:lnTo>
                    <a:pt x="167" y="494"/>
                  </a:lnTo>
                  <a:lnTo>
                    <a:pt x="162" y="494"/>
                  </a:lnTo>
                  <a:lnTo>
                    <a:pt x="156" y="491"/>
                  </a:lnTo>
                  <a:lnTo>
                    <a:pt x="140" y="488"/>
                  </a:lnTo>
                  <a:lnTo>
                    <a:pt x="137" y="483"/>
                  </a:lnTo>
                  <a:lnTo>
                    <a:pt x="126" y="475"/>
                  </a:lnTo>
                  <a:lnTo>
                    <a:pt x="124" y="472"/>
                  </a:lnTo>
                  <a:lnTo>
                    <a:pt x="124" y="472"/>
                  </a:lnTo>
                  <a:lnTo>
                    <a:pt x="115" y="472"/>
                  </a:lnTo>
                  <a:lnTo>
                    <a:pt x="107" y="472"/>
                  </a:lnTo>
                  <a:lnTo>
                    <a:pt x="99" y="475"/>
                  </a:lnTo>
                  <a:lnTo>
                    <a:pt x="96" y="475"/>
                  </a:lnTo>
                  <a:lnTo>
                    <a:pt x="96" y="477"/>
                  </a:lnTo>
                  <a:lnTo>
                    <a:pt x="93" y="477"/>
                  </a:lnTo>
                  <a:lnTo>
                    <a:pt x="88" y="477"/>
                  </a:lnTo>
                  <a:lnTo>
                    <a:pt x="82" y="477"/>
                  </a:lnTo>
                  <a:lnTo>
                    <a:pt x="74" y="477"/>
                  </a:lnTo>
                  <a:lnTo>
                    <a:pt x="71" y="472"/>
                  </a:lnTo>
                  <a:lnTo>
                    <a:pt x="63" y="464"/>
                  </a:lnTo>
                  <a:lnTo>
                    <a:pt x="58" y="461"/>
                  </a:lnTo>
                  <a:lnTo>
                    <a:pt x="55" y="455"/>
                  </a:lnTo>
                  <a:lnTo>
                    <a:pt x="44" y="447"/>
                  </a:lnTo>
                  <a:lnTo>
                    <a:pt x="44" y="442"/>
                  </a:lnTo>
                  <a:lnTo>
                    <a:pt x="44" y="433"/>
                  </a:lnTo>
                  <a:lnTo>
                    <a:pt x="55" y="422"/>
                  </a:lnTo>
                  <a:lnTo>
                    <a:pt x="58" y="417"/>
                  </a:lnTo>
                  <a:lnTo>
                    <a:pt x="58" y="406"/>
                  </a:lnTo>
                  <a:lnTo>
                    <a:pt x="58" y="398"/>
                  </a:lnTo>
                  <a:lnTo>
                    <a:pt x="55" y="395"/>
                  </a:lnTo>
                  <a:lnTo>
                    <a:pt x="55" y="390"/>
                  </a:lnTo>
                  <a:lnTo>
                    <a:pt x="49" y="387"/>
                  </a:lnTo>
                  <a:lnTo>
                    <a:pt x="33" y="379"/>
                  </a:lnTo>
                  <a:lnTo>
                    <a:pt x="30" y="370"/>
                  </a:lnTo>
                  <a:lnTo>
                    <a:pt x="28" y="362"/>
                  </a:lnTo>
                  <a:lnTo>
                    <a:pt x="14" y="359"/>
                  </a:lnTo>
                  <a:lnTo>
                    <a:pt x="3" y="357"/>
                  </a:lnTo>
                  <a:lnTo>
                    <a:pt x="3" y="340"/>
                  </a:lnTo>
                  <a:lnTo>
                    <a:pt x="6" y="335"/>
                  </a:lnTo>
                  <a:lnTo>
                    <a:pt x="8" y="332"/>
                  </a:lnTo>
                  <a:lnTo>
                    <a:pt x="8" y="321"/>
                  </a:lnTo>
                  <a:lnTo>
                    <a:pt x="8" y="307"/>
                  </a:lnTo>
                  <a:lnTo>
                    <a:pt x="3" y="302"/>
                  </a:lnTo>
                  <a:lnTo>
                    <a:pt x="0" y="299"/>
                  </a:lnTo>
                  <a:lnTo>
                    <a:pt x="0" y="285"/>
                  </a:lnTo>
                  <a:lnTo>
                    <a:pt x="0" y="274"/>
                  </a:lnTo>
                  <a:lnTo>
                    <a:pt x="6" y="272"/>
                  </a:lnTo>
                  <a:lnTo>
                    <a:pt x="11" y="269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4" y="258"/>
                  </a:lnTo>
                  <a:lnTo>
                    <a:pt x="14" y="252"/>
                  </a:lnTo>
                  <a:lnTo>
                    <a:pt x="17" y="250"/>
                  </a:lnTo>
                  <a:lnTo>
                    <a:pt x="17" y="241"/>
                  </a:lnTo>
                  <a:lnTo>
                    <a:pt x="22" y="239"/>
                  </a:lnTo>
                  <a:lnTo>
                    <a:pt x="25" y="236"/>
                  </a:lnTo>
                  <a:lnTo>
                    <a:pt x="28" y="222"/>
                  </a:lnTo>
                  <a:lnTo>
                    <a:pt x="30" y="208"/>
                  </a:lnTo>
                  <a:lnTo>
                    <a:pt x="30" y="197"/>
                  </a:lnTo>
                  <a:lnTo>
                    <a:pt x="30" y="186"/>
                  </a:lnTo>
                  <a:lnTo>
                    <a:pt x="28" y="175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33" y="159"/>
                  </a:lnTo>
                  <a:lnTo>
                    <a:pt x="55" y="159"/>
                  </a:lnTo>
                  <a:lnTo>
                    <a:pt x="74" y="159"/>
                  </a:lnTo>
                  <a:lnTo>
                    <a:pt x="80" y="156"/>
                  </a:lnTo>
                  <a:lnTo>
                    <a:pt x="85" y="153"/>
                  </a:lnTo>
                  <a:lnTo>
                    <a:pt x="88" y="151"/>
                  </a:lnTo>
                  <a:lnTo>
                    <a:pt x="93" y="145"/>
                  </a:lnTo>
                  <a:lnTo>
                    <a:pt x="93" y="143"/>
                  </a:lnTo>
                  <a:lnTo>
                    <a:pt x="93" y="137"/>
                  </a:lnTo>
                  <a:lnTo>
                    <a:pt x="99" y="134"/>
                  </a:lnTo>
                  <a:lnTo>
                    <a:pt x="107" y="126"/>
                  </a:lnTo>
                  <a:lnTo>
                    <a:pt x="107" y="123"/>
                  </a:lnTo>
                  <a:lnTo>
                    <a:pt x="113" y="118"/>
                  </a:lnTo>
                  <a:lnTo>
                    <a:pt x="124" y="107"/>
                  </a:lnTo>
                  <a:lnTo>
                    <a:pt x="137" y="101"/>
                  </a:lnTo>
                  <a:lnTo>
                    <a:pt x="140" y="93"/>
                  </a:lnTo>
                  <a:lnTo>
                    <a:pt x="140" y="82"/>
                  </a:lnTo>
                  <a:lnTo>
                    <a:pt x="145" y="74"/>
                  </a:lnTo>
                  <a:lnTo>
                    <a:pt x="154" y="63"/>
                  </a:lnTo>
                  <a:lnTo>
                    <a:pt x="156" y="57"/>
                  </a:lnTo>
                  <a:lnTo>
                    <a:pt x="162" y="52"/>
                  </a:lnTo>
                  <a:lnTo>
                    <a:pt x="165" y="52"/>
                  </a:lnTo>
                  <a:lnTo>
                    <a:pt x="170" y="44"/>
                  </a:lnTo>
                  <a:lnTo>
                    <a:pt x="173" y="33"/>
                  </a:lnTo>
                  <a:lnTo>
                    <a:pt x="173" y="14"/>
                  </a:lnTo>
                  <a:lnTo>
                    <a:pt x="195" y="11"/>
                  </a:lnTo>
                  <a:lnTo>
                    <a:pt x="200" y="8"/>
                  </a:lnTo>
                  <a:lnTo>
                    <a:pt x="206" y="3"/>
                  </a:lnTo>
                  <a:lnTo>
                    <a:pt x="206" y="0"/>
                  </a:lnTo>
                  <a:lnTo>
                    <a:pt x="217" y="0"/>
                  </a:lnTo>
                  <a:lnTo>
                    <a:pt x="225" y="0"/>
                  </a:lnTo>
                  <a:lnTo>
                    <a:pt x="225" y="5"/>
                  </a:lnTo>
                  <a:lnTo>
                    <a:pt x="231" y="8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3" y="19"/>
                  </a:lnTo>
                  <a:lnTo>
                    <a:pt x="233" y="27"/>
                  </a:lnTo>
                  <a:lnTo>
                    <a:pt x="236" y="33"/>
                  </a:lnTo>
                  <a:lnTo>
                    <a:pt x="247" y="33"/>
                  </a:lnTo>
                  <a:lnTo>
                    <a:pt x="261" y="33"/>
                  </a:lnTo>
                  <a:lnTo>
                    <a:pt x="272" y="38"/>
                  </a:lnTo>
                  <a:lnTo>
                    <a:pt x="283" y="44"/>
                  </a:lnTo>
                  <a:lnTo>
                    <a:pt x="296" y="44"/>
                  </a:lnTo>
                  <a:lnTo>
                    <a:pt x="310" y="44"/>
                  </a:lnTo>
                  <a:lnTo>
                    <a:pt x="316" y="44"/>
                  </a:lnTo>
                  <a:lnTo>
                    <a:pt x="327" y="44"/>
                  </a:lnTo>
                  <a:lnTo>
                    <a:pt x="332" y="44"/>
                  </a:lnTo>
                  <a:lnTo>
                    <a:pt x="346" y="38"/>
                  </a:lnTo>
                  <a:lnTo>
                    <a:pt x="354" y="35"/>
                  </a:lnTo>
                  <a:lnTo>
                    <a:pt x="359" y="35"/>
                  </a:lnTo>
                  <a:lnTo>
                    <a:pt x="370" y="35"/>
                  </a:lnTo>
                  <a:lnTo>
                    <a:pt x="376" y="38"/>
                  </a:lnTo>
                  <a:lnTo>
                    <a:pt x="373" y="44"/>
                  </a:lnTo>
                  <a:lnTo>
                    <a:pt x="373" y="52"/>
                  </a:lnTo>
                  <a:lnTo>
                    <a:pt x="373" y="52"/>
                  </a:lnTo>
                  <a:lnTo>
                    <a:pt x="365" y="55"/>
                  </a:lnTo>
                  <a:lnTo>
                    <a:pt x="370" y="63"/>
                  </a:lnTo>
                  <a:lnTo>
                    <a:pt x="373" y="71"/>
                  </a:lnTo>
                  <a:lnTo>
                    <a:pt x="373" y="74"/>
                  </a:lnTo>
                  <a:lnTo>
                    <a:pt x="376" y="79"/>
                  </a:lnTo>
                  <a:lnTo>
                    <a:pt x="376" y="82"/>
                  </a:lnTo>
                  <a:lnTo>
                    <a:pt x="376" y="90"/>
                  </a:lnTo>
                  <a:lnTo>
                    <a:pt x="384" y="93"/>
                  </a:lnTo>
                  <a:lnTo>
                    <a:pt x="392" y="93"/>
                  </a:lnTo>
                  <a:lnTo>
                    <a:pt x="395" y="99"/>
                  </a:lnTo>
                  <a:lnTo>
                    <a:pt x="398" y="101"/>
                  </a:lnTo>
                  <a:lnTo>
                    <a:pt x="398" y="104"/>
                  </a:lnTo>
                  <a:lnTo>
                    <a:pt x="395" y="107"/>
                  </a:lnTo>
                  <a:lnTo>
                    <a:pt x="395" y="112"/>
                  </a:lnTo>
                  <a:lnTo>
                    <a:pt x="395" y="118"/>
                  </a:lnTo>
                  <a:lnTo>
                    <a:pt x="398" y="129"/>
                  </a:lnTo>
                  <a:lnTo>
                    <a:pt x="401" y="143"/>
                  </a:lnTo>
                  <a:lnTo>
                    <a:pt x="401" y="151"/>
                  </a:lnTo>
                  <a:lnTo>
                    <a:pt x="406" y="162"/>
                  </a:lnTo>
                  <a:lnTo>
                    <a:pt x="412" y="162"/>
                  </a:lnTo>
                  <a:lnTo>
                    <a:pt x="414" y="162"/>
                  </a:lnTo>
                  <a:lnTo>
                    <a:pt x="417" y="159"/>
                  </a:lnTo>
                  <a:lnTo>
                    <a:pt x="420" y="156"/>
                  </a:lnTo>
                  <a:lnTo>
                    <a:pt x="428" y="156"/>
                  </a:lnTo>
                  <a:lnTo>
                    <a:pt x="439" y="156"/>
                  </a:lnTo>
                  <a:lnTo>
                    <a:pt x="444" y="164"/>
                  </a:lnTo>
                  <a:lnTo>
                    <a:pt x="455" y="167"/>
                  </a:lnTo>
                  <a:lnTo>
                    <a:pt x="458" y="175"/>
                  </a:lnTo>
                  <a:lnTo>
                    <a:pt x="466" y="181"/>
                  </a:lnTo>
                  <a:lnTo>
                    <a:pt x="466" y="197"/>
                  </a:lnTo>
                  <a:lnTo>
                    <a:pt x="472" y="219"/>
                  </a:lnTo>
                  <a:lnTo>
                    <a:pt x="480" y="230"/>
                  </a:lnTo>
                  <a:lnTo>
                    <a:pt x="488" y="241"/>
                  </a:lnTo>
                  <a:lnTo>
                    <a:pt x="494" y="250"/>
                  </a:lnTo>
                  <a:lnTo>
                    <a:pt x="499" y="252"/>
                  </a:lnTo>
                  <a:lnTo>
                    <a:pt x="502" y="269"/>
                  </a:lnTo>
                  <a:lnTo>
                    <a:pt x="508" y="285"/>
                  </a:lnTo>
                  <a:lnTo>
                    <a:pt x="510" y="288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16" y="299"/>
                  </a:lnTo>
                  <a:lnTo>
                    <a:pt x="508" y="307"/>
                  </a:lnTo>
                  <a:lnTo>
                    <a:pt x="502" y="318"/>
                  </a:lnTo>
                  <a:lnTo>
                    <a:pt x="502" y="343"/>
                  </a:lnTo>
                  <a:lnTo>
                    <a:pt x="505" y="379"/>
                  </a:lnTo>
                  <a:lnTo>
                    <a:pt x="505" y="387"/>
                  </a:lnTo>
                  <a:lnTo>
                    <a:pt x="508" y="387"/>
                  </a:lnTo>
                  <a:lnTo>
                    <a:pt x="505" y="406"/>
                  </a:lnTo>
                  <a:lnTo>
                    <a:pt x="505" y="420"/>
                  </a:lnTo>
                  <a:lnTo>
                    <a:pt x="502" y="422"/>
                  </a:lnTo>
                  <a:lnTo>
                    <a:pt x="499" y="431"/>
                  </a:lnTo>
                  <a:lnTo>
                    <a:pt x="497" y="433"/>
                  </a:lnTo>
                  <a:lnTo>
                    <a:pt x="497" y="439"/>
                  </a:lnTo>
                  <a:lnTo>
                    <a:pt x="494" y="442"/>
                  </a:lnTo>
                  <a:lnTo>
                    <a:pt x="486" y="453"/>
                  </a:lnTo>
                  <a:lnTo>
                    <a:pt x="483" y="455"/>
                  </a:lnTo>
                  <a:lnTo>
                    <a:pt x="483" y="458"/>
                  </a:lnTo>
                  <a:lnTo>
                    <a:pt x="480" y="461"/>
                  </a:lnTo>
                  <a:lnTo>
                    <a:pt x="472" y="466"/>
                  </a:lnTo>
                  <a:lnTo>
                    <a:pt x="461" y="472"/>
                  </a:lnTo>
                  <a:lnTo>
                    <a:pt x="455" y="475"/>
                  </a:lnTo>
                  <a:lnTo>
                    <a:pt x="453" y="475"/>
                  </a:lnTo>
                  <a:lnTo>
                    <a:pt x="450" y="477"/>
                  </a:lnTo>
                  <a:lnTo>
                    <a:pt x="444" y="486"/>
                  </a:lnTo>
                  <a:lnTo>
                    <a:pt x="450" y="486"/>
                  </a:lnTo>
                  <a:lnTo>
                    <a:pt x="444" y="494"/>
                  </a:lnTo>
                  <a:lnTo>
                    <a:pt x="442" y="524"/>
                  </a:lnTo>
                  <a:lnTo>
                    <a:pt x="439" y="527"/>
                  </a:lnTo>
                  <a:lnTo>
                    <a:pt x="439" y="532"/>
                  </a:lnTo>
                  <a:lnTo>
                    <a:pt x="439" y="543"/>
                  </a:lnTo>
                  <a:lnTo>
                    <a:pt x="436" y="557"/>
                  </a:lnTo>
                  <a:lnTo>
                    <a:pt x="431" y="579"/>
                  </a:lnTo>
                  <a:lnTo>
                    <a:pt x="428" y="609"/>
                  </a:lnTo>
                  <a:lnTo>
                    <a:pt x="425" y="615"/>
                  </a:lnTo>
                  <a:lnTo>
                    <a:pt x="423" y="623"/>
                  </a:lnTo>
                  <a:lnTo>
                    <a:pt x="420" y="623"/>
                  </a:lnTo>
                  <a:lnTo>
                    <a:pt x="417" y="626"/>
                  </a:lnTo>
                  <a:lnTo>
                    <a:pt x="420" y="642"/>
                  </a:lnTo>
                  <a:lnTo>
                    <a:pt x="420" y="661"/>
                  </a:lnTo>
                  <a:lnTo>
                    <a:pt x="423" y="664"/>
                  </a:lnTo>
                  <a:lnTo>
                    <a:pt x="425" y="670"/>
                  </a:lnTo>
                  <a:lnTo>
                    <a:pt x="425" y="672"/>
                  </a:lnTo>
                  <a:lnTo>
                    <a:pt x="425" y="675"/>
                  </a:lnTo>
                  <a:lnTo>
                    <a:pt x="423" y="675"/>
                  </a:lnTo>
                  <a:lnTo>
                    <a:pt x="417" y="67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4728702" y="4074018"/>
              <a:ext cx="1101028" cy="859801"/>
            </a:xfrm>
            <a:custGeom>
              <a:avLst/>
              <a:gdLst/>
              <a:ahLst/>
              <a:cxnLst>
                <a:cxn ang="0">
                  <a:pos x="459" y="513"/>
                </a:cxn>
                <a:cxn ang="0">
                  <a:pos x="423" y="477"/>
                </a:cxn>
                <a:cxn ang="0">
                  <a:pos x="415" y="455"/>
                </a:cxn>
                <a:cxn ang="0">
                  <a:pos x="398" y="433"/>
                </a:cxn>
                <a:cxn ang="0">
                  <a:pos x="365" y="411"/>
                </a:cxn>
                <a:cxn ang="0">
                  <a:pos x="352" y="472"/>
                </a:cxn>
                <a:cxn ang="0">
                  <a:pos x="308" y="472"/>
                </a:cxn>
                <a:cxn ang="0">
                  <a:pos x="269" y="469"/>
                </a:cxn>
                <a:cxn ang="0">
                  <a:pos x="264" y="384"/>
                </a:cxn>
                <a:cxn ang="0">
                  <a:pos x="239" y="398"/>
                </a:cxn>
                <a:cxn ang="0">
                  <a:pos x="181" y="425"/>
                </a:cxn>
                <a:cxn ang="0">
                  <a:pos x="138" y="420"/>
                </a:cxn>
                <a:cxn ang="0">
                  <a:pos x="99" y="389"/>
                </a:cxn>
                <a:cxn ang="0">
                  <a:pos x="50" y="406"/>
                </a:cxn>
                <a:cxn ang="0">
                  <a:pos x="20" y="378"/>
                </a:cxn>
                <a:cxn ang="0">
                  <a:pos x="0" y="334"/>
                </a:cxn>
                <a:cxn ang="0">
                  <a:pos x="31" y="321"/>
                </a:cxn>
                <a:cxn ang="0">
                  <a:pos x="55" y="280"/>
                </a:cxn>
                <a:cxn ang="0">
                  <a:pos x="42" y="244"/>
                </a:cxn>
                <a:cxn ang="0">
                  <a:pos x="11" y="227"/>
                </a:cxn>
                <a:cxn ang="0">
                  <a:pos x="0" y="208"/>
                </a:cxn>
                <a:cxn ang="0">
                  <a:pos x="31" y="197"/>
                </a:cxn>
                <a:cxn ang="0">
                  <a:pos x="66" y="167"/>
                </a:cxn>
                <a:cxn ang="0">
                  <a:pos x="116" y="142"/>
                </a:cxn>
                <a:cxn ang="0">
                  <a:pos x="151" y="120"/>
                </a:cxn>
                <a:cxn ang="0">
                  <a:pos x="162" y="101"/>
                </a:cxn>
                <a:cxn ang="0">
                  <a:pos x="173" y="68"/>
                </a:cxn>
                <a:cxn ang="0">
                  <a:pos x="206" y="68"/>
                </a:cxn>
                <a:cxn ang="0">
                  <a:pos x="247" y="68"/>
                </a:cxn>
                <a:cxn ang="0">
                  <a:pos x="250" y="30"/>
                </a:cxn>
                <a:cxn ang="0">
                  <a:pos x="269" y="0"/>
                </a:cxn>
                <a:cxn ang="0">
                  <a:pos x="346" y="33"/>
                </a:cxn>
                <a:cxn ang="0">
                  <a:pos x="365" y="90"/>
                </a:cxn>
                <a:cxn ang="0">
                  <a:pos x="373" y="123"/>
                </a:cxn>
                <a:cxn ang="0">
                  <a:pos x="390" y="145"/>
                </a:cxn>
                <a:cxn ang="0">
                  <a:pos x="420" y="145"/>
                </a:cxn>
                <a:cxn ang="0">
                  <a:pos x="445" y="137"/>
                </a:cxn>
                <a:cxn ang="0">
                  <a:pos x="497" y="153"/>
                </a:cxn>
                <a:cxn ang="0">
                  <a:pos x="552" y="164"/>
                </a:cxn>
                <a:cxn ang="0">
                  <a:pos x="598" y="173"/>
                </a:cxn>
                <a:cxn ang="0">
                  <a:pos x="648" y="173"/>
                </a:cxn>
                <a:cxn ang="0">
                  <a:pos x="678" y="197"/>
                </a:cxn>
                <a:cxn ang="0">
                  <a:pos x="656" y="233"/>
                </a:cxn>
                <a:cxn ang="0">
                  <a:pos x="645" y="277"/>
                </a:cxn>
                <a:cxn ang="0">
                  <a:pos x="651" y="296"/>
                </a:cxn>
                <a:cxn ang="0">
                  <a:pos x="651" y="329"/>
                </a:cxn>
                <a:cxn ang="0">
                  <a:pos x="631" y="351"/>
                </a:cxn>
                <a:cxn ang="0">
                  <a:pos x="618" y="378"/>
                </a:cxn>
                <a:cxn ang="0">
                  <a:pos x="593" y="425"/>
                </a:cxn>
                <a:cxn ang="0">
                  <a:pos x="568" y="469"/>
                </a:cxn>
                <a:cxn ang="0">
                  <a:pos x="535" y="521"/>
                </a:cxn>
              </a:cxnLst>
              <a:rect l="0" t="0" r="r" b="b"/>
              <a:pathLst>
                <a:path w="692" h="527">
                  <a:moveTo>
                    <a:pt x="527" y="524"/>
                  </a:moveTo>
                  <a:lnTo>
                    <a:pt x="516" y="521"/>
                  </a:lnTo>
                  <a:lnTo>
                    <a:pt x="483" y="518"/>
                  </a:lnTo>
                  <a:lnTo>
                    <a:pt x="472" y="516"/>
                  </a:lnTo>
                  <a:lnTo>
                    <a:pt x="459" y="513"/>
                  </a:lnTo>
                  <a:lnTo>
                    <a:pt x="453" y="510"/>
                  </a:lnTo>
                  <a:lnTo>
                    <a:pt x="445" y="502"/>
                  </a:lnTo>
                  <a:lnTo>
                    <a:pt x="434" y="491"/>
                  </a:lnTo>
                  <a:lnTo>
                    <a:pt x="426" y="480"/>
                  </a:lnTo>
                  <a:lnTo>
                    <a:pt x="423" y="477"/>
                  </a:lnTo>
                  <a:lnTo>
                    <a:pt x="423" y="472"/>
                  </a:lnTo>
                  <a:lnTo>
                    <a:pt x="420" y="472"/>
                  </a:lnTo>
                  <a:lnTo>
                    <a:pt x="415" y="469"/>
                  </a:lnTo>
                  <a:lnTo>
                    <a:pt x="415" y="461"/>
                  </a:lnTo>
                  <a:lnTo>
                    <a:pt x="415" y="455"/>
                  </a:lnTo>
                  <a:lnTo>
                    <a:pt x="409" y="455"/>
                  </a:lnTo>
                  <a:lnTo>
                    <a:pt x="406" y="452"/>
                  </a:lnTo>
                  <a:lnTo>
                    <a:pt x="404" y="450"/>
                  </a:lnTo>
                  <a:lnTo>
                    <a:pt x="404" y="444"/>
                  </a:lnTo>
                  <a:lnTo>
                    <a:pt x="398" y="433"/>
                  </a:lnTo>
                  <a:lnTo>
                    <a:pt x="395" y="428"/>
                  </a:lnTo>
                  <a:lnTo>
                    <a:pt x="382" y="420"/>
                  </a:lnTo>
                  <a:lnTo>
                    <a:pt x="373" y="411"/>
                  </a:lnTo>
                  <a:lnTo>
                    <a:pt x="368" y="411"/>
                  </a:lnTo>
                  <a:lnTo>
                    <a:pt x="365" y="411"/>
                  </a:lnTo>
                  <a:lnTo>
                    <a:pt x="363" y="414"/>
                  </a:lnTo>
                  <a:lnTo>
                    <a:pt x="363" y="420"/>
                  </a:lnTo>
                  <a:lnTo>
                    <a:pt x="363" y="444"/>
                  </a:lnTo>
                  <a:lnTo>
                    <a:pt x="363" y="469"/>
                  </a:lnTo>
                  <a:lnTo>
                    <a:pt x="352" y="472"/>
                  </a:lnTo>
                  <a:lnTo>
                    <a:pt x="346" y="474"/>
                  </a:lnTo>
                  <a:lnTo>
                    <a:pt x="343" y="472"/>
                  </a:lnTo>
                  <a:lnTo>
                    <a:pt x="335" y="469"/>
                  </a:lnTo>
                  <a:lnTo>
                    <a:pt x="321" y="472"/>
                  </a:lnTo>
                  <a:lnTo>
                    <a:pt x="308" y="472"/>
                  </a:lnTo>
                  <a:lnTo>
                    <a:pt x="305" y="472"/>
                  </a:lnTo>
                  <a:lnTo>
                    <a:pt x="302" y="472"/>
                  </a:lnTo>
                  <a:lnTo>
                    <a:pt x="291" y="472"/>
                  </a:lnTo>
                  <a:lnTo>
                    <a:pt x="272" y="472"/>
                  </a:lnTo>
                  <a:lnTo>
                    <a:pt x="269" y="469"/>
                  </a:lnTo>
                  <a:lnTo>
                    <a:pt x="269" y="458"/>
                  </a:lnTo>
                  <a:lnTo>
                    <a:pt x="269" y="431"/>
                  </a:lnTo>
                  <a:lnTo>
                    <a:pt x="272" y="384"/>
                  </a:lnTo>
                  <a:lnTo>
                    <a:pt x="267" y="384"/>
                  </a:lnTo>
                  <a:lnTo>
                    <a:pt x="264" y="384"/>
                  </a:lnTo>
                  <a:lnTo>
                    <a:pt x="253" y="387"/>
                  </a:lnTo>
                  <a:lnTo>
                    <a:pt x="250" y="392"/>
                  </a:lnTo>
                  <a:lnTo>
                    <a:pt x="247" y="395"/>
                  </a:lnTo>
                  <a:lnTo>
                    <a:pt x="242" y="398"/>
                  </a:lnTo>
                  <a:lnTo>
                    <a:pt x="239" y="398"/>
                  </a:lnTo>
                  <a:lnTo>
                    <a:pt x="231" y="400"/>
                  </a:lnTo>
                  <a:lnTo>
                    <a:pt x="223" y="406"/>
                  </a:lnTo>
                  <a:lnTo>
                    <a:pt x="220" y="409"/>
                  </a:lnTo>
                  <a:lnTo>
                    <a:pt x="184" y="420"/>
                  </a:lnTo>
                  <a:lnTo>
                    <a:pt x="181" y="425"/>
                  </a:lnTo>
                  <a:lnTo>
                    <a:pt x="168" y="425"/>
                  </a:lnTo>
                  <a:lnTo>
                    <a:pt x="154" y="425"/>
                  </a:lnTo>
                  <a:lnTo>
                    <a:pt x="151" y="425"/>
                  </a:lnTo>
                  <a:lnTo>
                    <a:pt x="146" y="420"/>
                  </a:lnTo>
                  <a:lnTo>
                    <a:pt x="138" y="420"/>
                  </a:lnTo>
                  <a:lnTo>
                    <a:pt x="127" y="417"/>
                  </a:lnTo>
                  <a:lnTo>
                    <a:pt x="124" y="414"/>
                  </a:lnTo>
                  <a:lnTo>
                    <a:pt x="121" y="411"/>
                  </a:lnTo>
                  <a:lnTo>
                    <a:pt x="113" y="400"/>
                  </a:lnTo>
                  <a:lnTo>
                    <a:pt x="99" y="389"/>
                  </a:lnTo>
                  <a:lnTo>
                    <a:pt x="83" y="392"/>
                  </a:lnTo>
                  <a:lnTo>
                    <a:pt x="72" y="398"/>
                  </a:lnTo>
                  <a:lnTo>
                    <a:pt x="64" y="400"/>
                  </a:lnTo>
                  <a:lnTo>
                    <a:pt x="55" y="406"/>
                  </a:lnTo>
                  <a:lnTo>
                    <a:pt x="50" y="406"/>
                  </a:lnTo>
                  <a:lnTo>
                    <a:pt x="44" y="400"/>
                  </a:lnTo>
                  <a:lnTo>
                    <a:pt x="31" y="389"/>
                  </a:lnTo>
                  <a:lnTo>
                    <a:pt x="31" y="387"/>
                  </a:lnTo>
                  <a:lnTo>
                    <a:pt x="28" y="387"/>
                  </a:lnTo>
                  <a:lnTo>
                    <a:pt x="20" y="378"/>
                  </a:lnTo>
                  <a:lnTo>
                    <a:pt x="14" y="376"/>
                  </a:lnTo>
                  <a:lnTo>
                    <a:pt x="9" y="359"/>
                  </a:lnTo>
                  <a:lnTo>
                    <a:pt x="0" y="345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6" y="334"/>
                  </a:lnTo>
                  <a:lnTo>
                    <a:pt x="14" y="334"/>
                  </a:lnTo>
                  <a:lnTo>
                    <a:pt x="14" y="323"/>
                  </a:lnTo>
                  <a:lnTo>
                    <a:pt x="25" y="321"/>
                  </a:lnTo>
                  <a:lnTo>
                    <a:pt x="31" y="321"/>
                  </a:lnTo>
                  <a:lnTo>
                    <a:pt x="33" y="318"/>
                  </a:lnTo>
                  <a:lnTo>
                    <a:pt x="44" y="310"/>
                  </a:lnTo>
                  <a:lnTo>
                    <a:pt x="55" y="296"/>
                  </a:lnTo>
                  <a:lnTo>
                    <a:pt x="55" y="282"/>
                  </a:lnTo>
                  <a:lnTo>
                    <a:pt x="55" y="280"/>
                  </a:lnTo>
                  <a:lnTo>
                    <a:pt x="50" y="277"/>
                  </a:lnTo>
                  <a:lnTo>
                    <a:pt x="47" y="263"/>
                  </a:lnTo>
                  <a:lnTo>
                    <a:pt x="44" y="252"/>
                  </a:lnTo>
                  <a:lnTo>
                    <a:pt x="42" y="252"/>
                  </a:lnTo>
                  <a:lnTo>
                    <a:pt x="42" y="244"/>
                  </a:lnTo>
                  <a:lnTo>
                    <a:pt x="42" y="238"/>
                  </a:lnTo>
                  <a:lnTo>
                    <a:pt x="31" y="238"/>
                  </a:lnTo>
                  <a:lnTo>
                    <a:pt x="20" y="238"/>
                  </a:lnTo>
                  <a:lnTo>
                    <a:pt x="14" y="233"/>
                  </a:lnTo>
                  <a:lnTo>
                    <a:pt x="11" y="227"/>
                  </a:lnTo>
                  <a:lnTo>
                    <a:pt x="9" y="225"/>
                  </a:lnTo>
                  <a:lnTo>
                    <a:pt x="6" y="216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08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14" y="197"/>
                  </a:lnTo>
                  <a:lnTo>
                    <a:pt x="28" y="197"/>
                  </a:lnTo>
                  <a:lnTo>
                    <a:pt x="31" y="197"/>
                  </a:lnTo>
                  <a:lnTo>
                    <a:pt x="33" y="189"/>
                  </a:lnTo>
                  <a:lnTo>
                    <a:pt x="44" y="175"/>
                  </a:lnTo>
                  <a:lnTo>
                    <a:pt x="47" y="170"/>
                  </a:lnTo>
                  <a:lnTo>
                    <a:pt x="58" y="170"/>
                  </a:lnTo>
                  <a:lnTo>
                    <a:pt x="66" y="167"/>
                  </a:lnTo>
                  <a:lnTo>
                    <a:pt x="74" y="164"/>
                  </a:lnTo>
                  <a:lnTo>
                    <a:pt x="83" y="162"/>
                  </a:lnTo>
                  <a:lnTo>
                    <a:pt x="94" y="151"/>
                  </a:lnTo>
                  <a:lnTo>
                    <a:pt x="99" y="142"/>
                  </a:lnTo>
                  <a:lnTo>
                    <a:pt x="116" y="142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6" y="131"/>
                  </a:lnTo>
                  <a:lnTo>
                    <a:pt x="151" y="126"/>
                  </a:lnTo>
                  <a:lnTo>
                    <a:pt x="151" y="120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7" y="104"/>
                  </a:lnTo>
                  <a:lnTo>
                    <a:pt x="162" y="101"/>
                  </a:lnTo>
                  <a:lnTo>
                    <a:pt x="168" y="96"/>
                  </a:lnTo>
                  <a:lnTo>
                    <a:pt x="168" y="82"/>
                  </a:lnTo>
                  <a:lnTo>
                    <a:pt x="168" y="74"/>
                  </a:lnTo>
                  <a:lnTo>
                    <a:pt x="170" y="71"/>
                  </a:lnTo>
                  <a:lnTo>
                    <a:pt x="173" y="68"/>
                  </a:lnTo>
                  <a:lnTo>
                    <a:pt x="176" y="65"/>
                  </a:lnTo>
                  <a:lnTo>
                    <a:pt x="184" y="63"/>
                  </a:lnTo>
                  <a:lnTo>
                    <a:pt x="195" y="63"/>
                  </a:lnTo>
                  <a:lnTo>
                    <a:pt x="201" y="65"/>
                  </a:lnTo>
                  <a:lnTo>
                    <a:pt x="206" y="68"/>
                  </a:lnTo>
                  <a:lnTo>
                    <a:pt x="220" y="74"/>
                  </a:lnTo>
                  <a:lnTo>
                    <a:pt x="225" y="74"/>
                  </a:lnTo>
                  <a:lnTo>
                    <a:pt x="239" y="74"/>
                  </a:lnTo>
                  <a:lnTo>
                    <a:pt x="239" y="71"/>
                  </a:lnTo>
                  <a:lnTo>
                    <a:pt x="247" y="68"/>
                  </a:lnTo>
                  <a:lnTo>
                    <a:pt x="250" y="63"/>
                  </a:lnTo>
                  <a:lnTo>
                    <a:pt x="253" y="54"/>
                  </a:lnTo>
                  <a:lnTo>
                    <a:pt x="250" y="46"/>
                  </a:lnTo>
                  <a:lnTo>
                    <a:pt x="250" y="38"/>
                  </a:lnTo>
                  <a:lnTo>
                    <a:pt x="250" y="30"/>
                  </a:lnTo>
                  <a:lnTo>
                    <a:pt x="250" y="24"/>
                  </a:lnTo>
                  <a:lnTo>
                    <a:pt x="250" y="13"/>
                  </a:lnTo>
                  <a:lnTo>
                    <a:pt x="253" y="5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30" y="11"/>
                  </a:lnTo>
                  <a:lnTo>
                    <a:pt x="341" y="16"/>
                  </a:lnTo>
                  <a:lnTo>
                    <a:pt x="346" y="33"/>
                  </a:lnTo>
                  <a:lnTo>
                    <a:pt x="346" y="49"/>
                  </a:lnTo>
                  <a:lnTo>
                    <a:pt x="349" y="54"/>
                  </a:lnTo>
                  <a:lnTo>
                    <a:pt x="357" y="79"/>
                  </a:lnTo>
                  <a:lnTo>
                    <a:pt x="363" y="82"/>
                  </a:lnTo>
                  <a:lnTo>
                    <a:pt x="365" y="90"/>
                  </a:lnTo>
                  <a:lnTo>
                    <a:pt x="368" y="90"/>
                  </a:lnTo>
                  <a:lnTo>
                    <a:pt x="371" y="96"/>
                  </a:lnTo>
                  <a:lnTo>
                    <a:pt x="371" y="104"/>
                  </a:lnTo>
                  <a:lnTo>
                    <a:pt x="371" y="118"/>
                  </a:lnTo>
                  <a:lnTo>
                    <a:pt x="373" y="123"/>
                  </a:lnTo>
                  <a:lnTo>
                    <a:pt x="379" y="123"/>
                  </a:lnTo>
                  <a:lnTo>
                    <a:pt x="379" y="131"/>
                  </a:lnTo>
                  <a:lnTo>
                    <a:pt x="382" y="137"/>
                  </a:lnTo>
                  <a:lnTo>
                    <a:pt x="390" y="142"/>
                  </a:lnTo>
                  <a:lnTo>
                    <a:pt x="390" y="145"/>
                  </a:lnTo>
                  <a:lnTo>
                    <a:pt x="395" y="145"/>
                  </a:lnTo>
                  <a:lnTo>
                    <a:pt x="404" y="148"/>
                  </a:lnTo>
                  <a:lnTo>
                    <a:pt x="406" y="148"/>
                  </a:lnTo>
                  <a:lnTo>
                    <a:pt x="412" y="148"/>
                  </a:lnTo>
                  <a:lnTo>
                    <a:pt x="420" y="145"/>
                  </a:lnTo>
                  <a:lnTo>
                    <a:pt x="426" y="145"/>
                  </a:lnTo>
                  <a:lnTo>
                    <a:pt x="434" y="142"/>
                  </a:lnTo>
                  <a:lnTo>
                    <a:pt x="434" y="142"/>
                  </a:lnTo>
                  <a:lnTo>
                    <a:pt x="439" y="137"/>
                  </a:lnTo>
                  <a:lnTo>
                    <a:pt x="445" y="137"/>
                  </a:lnTo>
                  <a:lnTo>
                    <a:pt x="456" y="137"/>
                  </a:lnTo>
                  <a:lnTo>
                    <a:pt x="461" y="134"/>
                  </a:lnTo>
                  <a:lnTo>
                    <a:pt x="472" y="142"/>
                  </a:lnTo>
                  <a:lnTo>
                    <a:pt x="483" y="153"/>
                  </a:lnTo>
                  <a:lnTo>
                    <a:pt x="497" y="153"/>
                  </a:lnTo>
                  <a:lnTo>
                    <a:pt x="508" y="156"/>
                  </a:lnTo>
                  <a:lnTo>
                    <a:pt x="519" y="162"/>
                  </a:lnTo>
                  <a:lnTo>
                    <a:pt x="533" y="164"/>
                  </a:lnTo>
                  <a:lnTo>
                    <a:pt x="544" y="164"/>
                  </a:lnTo>
                  <a:lnTo>
                    <a:pt x="552" y="164"/>
                  </a:lnTo>
                  <a:lnTo>
                    <a:pt x="555" y="170"/>
                  </a:lnTo>
                  <a:lnTo>
                    <a:pt x="563" y="175"/>
                  </a:lnTo>
                  <a:lnTo>
                    <a:pt x="579" y="175"/>
                  </a:lnTo>
                  <a:lnTo>
                    <a:pt x="593" y="175"/>
                  </a:lnTo>
                  <a:lnTo>
                    <a:pt x="598" y="173"/>
                  </a:lnTo>
                  <a:lnTo>
                    <a:pt x="607" y="170"/>
                  </a:lnTo>
                  <a:lnTo>
                    <a:pt x="620" y="170"/>
                  </a:lnTo>
                  <a:lnTo>
                    <a:pt x="640" y="167"/>
                  </a:lnTo>
                  <a:lnTo>
                    <a:pt x="642" y="170"/>
                  </a:lnTo>
                  <a:lnTo>
                    <a:pt x="648" y="173"/>
                  </a:lnTo>
                  <a:lnTo>
                    <a:pt x="672" y="173"/>
                  </a:lnTo>
                  <a:lnTo>
                    <a:pt x="692" y="170"/>
                  </a:lnTo>
                  <a:lnTo>
                    <a:pt x="692" y="183"/>
                  </a:lnTo>
                  <a:lnTo>
                    <a:pt x="689" y="189"/>
                  </a:lnTo>
                  <a:lnTo>
                    <a:pt x="678" y="197"/>
                  </a:lnTo>
                  <a:lnTo>
                    <a:pt x="672" y="208"/>
                  </a:lnTo>
                  <a:lnTo>
                    <a:pt x="667" y="219"/>
                  </a:lnTo>
                  <a:lnTo>
                    <a:pt x="664" y="227"/>
                  </a:lnTo>
                  <a:lnTo>
                    <a:pt x="662" y="230"/>
                  </a:lnTo>
                  <a:lnTo>
                    <a:pt x="656" y="233"/>
                  </a:lnTo>
                  <a:lnTo>
                    <a:pt x="651" y="252"/>
                  </a:lnTo>
                  <a:lnTo>
                    <a:pt x="651" y="255"/>
                  </a:lnTo>
                  <a:lnTo>
                    <a:pt x="651" y="263"/>
                  </a:lnTo>
                  <a:lnTo>
                    <a:pt x="651" y="274"/>
                  </a:lnTo>
                  <a:lnTo>
                    <a:pt x="645" y="277"/>
                  </a:lnTo>
                  <a:lnTo>
                    <a:pt x="640" y="282"/>
                  </a:lnTo>
                  <a:lnTo>
                    <a:pt x="642" y="288"/>
                  </a:lnTo>
                  <a:lnTo>
                    <a:pt x="642" y="291"/>
                  </a:lnTo>
                  <a:lnTo>
                    <a:pt x="648" y="293"/>
                  </a:lnTo>
                  <a:lnTo>
                    <a:pt x="651" y="296"/>
                  </a:lnTo>
                  <a:lnTo>
                    <a:pt x="656" y="302"/>
                  </a:lnTo>
                  <a:lnTo>
                    <a:pt x="659" y="310"/>
                  </a:lnTo>
                  <a:lnTo>
                    <a:pt x="659" y="315"/>
                  </a:lnTo>
                  <a:lnTo>
                    <a:pt x="659" y="323"/>
                  </a:lnTo>
                  <a:lnTo>
                    <a:pt x="651" y="329"/>
                  </a:lnTo>
                  <a:lnTo>
                    <a:pt x="648" y="337"/>
                  </a:lnTo>
                  <a:lnTo>
                    <a:pt x="642" y="345"/>
                  </a:lnTo>
                  <a:lnTo>
                    <a:pt x="640" y="348"/>
                  </a:lnTo>
                  <a:lnTo>
                    <a:pt x="637" y="348"/>
                  </a:lnTo>
                  <a:lnTo>
                    <a:pt x="631" y="351"/>
                  </a:lnTo>
                  <a:lnTo>
                    <a:pt x="629" y="354"/>
                  </a:lnTo>
                  <a:lnTo>
                    <a:pt x="623" y="356"/>
                  </a:lnTo>
                  <a:lnTo>
                    <a:pt x="623" y="365"/>
                  </a:lnTo>
                  <a:lnTo>
                    <a:pt x="620" y="376"/>
                  </a:lnTo>
                  <a:lnTo>
                    <a:pt x="618" y="378"/>
                  </a:lnTo>
                  <a:lnTo>
                    <a:pt x="615" y="389"/>
                  </a:lnTo>
                  <a:lnTo>
                    <a:pt x="615" y="400"/>
                  </a:lnTo>
                  <a:lnTo>
                    <a:pt x="607" y="414"/>
                  </a:lnTo>
                  <a:lnTo>
                    <a:pt x="598" y="420"/>
                  </a:lnTo>
                  <a:lnTo>
                    <a:pt x="593" y="425"/>
                  </a:lnTo>
                  <a:lnTo>
                    <a:pt x="585" y="428"/>
                  </a:lnTo>
                  <a:lnTo>
                    <a:pt x="582" y="436"/>
                  </a:lnTo>
                  <a:lnTo>
                    <a:pt x="579" y="442"/>
                  </a:lnTo>
                  <a:lnTo>
                    <a:pt x="571" y="452"/>
                  </a:lnTo>
                  <a:lnTo>
                    <a:pt x="568" y="469"/>
                  </a:lnTo>
                  <a:lnTo>
                    <a:pt x="563" y="480"/>
                  </a:lnTo>
                  <a:lnTo>
                    <a:pt x="555" y="491"/>
                  </a:lnTo>
                  <a:lnTo>
                    <a:pt x="555" y="494"/>
                  </a:lnTo>
                  <a:lnTo>
                    <a:pt x="552" y="502"/>
                  </a:lnTo>
                  <a:lnTo>
                    <a:pt x="535" y="521"/>
                  </a:lnTo>
                  <a:lnTo>
                    <a:pt x="527" y="527"/>
                  </a:lnTo>
                  <a:lnTo>
                    <a:pt x="527" y="524"/>
                  </a:lnTo>
                  <a:lnTo>
                    <a:pt x="527" y="52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347630" y="3785374"/>
              <a:ext cx="1022976" cy="1069056"/>
            </a:xfrm>
            <a:custGeom>
              <a:avLst/>
              <a:gdLst/>
              <a:ahLst/>
              <a:cxnLst>
                <a:cxn ang="0">
                  <a:pos x="491" y="719"/>
                </a:cxn>
                <a:cxn ang="0">
                  <a:pos x="483" y="686"/>
                </a:cxn>
                <a:cxn ang="0">
                  <a:pos x="469" y="659"/>
                </a:cxn>
                <a:cxn ang="0">
                  <a:pos x="488" y="631"/>
                </a:cxn>
                <a:cxn ang="0">
                  <a:pos x="445" y="587"/>
                </a:cxn>
                <a:cxn ang="0">
                  <a:pos x="450" y="541"/>
                </a:cxn>
                <a:cxn ang="0">
                  <a:pos x="414" y="466"/>
                </a:cxn>
                <a:cxn ang="0">
                  <a:pos x="373" y="439"/>
                </a:cxn>
                <a:cxn ang="0">
                  <a:pos x="338" y="414"/>
                </a:cxn>
                <a:cxn ang="0">
                  <a:pos x="305" y="376"/>
                </a:cxn>
                <a:cxn ang="0">
                  <a:pos x="263" y="340"/>
                </a:cxn>
                <a:cxn ang="0">
                  <a:pos x="236" y="359"/>
                </a:cxn>
                <a:cxn ang="0">
                  <a:pos x="206" y="381"/>
                </a:cxn>
                <a:cxn ang="0">
                  <a:pos x="159" y="381"/>
                </a:cxn>
                <a:cxn ang="0">
                  <a:pos x="137" y="442"/>
                </a:cxn>
                <a:cxn ang="0">
                  <a:pos x="77" y="425"/>
                </a:cxn>
                <a:cxn ang="0">
                  <a:pos x="33" y="434"/>
                </a:cxn>
                <a:cxn ang="0">
                  <a:pos x="14" y="395"/>
                </a:cxn>
                <a:cxn ang="0">
                  <a:pos x="0" y="365"/>
                </a:cxn>
                <a:cxn ang="0">
                  <a:pos x="8" y="266"/>
                </a:cxn>
                <a:cxn ang="0">
                  <a:pos x="19" y="228"/>
                </a:cxn>
                <a:cxn ang="0">
                  <a:pos x="47" y="228"/>
                </a:cxn>
                <a:cxn ang="0">
                  <a:pos x="146" y="228"/>
                </a:cxn>
                <a:cxn ang="0">
                  <a:pos x="263" y="219"/>
                </a:cxn>
                <a:cxn ang="0">
                  <a:pos x="327" y="228"/>
                </a:cxn>
                <a:cxn ang="0">
                  <a:pos x="359" y="228"/>
                </a:cxn>
                <a:cxn ang="0">
                  <a:pos x="392" y="170"/>
                </a:cxn>
                <a:cxn ang="0">
                  <a:pos x="409" y="115"/>
                </a:cxn>
                <a:cxn ang="0">
                  <a:pos x="436" y="49"/>
                </a:cxn>
                <a:cxn ang="0">
                  <a:pos x="469" y="63"/>
                </a:cxn>
                <a:cxn ang="0">
                  <a:pos x="521" y="74"/>
                </a:cxn>
                <a:cxn ang="0">
                  <a:pos x="521" y="44"/>
                </a:cxn>
                <a:cxn ang="0">
                  <a:pos x="568" y="8"/>
                </a:cxn>
                <a:cxn ang="0">
                  <a:pos x="601" y="22"/>
                </a:cxn>
                <a:cxn ang="0">
                  <a:pos x="612" y="44"/>
                </a:cxn>
                <a:cxn ang="0">
                  <a:pos x="628" y="77"/>
                </a:cxn>
                <a:cxn ang="0">
                  <a:pos x="628" y="134"/>
                </a:cxn>
                <a:cxn ang="0">
                  <a:pos x="658" y="181"/>
                </a:cxn>
                <a:cxn ang="0">
                  <a:pos x="678" y="181"/>
                </a:cxn>
                <a:cxn ang="0">
                  <a:pos x="653" y="236"/>
                </a:cxn>
                <a:cxn ang="0">
                  <a:pos x="631" y="266"/>
                </a:cxn>
                <a:cxn ang="0">
                  <a:pos x="598" y="305"/>
                </a:cxn>
                <a:cxn ang="0">
                  <a:pos x="546" y="315"/>
                </a:cxn>
                <a:cxn ang="0">
                  <a:pos x="541" y="359"/>
                </a:cxn>
                <a:cxn ang="0">
                  <a:pos x="530" y="387"/>
                </a:cxn>
                <a:cxn ang="0">
                  <a:pos x="513" y="425"/>
                </a:cxn>
                <a:cxn ang="0">
                  <a:pos x="513" y="480"/>
                </a:cxn>
                <a:cxn ang="0">
                  <a:pos x="505" y="519"/>
                </a:cxn>
                <a:cxn ang="0">
                  <a:pos x="541" y="538"/>
                </a:cxn>
                <a:cxn ang="0">
                  <a:pos x="562" y="568"/>
                </a:cxn>
                <a:cxn ang="0">
                  <a:pos x="571" y="631"/>
                </a:cxn>
                <a:cxn ang="0">
                  <a:pos x="623" y="639"/>
                </a:cxn>
                <a:cxn ang="0">
                  <a:pos x="650" y="656"/>
                </a:cxn>
                <a:cxn ang="0">
                  <a:pos x="686" y="661"/>
                </a:cxn>
                <a:cxn ang="0">
                  <a:pos x="697" y="681"/>
                </a:cxn>
                <a:cxn ang="0">
                  <a:pos x="700" y="713"/>
                </a:cxn>
                <a:cxn ang="0">
                  <a:pos x="691" y="727"/>
                </a:cxn>
                <a:cxn ang="0">
                  <a:pos x="697" y="757"/>
                </a:cxn>
                <a:cxn ang="0">
                  <a:pos x="609" y="752"/>
                </a:cxn>
              </a:cxnLst>
              <a:rect l="0" t="0" r="r" b="b"/>
              <a:pathLst>
                <a:path w="708" h="766">
                  <a:moveTo>
                    <a:pt x="497" y="766"/>
                  </a:moveTo>
                  <a:lnTo>
                    <a:pt x="491" y="766"/>
                  </a:lnTo>
                  <a:lnTo>
                    <a:pt x="486" y="763"/>
                  </a:lnTo>
                  <a:lnTo>
                    <a:pt x="486" y="746"/>
                  </a:lnTo>
                  <a:lnTo>
                    <a:pt x="486" y="722"/>
                  </a:lnTo>
                  <a:lnTo>
                    <a:pt x="491" y="719"/>
                  </a:lnTo>
                  <a:lnTo>
                    <a:pt x="499" y="713"/>
                  </a:lnTo>
                  <a:lnTo>
                    <a:pt x="499" y="705"/>
                  </a:lnTo>
                  <a:lnTo>
                    <a:pt x="499" y="700"/>
                  </a:lnTo>
                  <a:lnTo>
                    <a:pt x="491" y="692"/>
                  </a:lnTo>
                  <a:lnTo>
                    <a:pt x="486" y="686"/>
                  </a:lnTo>
                  <a:lnTo>
                    <a:pt x="483" y="686"/>
                  </a:lnTo>
                  <a:lnTo>
                    <a:pt x="477" y="683"/>
                  </a:lnTo>
                  <a:lnTo>
                    <a:pt x="472" y="683"/>
                  </a:lnTo>
                  <a:lnTo>
                    <a:pt x="469" y="681"/>
                  </a:lnTo>
                  <a:lnTo>
                    <a:pt x="469" y="672"/>
                  </a:lnTo>
                  <a:lnTo>
                    <a:pt x="469" y="661"/>
                  </a:lnTo>
                  <a:lnTo>
                    <a:pt x="469" y="659"/>
                  </a:lnTo>
                  <a:lnTo>
                    <a:pt x="477" y="648"/>
                  </a:lnTo>
                  <a:lnTo>
                    <a:pt x="480" y="648"/>
                  </a:lnTo>
                  <a:lnTo>
                    <a:pt x="486" y="645"/>
                  </a:lnTo>
                  <a:lnTo>
                    <a:pt x="486" y="637"/>
                  </a:lnTo>
                  <a:lnTo>
                    <a:pt x="488" y="634"/>
                  </a:lnTo>
                  <a:lnTo>
                    <a:pt x="488" y="631"/>
                  </a:lnTo>
                  <a:lnTo>
                    <a:pt x="488" y="628"/>
                  </a:lnTo>
                  <a:lnTo>
                    <a:pt x="469" y="606"/>
                  </a:lnTo>
                  <a:lnTo>
                    <a:pt x="461" y="604"/>
                  </a:lnTo>
                  <a:lnTo>
                    <a:pt x="453" y="595"/>
                  </a:lnTo>
                  <a:lnTo>
                    <a:pt x="445" y="595"/>
                  </a:lnTo>
                  <a:lnTo>
                    <a:pt x="445" y="587"/>
                  </a:lnTo>
                  <a:lnTo>
                    <a:pt x="445" y="584"/>
                  </a:lnTo>
                  <a:lnTo>
                    <a:pt x="455" y="576"/>
                  </a:lnTo>
                  <a:lnTo>
                    <a:pt x="466" y="568"/>
                  </a:lnTo>
                  <a:lnTo>
                    <a:pt x="466" y="563"/>
                  </a:lnTo>
                  <a:lnTo>
                    <a:pt x="466" y="554"/>
                  </a:lnTo>
                  <a:lnTo>
                    <a:pt x="450" y="541"/>
                  </a:lnTo>
                  <a:lnTo>
                    <a:pt x="445" y="532"/>
                  </a:lnTo>
                  <a:lnTo>
                    <a:pt x="436" y="532"/>
                  </a:lnTo>
                  <a:lnTo>
                    <a:pt x="425" y="532"/>
                  </a:lnTo>
                  <a:lnTo>
                    <a:pt x="420" y="505"/>
                  </a:lnTo>
                  <a:lnTo>
                    <a:pt x="414" y="469"/>
                  </a:lnTo>
                  <a:lnTo>
                    <a:pt x="414" y="466"/>
                  </a:lnTo>
                  <a:lnTo>
                    <a:pt x="414" y="464"/>
                  </a:lnTo>
                  <a:lnTo>
                    <a:pt x="403" y="458"/>
                  </a:lnTo>
                  <a:lnTo>
                    <a:pt x="395" y="458"/>
                  </a:lnTo>
                  <a:lnTo>
                    <a:pt x="390" y="450"/>
                  </a:lnTo>
                  <a:lnTo>
                    <a:pt x="379" y="442"/>
                  </a:lnTo>
                  <a:lnTo>
                    <a:pt x="373" y="439"/>
                  </a:lnTo>
                  <a:lnTo>
                    <a:pt x="365" y="434"/>
                  </a:lnTo>
                  <a:lnTo>
                    <a:pt x="359" y="425"/>
                  </a:lnTo>
                  <a:lnTo>
                    <a:pt x="346" y="423"/>
                  </a:lnTo>
                  <a:lnTo>
                    <a:pt x="343" y="420"/>
                  </a:lnTo>
                  <a:lnTo>
                    <a:pt x="343" y="414"/>
                  </a:lnTo>
                  <a:lnTo>
                    <a:pt x="338" y="414"/>
                  </a:lnTo>
                  <a:lnTo>
                    <a:pt x="332" y="414"/>
                  </a:lnTo>
                  <a:lnTo>
                    <a:pt x="321" y="401"/>
                  </a:lnTo>
                  <a:lnTo>
                    <a:pt x="316" y="392"/>
                  </a:lnTo>
                  <a:lnTo>
                    <a:pt x="313" y="387"/>
                  </a:lnTo>
                  <a:lnTo>
                    <a:pt x="313" y="384"/>
                  </a:lnTo>
                  <a:lnTo>
                    <a:pt x="305" y="376"/>
                  </a:lnTo>
                  <a:lnTo>
                    <a:pt x="299" y="370"/>
                  </a:lnTo>
                  <a:lnTo>
                    <a:pt x="296" y="362"/>
                  </a:lnTo>
                  <a:lnTo>
                    <a:pt x="296" y="359"/>
                  </a:lnTo>
                  <a:lnTo>
                    <a:pt x="291" y="351"/>
                  </a:lnTo>
                  <a:lnTo>
                    <a:pt x="277" y="340"/>
                  </a:lnTo>
                  <a:lnTo>
                    <a:pt x="263" y="340"/>
                  </a:lnTo>
                  <a:lnTo>
                    <a:pt x="247" y="340"/>
                  </a:lnTo>
                  <a:lnTo>
                    <a:pt x="244" y="340"/>
                  </a:lnTo>
                  <a:lnTo>
                    <a:pt x="239" y="343"/>
                  </a:lnTo>
                  <a:lnTo>
                    <a:pt x="236" y="348"/>
                  </a:lnTo>
                  <a:lnTo>
                    <a:pt x="236" y="354"/>
                  </a:lnTo>
                  <a:lnTo>
                    <a:pt x="236" y="359"/>
                  </a:lnTo>
                  <a:lnTo>
                    <a:pt x="236" y="370"/>
                  </a:lnTo>
                  <a:lnTo>
                    <a:pt x="228" y="370"/>
                  </a:lnTo>
                  <a:lnTo>
                    <a:pt x="222" y="370"/>
                  </a:lnTo>
                  <a:lnTo>
                    <a:pt x="211" y="379"/>
                  </a:lnTo>
                  <a:lnTo>
                    <a:pt x="209" y="381"/>
                  </a:lnTo>
                  <a:lnTo>
                    <a:pt x="206" y="381"/>
                  </a:lnTo>
                  <a:lnTo>
                    <a:pt x="203" y="381"/>
                  </a:lnTo>
                  <a:lnTo>
                    <a:pt x="198" y="379"/>
                  </a:lnTo>
                  <a:lnTo>
                    <a:pt x="189" y="370"/>
                  </a:lnTo>
                  <a:lnTo>
                    <a:pt x="181" y="370"/>
                  </a:lnTo>
                  <a:lnTo>
                    <a:pt x="170" y="370"/>
                  </a:lnTo>
                  <a:lnTo>
                    <a:pt x="159" y="381"/>
                  </a:lnTo>
                  <a:lnTo>
                    <a:pt x="154" y="384"/>
                  </a:lnTo>
                  <a:lnTo>
                    <a:pt x="154" y="395"/>
                  </a:lnTo>
                  <a:lnTo>
                    <a:pt x="146" y="403"/>
                  </a:lnTo>
                  <a:lnTo>
                    <a:pt x="146" y="423"/>
                  </a:lnTo>
                  <a:lnTo>
                    <a:pt x="143" y="439"/>
                  </a:lnTo>
                  <a:lnTo>
                    <a:pt x="137" y="442"/>
                  </a:lnTo>
                  <a:lnTo>
                    <a:pt x="135" y="436"/>
                  </a:lnTo>
                  <a:lnTo>
                    <a:pt x="126" y="434"/>
                  </a:lnTo>
                  <a:lnTo>
                    <a:pt x="107" y="434"/>
                  </a:lnTo>
                  <a:lnTo>
                    <a:pt x="85" y="434"/>
                  </a:lnTo>
                  <a:lnTo>
                    <a:pt x="82" y="431"/>
                  </a:lnTo>
                  <a:lnTo>
                    <a:pt x="77" y="425"/>
                  </a:lnTo>
                  <a:lnTo>
                    <a:pt x="66" y="425"/>
                  </a:lnTo>
                  <a:lnTo>
                    <a:pt x="55" y="425"/>
                  </a:lnTo>
                  <a:lnTo>
                    <a:pt x="47" y="431"/>
                  </a:lnTo>
                  <a:lnTo>
                    <a:pt x="44" y="436"/>
                  </a:lnTo>
                  <a:lnTo>
                    <a:pt x="36" y="434"/>
                  </a:lnTo>
                  <a:lnTo>
                    <a:pt x="33" y="434"/>
                  </a:lnTo>
                  <a:lnTo>
                    <a:pt x="33" y="425"/>
                  </a:lnTo>
                  <a:lnTo>
                    <a:pt x="33" y="414"/>
                  </a:lnTo>
                  <a:lnTo>
                    <a:pt x="25" y="403"/>
                  </a:lnTo>
                  <a:lnTo>
                    <a:pt x="19" y="403"/>
                  </a:lnTo>
                  <a:lnTo>
                    <a:pt x="17" y="398"/>
                  </a:lnTo>
                  <a:lnTo>
                    <a:pt x="14" y="395"/>
                  </a:lnTo>
                  <a:lnTo>
                    <a:pt x="11" y="387"/>
                  </a:lnTo>
                  <a:lnTo>
                    <a:pt x="8" y="384"/>
                  </a:lnTo>
                  <a:lnTo>
                    <a:pt x="6" y="376"/>
                  </a:lnTo>
                  <a:lnTo>
                    <a:pt x="3" y="370"/>
                  </a:lnTo>
                  <a:lnTo>
                    <a:pt x="3" y="365"/>
                  </a:lnTo>
                  <a:lnTo>
                    <a:pt x="0" y="365"/>
                  </a:lnTo>
                  <a:lnTo>
                    <a:pt x="0" y="335"/>
                  </a:lnTo>
                  <a:lnTo>
                    <a:pt x="0" y="305"/>
                  </a:lnTo>
                  <a:lnTo>
                    <a:pt x="3" y="296"/>
                  </a:lnTo>
                  <a:lnTo>
                    <a:pt x="6" y="291"/>
                  </a:lnTo>
                  <a:lnTo>
                    <a:pt x="6" y="280"/>
                  </a:lnTo>
                  <a:lnTo>
                    <a:pt x="8" y="266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4" y="252"/>
                  </a:lnTo>
                  <a:lnTo>
                    <a:pt x="14" y="244"/>
                  </a:lnTo>
                  <a:lnTo>
                    <a:pt x="17" y="239"/>
                  </a:lnTo>
                  <a:lnTo>
                    <a:pt x="19" y="228"/>
                  </a:lnTo>
                  <a:lnTo>
                    <a:pt x="25" y="228"/>
                  </a:lnTo>
                  <a:lnTo>
                    <a:pt x="28" y="222"/>
                  </a:lnTo>
                  <a:lnTo>
                    <a:pt x="33" y="222"/>
                  </a:lnTo>
                  <a:lnTo>
                    <a:pt x="36" y="222"/>
                  </a:lnTo>
                  <a:lnTo>
                    <a:pt x="44" y="228"/>
                  </a:lnTo>
                  <a:lnTo>
                    <a:pt x="47" y="228"/>
                  </a:lnTo>
                  <a:lnTo>
                    <a:pt x="60" y="233"/>
                  </a:lnTo>
                  <a:lnTo>
                    <a:pt x="88" y="233"/>
                  </a:lnTo>
                  <a:lnTo>
                    <a:pt x="93" y="228"/>
                  </a:lnTo>
                  <a:lnTo>
                    <a:pt x="99" y="228"/>
                  </a:lnTo>
                  <a:lnTo>
                    <a:pt x="124" y="228"/>
                  </a:lnTo>
                  <a:lnTo>
                    <a:pt x="146" y="228"/>
                  </a:lnTo>
                  <a:lnTo>
                    <a:pt x="165" y="233"/>
                  </a:lnTo>
                  <a:lnTo>
                    <a:pt x="181" y="233"/>
                  </a:lnTo>
                  <a:lnTo>
                    <a:pt x="195" y="228"/>
                  </a:lnTo>
                  <a:lnTo>
                    <a:pt x="228" y="217"/>
                  </a:lnTo>
                  <a:lnTo>
                    <a:pt x="247" y="217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6" y="217"/>
                  </a:lnTo>
                  <a:lnTo>
                    <a:pt x="316" y="214"/>
                  </a:lnTo>
                  <a:lnTo>
                    <a:pt x="321" y="214"/>
                  </a:lnTo>
                  <a:lnTo>
                    <a:pt x="327" y="222"/>
                  </a:lnTo>
                  <a:lnTo>
                    <a:pt x="327" y="228"/>
                  </a:lnTo>
                  <a:lnTo>
                    <a:pt x="329" y="228"/>
                  </a:lnTo>
                  <a:lnTo>
                    <a:pt x="329" y="233"/>
                  </a:lnTo>
                  <a:lnTo>
                    <a:pt x="343" y="233"/>
                  </a:lnTo>
                  <a:lnTo>
                    <a:pt x="357" y="233"/>
                  </a:lnTo>
                  <a:lnTo>
                    <a:pt x="359" y="228"/>
                  </a:lnTo>
                  <a:lnTo>
                    <a:pt x="359" y="228"/>
                  </a:lnTo>
                  <a:lnTo>
                    <a:pt x="370" y="222"/>
                  </a:lnTo>
                  <a:lnTo>
                    <a:pt x="379" y="214"/>
                  </a:lnTo>
                  <a:lnTo>
                    <a:pt x="381" y="203"/>
                  </a:lnTo>
                  <a:lnTo>
                    <a:pt x="387" y="181"/>
                  </a:lnTo>
                  <a:lnTo>
                    <a:pt x="390" y="181"/>
                  </a:lnTo>
                  <a:lnTo>
                    <a:pt x="392" y="170"/>
                  </a:lnTo>
                  <a:lnTo>
                    <a:pt x="392" y="159"/>
                  </a:lnTo>
                  <a:lnTo>
                    <a:pt x="401" y="154"/>
                  </a:lnTo>
                  <a:lnTo>
                    <a:pt x="403" y="148"/>
                  </a:lnTo>
                  <a:lnTo>
                    <a:pt x="403" y="137"/>
                  </a:lnTo>
                  <a:lnTo>
                    <a:pt x="406" y="126"/>
                  </a:lnTo>
                  <a:lnTo>
                    <a:pt x="409" y="115"/>
                  </a:lnTo>
                  <a:lnTo>
                    <a:pt x="414" y="110"/>
                  </a:lnTo>
                  <a:lnTo>
                    <a:pt x="414" y="88"/>
                  </a:lnTo>
                  <a:lnTo>
                    <a:pt x="414" y="63"/>
                  </a:lnTo>
                  <a:lnTo>
                    <a:pt x="414" y="63"/>
                  </a:lnTo>
                  <a:lnTo>
                    <a:pt x="420" y="52"/>
                  </a:lnTo>
                  <a:lnTo>
                    <a:pt x="436" y="49"/>
                  </a:lnTo>
                  <a:lnTo>
                    <a:pt x="453" y="44"/>
                  </a:lnTo>
                  <a:lnTo>
                    <a:pt x="458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66" y="52"/>
                  </a:lnTo>
                  <a:lnTo>
                    <a:pt x="469" y="63"/>
                  </a:lnTo>
                  <a:lnTo>
                    <a:pt x="486" y="74"/>
                  </a:lnTo>
                  <a:lnTo>
                    <a:pt x="488" y="74"/>
                  </a:lnTo>
                  <a:lnTo>
                    <a:pt x="497" y="77"/>
                  </a:lnTo>
                  <a:lnTo>
                    <a:pt x="505" y="77"/>
                  </a:lnTo>
                  <a:lnTo>
                    <a:pt x="519" y="77"/>
                  </a:lnTo>
                  <a:lnTo>
                    <a:pt x="521" y="74"/>
                  </a:lnTo>
                  <a:lnTo>
                    <a:pt x="524" y="71"/>
                  </a:lnTo>
                  <a:lnTo>
                    <a:pt x="524" y="63"/>
                  </a:lnTo>
                  <a:lnTo>
                    <a:pt x="524" y="52"/>
                  </a:lnTo>
                  <a:lnTo>
                    <a:pt x="524" y="49"/>
                  </a:lnTo>
                  <a:lnTo>
                    <a:pt x="521" y="44"/>
                  </a:lnTo>
                  <a:lnTo>
                    <a:pt x="521" y="44"/>
                  </a:lnTo>
                  <a:lnTo>
                    <a:pt x="521" y="38"/>
                  </a:lnTo>
                  <a:lnTo>
                    <a:pt x="527" y="33"/>
                  </a:lnTo>
                  <a:lnTo>
                    <a:pt x="535" y="22"/>
                  </a:lnTo>
                  <a:lnTo>
                    <a:pt x="541" y="19"/>
                  </a:lnTo>
                  <a:lnTo>
                    <a:pt x="551" y="14"/>
                  </a:lnTo>
                  <a:lnTo>
                    <a:pt x="568" y="8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4" y="0"/>
                  </a:lnTo>
                  <a:lnTo>
                    <a:pt x="595" y="11"/>
                  </a:lnTo>
                  <a:lnTo>
                    <a:pt x="598" y="19"/>
                  </a:lnTo>
                  <a:lnTo>
                    <a:pt x="601" y="22"/>
                  </a:lnTo>
                  <a:lnTo>
                    <a:pt x="606" y="25"/>
                  </a:lnTo>
                  <a:lnTo>
                    <a:pt x="606" y="30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6"/>
                  </a:lnTo>
                  <a:lnTo>
                    <a:pt x="612" y="44"/>
                  </a:lnTo>
                  <a:lnTo>
                    <a:pt x="615" y="44"/>
                  </a:lnTo>
                  <a:lnTo>
                    <a:pt x="620" y="52"/>
                  </a:lnTo>
                  <a:lnTo>
                    <a:pt x="623" y="55"/>
                  </a:lnTo>
                  <a:lnTo>
                    <a:pt x="623" y="63"/>
                  </a:lnTo>
                  <a:lnTo>
                    <a:pt x="626" y="74"/>
                  </a:lnTo>
                  <a:lnTo>
                    <a:pt x="628" y="77"/>
                  </a:lnTo>
                  <a:lnTo>
                    <a:pt x="631" y="79"/>
                  </a:lnTo>
                  <a:lnTo>
                    <a:pt x="634" y="88"/>
                  </a:lnTo>
                  <a:lnTo>
                    <a:pt x="637" y="96"/>
                  </a:lnTo>
                  <a:lnTo>
                    <a:pt x="634" y="112"/>
                  </a:lnTo>
                  <a:lnTo>
                    <a:pt x="634" y="126"/>
                  </a:lnTo>
                  <a:lnTo>
                    <a:pt x="628" y="134"/>
                  </a:lnTo>
                  <a:lnTo>
                    <a:pt x="626" y="140"/>
                  </a:lnTo>
                  <a:lnTo>
                    <a:pt x="623" y="156"/>
                  </a:lnTo>
                  <a:lnTo>
                    <a:pt x="623" y="170"/>
                  </a:lnTo>
                  <a:lnTo>
                    <a:pt x="634" y="181"/>
                  </a:lnTo>
                  <a:lnTo>
                    <a:pt x="639" y="189"/>
                  </a:lnTo>
                  <a:lnTo>
                    <a:pt x="658" y="181"/>
                  </a:lnTo>
                  <a:lnTo>
                    <a:pt x="669" y="176"/>
                  </a:lnTo>
                  <a:lnTo>
                    <a:pt x="672" y="176"/>
                  </a:lnTo>
                  <a:lnTo>
                    <a:pt x="675" y="176"/>
                  </a:lnTo>
                  <a:lnTo>
                    <a:pt x="678" y="176"/>
                  </a:lnTo>
                  <a:lnTo>
                    <a:pt x="678" y="181"/>
                  </a:lnTo>
                  <a:lnTo>
                    <a:pt x="678" y="181"/>
                  </a:lnTo>
                  <a:lnTo>
                    <a:pt x="678" y="189"/>
                  </a:lnTo>
                  <a:lnTo>
                    <a:pt x="672" y="206"/>
                  </a:lnTo>
                  <a:lnTo>
                    <a:pt x="664" y="217"/>
                  </a:lnTo>
                  <a:lnTo>
                    <a:pt x="661" y="222"/>
                  </a:lnTo>
                  <a:lnTo>
                    <a:pt x="656" y="228"/>
                  </a:lnTo>
                  <a:lnTo>
                    <a:pt x="653" y="236"/>
                  </a:lnTo>
                  <a:lnTo>
                    <a:pt x="653" y="239"/>
                  </a:lnTo>
                  <a:lnTo>
                    <a:pt x="650" y="244"/>
                  </a:lnTo>
                  <a:lnTo>
                    <a:pt x="642" y="247"/>
                  </a:lnTo>
                  <a:lnTo>
                    <a:pt x="642" y="255"/>
                  </a:lnTo>
                  <a:lnTo>
                    <a:pt x="639" y="263"/>
                  </a:lnTo>
                  <a:lnTo>
                    <a:pt x="631" y="266"/>
                  </a:lnTo>
                  <a:lnTo>
                    <a:pt x="623" y="274"/>
                  </a:lnTo>
                  <a:lnTo>
                    <a:pt x="620" y="277"/>
                  </a:lnTo>
                  <a:lnTo>
                    <a:pt x="612" y="277"/>
                  </a:lnTo>
                  <a:lnTo>
                    <a:pt x="612" y="283"/>
                  </a:lnTo>
                  <a:lnTo>
                    <a:pt x="612" y="288"/>
                  </a:lnTo>
                  <a:lnTo>
                    <a:pt x="598" y="305"/>
                  </a:lnTo>
                  <a:lnTo>
                    <a:pt x="595" y="307"/>
                  </a:lnTo>
                  <a:lnTo>
                    <a:pt x="593" y="310"/>
                  </a:lnTo>
                  <a:lnTo>
                    <a:pt x="584" y="310"/>
                  </a:lnTo>
                  <a:lnTo>
                    <a:pt x="568" y="310"/>
                  </a:lnTo>
                  <a:lnTo>
                    <a:pt x="551" y="310"/>
                  </a:lnTo>
                  <a:lnTo>
                    <a:pt x="546" y="315"/>
                  </a:lnTo>
                  <a:lnTo>
                    <a:pt x="541" y="324"/>
                  </a:lnTo>
                  <a:lnTo>
                    <a:pt x="541" y="329"/>
                  </a:lnTo>
                  <a:lnTo>
                    <a:pt x="535" y="335"/>
                  </a:lnTo>
                  <a:lnTo>
                    <a:pt x="535" y="343"/>
                  </a:lnTo>
                  <a:lnTo>
                    <a:pt x="535" y="354"/>
                  </a:lnTo>
                  <a:lnTo>
                    <a:pt x="541" y="359"/>
                  </a:lnTo>
                  <a:lnTo>
                    <a:pt x="541" y="359"/>
                  </a:lnTo>
                  <a:lnTo>
                    <a:pt x="541" y="362"/>
                  </a:lnTo>
                  <a:lnTo>
                    <a:pt x="541" y="365"/>
                  </a:lnTo>
                  <a:lnTo>
                    <a:pt x="535" y="370"/>
                  </a:lnTo>
                  <a:lnTo>
                    <a:pt x="532" y="379"/>
                  </a:lnTo>
                  <a:lnTo>
                    <a:pt x="530" y="387"/>
                  </a:lnTo>
                  <a:lnTo>
                    <a:pt x="527" y="398"/>
                  </a:lnTo>
                  <a:lnTo>
                    <a:pt x="527" y="403"/>
                  </a:lnTo>
                  <a:lnTo>
                    <a:pt x="524" y="403"/>
                  </a:lnTo>
                  <a:lnTo>
                    <a:pt x="521" y="414"/>
                  </a:lnTo>
                  <a:lnTo>
                    <a:pt x="519" y="420"/>
                  </a:lnTo>
                  <a:lnTo>
                    <a:pt x="513" y="425"/>
                  </a:lnTo>
                  <a:lnTo>
                    <a:pt x="505" y="434"/>
                  </a:lnTo>
                  <a:lnTo>
                    <a:pt x="505" y="447"/>
                  </a:lnTo>
                  <a:lnTo>
                    <a:pt x="505" y="458"/>
                  </a:lnTo>
                  <a:lnTo>
                    <a:pt x="510" y="466"/>
                  </a:lnTo>
                  <a:lnTo>
                    <a:pt x="510" y="469"/>
                  </a:lnTo>
                  <a:lnTo>
                    <a:pt x="513" y="480"/>
                  </a:lnTo>
                  <a:lnTo>
                    <a:pt x="513" y="486"/>
                  </a:lnTo>
                  <a:lnTo>
                    <a:pt x="513" y="488"/>
                  </a:lnTo>
                  <a:lnTo>
                    <a:pt x="513" y="494"/>
                  </a:lnTo>
                  <a:lnTo>
                    <a:pt x="510" y="505"/>
                  </a:lnTo>
                  <a:lnTo>
                    <a:pt x="505" y="513"/>
                  </a:lnTo>
                  <a:lnTo>
                    <a:pt x="505" y="519"/>
                  </a:lnTo>
                  <a:lnTo>
                    <a:pt x="505" y="521"/>
                  </a:lnTo>
                  <a:lnTo>
                    <a:pt x="513" y="524"/>
                  </a:lnTo>
                  <a:lnTo>
                    <a:pt x="521" y="530"/>
                  </a:lnTo>
                  <a:lnTo>
                    <a:pt x="527" y="530"/>
                  </a:lnTo>
                  <a:lnTo>
                    <a:pt x="532" y="530"/>
                  </a:lnTo>
                  <a:lnTo>
                    <a:pt x="541" y="538"/>
                  </a:lnTo>
                  <a:lnTo>
                    <a:pt x="543" y="543"/>
                  </a:lnTo>
                  <a:lnTo>
                    <a:pt x="549" y="549"/>
                  </a:lnTo>
                  <a:lnTo>
                    <a:pt x="554" y="552"/>
                  </a:lnTo>
                  <a:lnTo>
                    <a:pt x="560" y="557"/>
                  </a:lnTo>
                  <a:lnTo>
                    <a:pt x="562" y="563"/>
                  </a:lnTo>
                  <a:lnTo>
                    <a:pt x="562" y="568"/>
                  </a:lnTo>
                  <a:lnTo>
                    <a:pt x="562" y="576"/>
                  </a:lnTo>
                  <a:lnTo>
                    <a:pt x="554" y="584"/>
                  </a:lnTo>
                  <a:lnTo>
                    <a:pt x="551" y="595"/>
                  </a:lnTo>
                  <a:lnTo>
                    <a:pt x="551" y="604"/>
                  </a:lnTo>
                  <a:lnTo>
                    <a:pt x="549" y="612"/>
                  </a:lnTo>
                  <a:lnTo>
                    <a:pt x="571" y="631"/>
                  </a:lnTo>
                  <a:lnTo>
                    <a:pt x="593" y="648"/>
                  </a:lnTo>
                  <a:lnTo>
                    <a:pt x="595" y="648"/>
                  </a:lnTo>
                  <a:lnTo>
                    <a:pt x="601" y="650"/>
                  </a:lnTo>
                  <a:lnTo>
                    <a:pt x="609" y="645"/>
                  </a:lnTo>
                  <a:lnTo>
                    <a:pt x="620" y="639"/>
                  </a:lnTo>
                  <a:lnTo>
                    <a:pt x="623" y="639"/>
                  </a:lnTo>
                  <a:lnTo>
                    <a:pt x="628" y="639"/>
                  </a:lnTo>
                  <a:lnTo>
                    <a:pt x="634" y="639"/>
                  </a:lnTo>
                  <a:lnTo>
                    <a:pt x="637" y="648"/>
                  </a:lnTo>
                  <a:lnTo>
                    <a:pt x="642" y="648"/>
                  </a:lnTo>
                  <a:lnTo>
                    <a:pt x="645" y="653"/>
                  </a:lnTo>
                  <a:lnTo>
                    <a:pt x="650" y="656"/>
                  </a:lnTo>
                  <a:lnTo>
                    <a:pt x="650" y="659"/>
                  </a:lnTo>
                  <a:lnTo>
                    <a:pt x="656" y="664"/>
                  </a:lnTo>
                  <a:lnTo>
                    <a:pt x="664" y="667"/>
                  </a:lnTo>
                  <a:lnTo>
                    <a:pt x="675" y="664"/>
                  </a:lnTo>
                  <a:lnTo>
                    <a:pt x="678" y="661"/>
                  </a:lnTo>
                  <a:lnTo>
                    <a:pt x="686" y="661"/>
                  </a:lnTo>
                  <a:lnTo>
                    <a:pt x="691" y="661"/>
                  </a:lnTo>
                  <a:lnTo>
                    <a:pt x="691" y="667"/>
                  </a:lnTo>
                  <a:lnTo>
                    <a:pt x="697" y="675"/>
                  </a:lnTo>
                  <a:lnTo>
                    <a:pt x="694" y="675"/>
                  </a:lnTo>
                  <a:lnTo>
                    <a:pt x="694" y="678"/>
                  </a:lnTo>
                  <a:lnTo>
                    <a:pt x="697" y="681"/>
                  </a:lnTo>
                  <a:lnTo>
                    <a:pt x="705" y="686"/>
                  </a:lnTo>
                  <a:lnTo>
                    <a:pt x="708" y="692"/>
                  </a:lnTo>
                  <a:lnTo>
                    <a:pt x="708" y="694"/>
                  </a:lnTo>
                  <a:lnTo>
                    <a:pt x="708" y="703"/>
                  </a:lnTo>
                  <a:lnTo>
                    <a:pt x="708" y="705"/>
                  </a:lnTo>
                  <a:lnTo>
                    <a:pt x="700" y="713"/>
                  </a:lnTo>
                  <a:lnTo>
                    <a:pt x="694" y="713"/>
                  </a:lnTo>
                  <a:lnTo>
                    <a:pt x="694" y="719"/>
                  </a:lnTo>
                  <a:lnTo>
                    <a:pt x="694" y="722"/>
                  </a:lnTo>
                  <a:lnTo>
                    <a:pt x="691" y="722"/>
                  </a:lnTo>
                  <a:lnTo>
                    <a:pt x="691" y="724"/>
                  </a:lnTo>
                  <a:lnTo>
                    <a:pt x="691" y="727"/>
                  </a:lnTo>
                  <a:lnTo>
                    <a:pt x="691" y="733"/>
                  </a:lnTo>
                  <a:lnTo>
                    <a:pt x="694" y="741"/>
                  </a:lnTo>
                  <a:lnTo>
                    <a:pt x="697" y="749"/>
                  </a:lnTo>
                  <a:lnTo>
                    <a:pt x="697" y="752"/>
                  </a:lnTo>
                  <a:lnTo>
                    <a:pt x="697" y="752"/>
                  </a:lnTo>
                  <a:lnTo>
                    <a:pt x="697" y="757"/>
                  </a:lnTo>
                  <a:lnTo>
                    <a:pt x="694" y="760"/>
                  </a:lnTo>
                  <a:lnTo>
                    <a:pt x="680" y="760"/>
                  </a:lnTo>
                  <a:lnTo>
                    <a:pt x="669" y="760"/>
                  </a:lnTo>
                  <a:lnTo>
                    <a:pt x="653" y="757"/>
                  </a:lnTo>
                  <a:lnTo>
                    <a:pt x="634" y="752"/>
                  </a:lnTo>
                  <a:lnTo>
                    <a:pt x="609" y="752"/>
                  </a:lnTo>
                  <a:lnTo>
                    <a:pt x="584" y="752"/>
                  </a:lnTo>
                  <a:lnTo>
                    <a:pt x="546" y="760"/>
                  </a:lnTo>
                  <a:lnTo>
                    <a:pt x="516" y="766"/>
                  </a:lnTo>
                  <a:lnTo>
                    <a:pt x="510" y="766"/>
                  </a:lnTo>
                  <a:lnTo>
                    <a:pt x="497" y="766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71" name="Freeform 30"/>
            <p:cNvSpPr>
              <a:spLocks/>
            </p:cNvSpPr>
            <p:nvPr/>
          </p:nvSpPr>
          <p:spPr bwMode="auto">
            <a:xfrm>
              <a:off x="1779568" y="2175129"/>
              <a:ext cx="6129005" cy="2579901"/>
            </a:xfrm>
            <a:custGeom>
              <a:avLst/>
              <a:gdLst>
                <a:gd name="T0" fmla="*/ 206001 w 4324"/>
                <a:gd name="T1" fmla="*/ 2819397 h 1853"/>
                <a:gd name="T2" fmla="*/ 414676 w 4324"/>
                <a:gd name="T3" fmla="*/ 2635867 h 1853"/>
                <a:gd name="T4" fmla="*/ 506975 w 4324"/>
                <a:gd name="T5" fmla="*/ 2362155 h 1853"/>
                <a:gd name="T6" fmla="*/ 599274 w 4324"/>
                <a:gd name="T7" fmla="*/ 2023574 h 1853"/>
                <a:gd name="T8" fmla="*/ 917639 w 4324"/>
                <a:gd name="T9" fmla="*/ 1836880 h 1853"/>
                <a:gd name="T10" fmla="*/ 811963 w 4324"/>
                <a:gd name="T11" fmla="*/ 1507792 h 1853"/>
                <a:gd name="T12" fmla="*/ 679534 w 4324"/>
                <a:gd name="T13" fmla="*/ 1251483 h 1853"/>
                <a:gd name="T14" fmla="*/ 605963 w 4324"/>
                <a:gd name="T15" fmla="*/ 960367 h 1853"/>
                <a:gd name="T16" fmla="*/ 515001 w 4324"/>
                <a:gd name="T17" fmla="*/ 594890 h 1853"/>
                <a:gd name="T18" fmla="*/ 206001 w 4324"/>
                <a:gd name="T19" fmla="*/ 711969 h 1853"/>
                <a:gd name="T20" fmla="*/ 73572 w 4324"/>
                <a:gd name="T21" fmla="*/ 525275 h 1853"/>
                <a:gd name="T22" fmla="*/ 466845 w 4324"/>
                <a:gd name="T23" fmla="*/ 522111 h 1853"/>
                <a:gd name="T24" fmla="*/ 799924 w 4324"/>
                <a:gd name="T25" fmla="*/ 564829 h 1853"/>
                <a:gd name="T26" fmla="*/ 698262 w 4324"/>
                <a:gd name="T27" fmla="*/ 860691 h 1853"/>
                <a:gd name="T28" fmla="*/ 803937 w 4324"/>
                <a:gd name="T29" fmla="*/ 1264140 h 1853"/>
                <a:gd name="T30" fmla="*/ 917639 w 4324"/>
                <a:gd name="T31" fmla="*/ 1525196 h 1853"/>
                <a:gd name="T32" fmla="*/ 1094211 w 4324"/>
                <a:gd name="T33" fmla="*/ 1460327 h 1853"/>
                <a:gd name="T34" fmla="*/ 991211 w 4324"/>
                <a:gd name="T35" fmla="*/ 1234080 h 1853"/>
                <a:gd name="T36" fmla="*/ 1075484 w 4324"/>
                <a:gd name="T37" fmla="*/ 1281544 h 1853"/>
                <a:gd name="T38" fmla="*/ 1458056 w 4324"/>
                <a:gd name="T39" fmla="*/ 1346412 h 1853"/>
                <a:gd name="T40" fmla="*/ 1702849 w 4324"/>
                <a:gd name="T41" fmla="*/ 1381220 h 1853"/>
                <a:gd name="T42" fmla="*/ 2132240 w 4324"/>
                <a:gd name="T43" fmla="*/ 1281544 h 1853"/>
                <a:gd name="T44" fmla="*/ 2502773 w 4324"/>
                <a:gd name="T45" fmla="*/ 1216676 h 1853"/>
                <a:gd name="T46" fmla="*/ 2797060 w 4324"/>
                <a:gd name="T47" fmla="*/ 1216676 h 1853"/>
                <a:gd name="T48" fmla="*/ 3079307 w 4324"/>
                <a:gd name="T49" fmla="*/ 1172376 h 1853"/>
                <a:gd name="T50" fmla="*/ 3329451 w 4324"/>
                <a:gd name="T51" fmla="*/ 968278 h 1853"/>
                <a:gd name="T52" fmla="*/ 3629088 w 4324"/>
                <a:gd name="T53" fmla="*/ 751523 h 1853"/>
                <a:gd name="T54" fmla="*/ 3952803 w 4324"/>
                <a:gd name="T55" fmla="*/ 791077 h 1853"/>
                <a:gd name="T56" fmla="*/ 4102622 w 4324"/>
                <a:gd name="T57" fmla="*/ 539514 h 1853"/>
                <a:gd name="T58" fmla="*/ 4407610 w 4324"/>
                <a:gd name="T59" fmla="*/ 308520 h 1853"/>
                <a:gd name="T60" fmla="*/ 4561441 w 4324"/>
                <a:gd name="T61" fmla="*/ 104422 h 1853"/>
                <a:gd name="T62" fmla="*/ 4675143 w 4324"/>
                <a:gd name="T63" fmla="*/ 91765 h 1853"/>
                <a:gd name="T64" fmla="*/ 4786169 w 4324"/>
                <a:gd name="T65" fmla="*/ 256309 h 1853"/>
                <a:gd name="T66" fmla="*/ 5068417 w 4324"/>
                <a:gd name="T67" fmla="*/ 373388 h 1853"/>
                <a:gd name="T68" fmla="*/ 5457677 w 4324"/>
                <a:gd name="T69" fmla="*/ 243652 h 1853"/>
                <a:gd name="T70" fmla="*/ 5691769 w 4324"/>
                <a:gd name="T71" fmla="*/ 335416 h 1853"/>
                <a:gd name="T72" fmla="*/ 5640938 w 4324"/>
                <a:gd name="T73" fmla="*/ 447749 h 1853"/>
                <a:gd name="T74" fmla="*/ 5376080 w 4324"/>
                <a:gd name="T75" fmla="*/ 378135 h 1853"/>
                <a:gd name="T76" fmla="*/ 4910572 w 4324"/>
                <a:gd name="T77" fmla="*/ 439839 h 1853"/>
                <a:gd name="T78" fmla="*/ 5060391 w 4324"/>
                <a:gd name="T79" fmla="*/ 507871 h 1853"/>
                <a:gd name="T80" fmla="*/ 5192820 w 4324"/>
                <a:gd name="T81" fmla="*/ 582232 h 1853"/>
                <a:gd name="T82" fmla="*/ 5331937 w 4324"/>
                <a:gd name="T83" fmla="*/ 643936 h 1853"/>
                <a:gd name="T84" fmla="*/ 5287794 w 4324"/>
                <a:gd name="T85" fmla="*/ 734119 h 1853"/>
                <a:gd name="T86" fmla="*/ 5060391 w 4324"/>
                <a:gd name="T87" fmla="*/ 626533 h 1853"/>
                <a:gd name="T88" fmla="*/ 4957390 w 4324"/>
                <a:gd name="T89" fmla="*/ 626533 h 1853"/>
                <a:gd name="T90" fmla="*/ 4576156 w 4324"/>
                <a:gd name="T91" fmla="*/ 455660 h 1853"/>
                <a:gd name="T92" fmla="*/ 4157466 w 4324"/>
                <a:gd name="T93" fmla="*/ 473064 h 1853"/>
                <a:gd name="T94" fmla="*/ 4176193 w 4324"/>
                <a:gd name="T95" fmla="*/ 761016 h 1853"/>
                <a:gd name="T96" fmla="*/ 3820374 w 4324"/>
                <a:gd name="T97" fmla="*/ 756269 h 1853"/>
                <a:gd name="T98" fmla="*/ 3475256 w 4324"/>
                <a:gd name="T99" fmla="*/ 930306 h 1853"/>
                <a:gd name="T100" fmla="*/ 3306710 w 4324"/>
                <a:gd name="T101" fmla="*/ 1189779 h 1853"/>
                <a:gd name="T102" fmla="*/ 2972294 w 4324"/>
                <a:gd name="T103" fmla="*/ 1194526 h 1853"/>
                <a:gd name="T104" fmla="*/ 2759605 w 4324"/>
                <a:gd name="T105" fmla="*/ 1376473 h 1853"/>
                <a:gd name="T106" fmla="*/ 2356968 w 4324"/>
                <a:gd name="T107" fmla="*/ 1446088 h 1853"/>
                <a:gd name="T108" fmla="*/ 2007837 w 4324"/>
                <a:gd name="T109" fmla="*/ 1493553 h 1853"/>
                <a:gd name="T110" fmla="*/ 1801836 w 4324"/>
                <a:gd name="T111" fmla="*/ 1563167 h 1853"/>
                <a:gd name="T112" fmla="*/ 1498186 w 4324"/>
                <a:gd name="T113" fmla="*/ 1711890 h 1853"/>
                <a:gd name="T114" fmla="*/ 1285497 w 4324"/>
                <a:gd name="T115" fmla="*/ 1876434 h 1853"/>
                <a:gd name="T116" fmla="*/ 1119626 w 4324"/>
                <a:gd name="T117" fmla="*/ 2045724 h 1853"/>
                <a:gd name="T118" fmla="*/ 833366 w 4324"/>
                <a:gd name="T119" fmla="*/ 2180207 h 1853"/>
                <a:gd name="T120" fmla="*/ 572521 w 4324"/>
                <a:gd name="T121" fmla="*/ 2371648 h 1853"/>
                <a:gd name="T122" fmla="*/ 763807 w 4324"/>
                <a:gd name="T123" fmla="*/ 2528281 h 18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24"/>
                <a:gd name="T187" fmla="*/ 0 h 1853"/>
                <a:gd name="T188" fmla="*/ 4324 w 4324"/>
                <a:gd name="T189" fmla="*/ 1853 h 18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24" h="1853">
                  <a:moveTo>
                    <a:pt x="55" y="1853"/>
                  </a:moveTo>
                  <a:lnTo>
                    <a:pt x="50" y="1853"/>
                  </a:lnTo>
                  <a:lnTo>
                    <a:pt x="42" y="1853"/>
                  </a:lnTo>
                  <a:lnTo>
                    <a:pt x="31" y="1850"/>
                  </a:lnTo>
                  <a:lnTo>
                    <a:pt x="28" y="1848"/>
                  </a:lnTo>
                  <a:lnTo>
                    <a:pt x="22" y="1842"/>
                  </a:lnTo>
                  <a:lnTo>
                    <a:pt x="20" y="1837"/>
                  </a:lnTo>
                  <a:lnTo>
                    <a:pt x="20" y="1834"/>
                  </a:lnTo>
                  <a:lnTo>
                    <a:pt x="20" y="1831"/>
                  </a:lnTo>
                  <a:lnTo>
                    <a:pt x="20" y="1828"/>
                  </a:lnTo>
                  <a:lnTo>
                    <a:pt x="22" y="1828"/>
                  </a:lnTo>
                  <a:lnTo>
                    <a:pt x="22" y="1817"/>
                  </a:lnTo>
                  <a:lnTo>
                    <a:pt x="22" y="1812"/>
                  </a:lnTo>
                  <a:lnTo>
                    <a:pt x="28" y="1812"/>
                  </a:lnTo>
                  <a:lnTo>
                    <a:pt x="33" y="1812"/>
                  </a:lnTo>
                  <a:lnTo>
                    <a:pt x="36" y="1809"/>
                  </a:lnTo>
                  <a:lnTo>
                    <a:pt x="42" y="1806"/>
                  </a:lnTo>
                  <a:lnTo>
                    <a:pt x="44" y="1804"/>
                  </a:lnTo>
                  <a:lnTo>
                    <a:pt x="53" y="1804"/>
                  </a:lnTo>
                  <a:lnTo>
                    <a:pt x="55" y="1795"/>
                  </a:lnTo>
                  <a:lnTo>
                    <a:pt x="58" y="1793"/>
                  </a:lnTo>
                  <a:lnTo>
                    <a:pt x="61" y="1790"/>
                  </a:lnTo>
                  <a:lnTo>
                    <a:pt x="66" y="1787"/>
                  </a:lnTo>
                  <a:lnTo>
                    <a:pt x="75" y="1784"/>
                  </a:lnTo>
                  <a:lnTo>
                    <a:pt x="80" y="1782"/>
                  </a:lnTo>
                  <a:lnTo>
                    <a:pt x="116" y="1782"/>
                  </a:lnTo>
                  <a:lnTo>
                    <a:pt x="154" y="1782"/>
                  </a:lnTo>
                  <a:lnTo>
                    <a:pt x="182" y="1793"/>
                  </a:lnTo>
                  <a:lnTo>
                    <a:pt x="201" y="1795"/>
                  </a:lnTo>
                  <a:lnTo>
                    <a:pt x="212" y="1801"/>
                  </a:lnTo>
                  <a:lnTo>
                    <a:pt x="223" y="1804"/>
                  </a:lnTo>
                  <a:lnTo>
                    <a:pt x="242" y="1804"/>
                  </a:lnTo>
                  <a:lnTo>
                    <a:pt x="258" y="1806"/>
                  </a:lnTo>
                  <a:lnTo>
                    <a:pt x="278" y="1817"/>
                  </a:lnTo>
                  <a:lnTo>
                    <a:pt x="289" y="1823"/>
                  </a:lnTo>
                  <a:lnTo>
                    <a:pt x="297" y="1823"/>
                  </a:lnTo>
                  <a:lnTo>
                    <a:pt x="305" y="1823"/>
                  </a:lnTo>
                  <a:lnTo>
                    <a:pt x="310" y="1817"/>
                  </a:lnTo>
                  <a:lnTo>
                    <a:pt x="316" y="1817"/>
                  </a:lnTo>
                  <a:lnTo>
                    <a:pt x="316" y="1815"/>
                  </a:lnTo>
                  <a:lnTo>
                    <a:pt x="319" y="1815"/>
                  </a:lnTo>
                  <a:lnTo>
                    <a:pt x="319" y="1793"/>
                  </a:lnTo>
                  <a:lnTo>
                    <a:pt x="319" y="1771"/>
                  </a:lnTo>
                  <a:lnTo>
                    <a:pt x="319" y="1760"/>
                  </a:lnTo>
                  <a:lnTo>
                    <a:pt x="319" y="1751"/>
                  </a:lnTo>
                  <a:lnTo>
                    <a:pt x="319" y="1749"/>
                  </a:lnTo>
                  <a:lnTo>
                    <a:pt x="319" y="1740"/>
                  </a:lnTo>
                  <a:lnTo>
                    <a:pt x="313" y="1738"/>
                  </a:lnTo>
                  <a:lnTo>
                    <a:pt x="310" y="1732"/>
                  </a:lnTo>
                  <a:lnTo>
                    <a:pt x="308" y="1727"/>
                  </a:lnTo>
                  <a:lnTo>
                    <a:pt x="305" y="1727"/>
                  </a:lnTo>
                  <a:lnTo>
                    <a:pt x="305" y="1705"/>
                  </a:lnTo>
                  <a:lnTo>
                    <a:pt x="305" y="1686"/>
                  </a:lnTo>
                  <a:lnTo>
                    <a:pt x="310" y="1675"/>
                  </a:lnTo>
                  <a:lnTo>
                    <a:pt x="310" y="1666"/>
                  </a:lnTo>
                  <a:lnTo>
                    <a:pt x="313" y="1666"/>
                  </a:lnTo>
                  <a:lnTo>
                    <a:pt x="316" y="1666"/>
                  </a:lnTo>
                  <a:lnTo>
                    <a:pt x="316" y="1655"/>
                  </a:lnTo>
                  <a:lnTo>
                    <a:pt x="319" y="1647"/>
                  </a:lnTo>
                  <a:lnTo>
                    <a:pt x="327" y="1644"/>
                  </a:lnTo>
                  <a:lnTo>
                    <a:pt x="330" y="1633"/>
                  </a:lnTo>
                  <a:lnTo>
                    <a:pt x="335" y="1628"/>
                  </a:lnTo>
                  <a:lnTo>
                    <a:pt x="338" y="1625"/>
                  </a:lnTo>
                  <a:lnTo>
                    <a:pt x="338" y="1622"/>
                  </a:lnTo>
                  <a:lnTo>
                    <a:pt x="343" y="1620"/>
                  </a:lnTo>
                  <a:lnTo>
                    <a:pt x="346" y="1609"/>
                  </a:lnTo>
                  <a:lnTo>
                    <a:pt x="349" y="1600"/>
                  </a:lnTo>
                  <a:lnTo>
                    <a:pt x="357" y="1592"/>
                  </a:lnTo>
                  <a:lnTo>
                    <a:pt x="363" y="1587"/>
                  </a:lnTo>
                  <a:lnTo>
                    <a:pt x="363" y="1581"/>
                  </a:lnTo>
                  <a:lnTo>
                    <a:pt x="368" y="1576"/>
                  </a:lnTo>
                  <a:lnTo>
                    <a:pt x="376" y="1562"/>
                  </a:lnTo>
                  <a:lnTo>
                    <a:pt x="379" y="1559"/>
                  </a:lnTo>
                  <a:lnTo>
                    <a:pt x="379" y="1546"/>
                  </a:lnTo>
                  <a:lnTo>
                    <a:pt x="379" y="1526"/>
                  </a:lnTo>
                  <a:lnTo>
                    <a:pt x="387" y="1526"/>
                  </a:lnTo>
                  <a:lnTo>
                    <a:pt x="387" y="1518"/>
                  </a:lnTo>
                  <a:lnTo>
                    <a:pt x="387" y="1515"/>
                  </a:lnTo>
                  <a:lnTo>
                    <a:pt x="387" y="1510"/>
                  </a:lnTo>
                  <a:lnTo>
                    <a:pt x="379" y="1507"/>
                  </a:lnTo>
                  <a:lnTo>
                    <a:pt x="379" y="1499"/>
                  </a:lnTo>
                  <a:lnTo>
                    <a:pt x="379" y="1493"/>
                  </a:lnTo>
                  <a:lnTo>
                    <a:pt x="374" y="1488"/>
                  </a:lnTo>
                  <a:lnTo>
                    <a:pt x="365" y="1485"/>
                  </a:lnTo>
                  <a:lnTo>
                    <a:pt x="363" y="1471"/>
                  </a:lnTo>
                  <a:lnTo>
                    <a:pt x="363" y="1455"/>
                  </a:lnTo>
                  <a:lnTo>
                    <a:pt x="360" y="1455"/>
                  </a:lnTo>
                  <a:lnTo>
                    <a:pt x="357" y="1455"/>
                  </a:lnTo>
                  <a:lnTo>
                    <a:pt x="354" y="1447"/>
                  </a:lnTo>
                  <a:lnTo>
                    <a:pt x="349" y="1444"/>
                  </a:lnTo>
                  <a:lnTo>
                    <a:pt x="349" y="1425"/>
                  </a:lnTo>
                  <a:lnTo>
                    <a:pt x="349" y="1408"/>
                  </a:lnTo>
                  <a:lnTo>
                    <a:pt x="357" y="1381"/>
                  </a:lnTo>
                  <a:lnTo>
                    <a:pt x="363" y="1356"/>
                  </a:lnTo>
                  <a:lnTo>
                    <a:pt x="363" y="1351"/>
                  </a:lnTo>
                  <a:lnTo>
                    <a:pt x="365" y="1342"/>
                  </a:lnTo>
                  <a:lnTo>
                    <a:pt x="368" y="1334"/>
                  </a:lnTo>
                  <a:lnTo>
                    <a:pt x="374" y="1332"/>
                  </a:lnTo>
                  <a:lnTo>
                    <a:pt x="376" y="1329"/>
                  </a:lnTo>
                  <a:lnTo>
                    <a:pt x="379" y="1326"/>
                  </a:lnTo>
                  <a:lnTo>
                    <a:pt x="387" y="1315"/>
                  </a:lnTo>
                  <a:lnTo>
                    <a:pt x="395" y="1310"/>
                  </a:lnTo>
                  <a:lnTo>
                    <a:pt x="401" y="1299"/>
                  </a:lnTo>
                  <a:lnTo>
                    <a:pt x="412" y="1299"/>
                  </a:lnTo>
                  <a:lnTo>
                    <a:pt x="423" y="1299"/>
                  </a:lnTo>
                  <a:lnTo>
                    <a:pt x="431" y="1290"/>
                  </a:lnTo>
                  <a:lnTo>
                    <a:pt x="437" y="1288"/>
                  </a:lnTo>
                  <a:lnTo>
                    <a:pt x="442" y="1282"/>
                  </a:lnTo>
                  <a:lnTo>
                    <a:pt x="448" y="1279"/>
                  </a:lnTo>
                  <a:lnTo>
                    <a:pt x="456" y="1277"/>
                  </a:lnTo>
                  <a:lnTo>
                    <a:pt x="467" y="1274"/>
                  </a:lnTo>
                  <a:lnTo>
                    <a:pt x="486" y="1263"/>
                  </a:lnTo>
                  <a:lnTo>
                    <a:pt x="500" y="1252"/>
                  </a:lnTo>
                  <a:lnTo>
                    <a:pt x="511" y="1241"/>
                  </a:lnTo>
                  <a:lnTo>
                    <a:pt x="527" y="1238"/>
                  </a:lnTo>
                  <a:lnTo>
                    <a:pt x="527" y="1233"/>
                  </a:lnTo>
                  <a:lnTo>
                    <a:pt x="533" y="1227"/>
                  </a:lnTo>
                  <a:lnTo>
                    <a:pt x="538" y="1224"/>
                  </a:lnTo>
                  <a:lnTo>
                    <a:pt x="549" y="1222"/>
                  </a:lnTo>
                  <a:lnTo>
                    <a:pt x="555" y="1222"/>
                  </a:lnTo>
                  <a:lnTo>
                    <a:pt x="566" y="1222"/>
                  </a:lnTo>
                  <a:lnTo>
                    <a:pt x="571" y="1216"/>
                  </a:lnTo>
                  <a:lnTo>
                    <a:pt x="582" y="1211"/>
                  </a:lnTo>
                  <a:lnTo>
                    <a:pt x="588" y="1211"/>
                  </a:lnTo>
                  <a:lnTo>
                    <a:pt x="596" y="1208"/>
                  </a:lnTo>
                  <a:lnTo>
                    <a:pt x="596" y="1205"/>
                  </a:lnTo>
                  <a:lnTo>
                    <a:pt x="598" y="1202"/>
                  </a:lnTo>
                  <a:lnTo>
                    <a:pt x="604" y="1200"/>
                  </a:lnTo>
                  <a:lnTo>
                    <a:pt x="612" y="1200"/>
                  </a:lnTo>
                  <a:lnTo>
                    <a:pt x="618" y="1189"/>
                  </a:lnTo>
                  <a:lnTo>
                    <a:pt x="629" y="1178"/>
                  </a:lnTo>
                  <a:lnTo>
                    <a:pt x="640" y="1172"/>
                  </a:lnTo>
                  <a:lnTo>
                    <a:pt x="651" y="1167"/>
                  </a:lnTo>
                  <a:lnTo>
                    <a:pt x="653" y="1164"/>
                  </a:lnTo>
                  <a:lnTo>
                    <a:pt x="662" y="1161"/>
                  </a:lnTo>
                  <a:lnTo>
                    <a:pt x="678" y="1161"/>
                  </a:lnTo>
                  <a:lnTo>
                    <a:pt x="686" y="1161"/>
                  </a:lnTo>
                  <a:lnTo>
                    <a:pt x="689" y="1164"/>
                  </a:lnTo>
                  <a:lnTo>
                    <a:pt x="694" y="1167"/>
                  </a:lnTo>
                  <a:lnTo>
                    <a:pt x="697" y="1167"/>
                  </a:lnTo>
                  <a:lnTo>
                    <a:pt x="705" y="1167"/>
                  </a:lnTo>
                  <a:lnTo>
                    <a:pt x="711" y="1159"/>
                  </a:lnTo>
                  <a:lnTo>
                    <a:pt x="719" y="1150"/>
                  </a:lnTo>
                  <a:lnTo>
                    <a:pt x="716" y="1134"/>
                  </a:lnTo>
                  <a:lnTo>
                    <a:pt x="716" y="1115"/>
                  </a:lnTo>
                  <a:lnTo>
                    <a:pt x="705" y="1106"/>
                  </a:lnTo>
                  <a:lnTo>
                    <a:pt x="689" y="1093"/>
                  </a:lnTo>
                  <a:lnTo>
                    <a:pt x="689" y="1087"/>
                  </a:lnTo>
                  <a:lnTo>
                    <a:pt x="689" y="1084"/>
                  </a:lnTo>
                  <a:lnTo>
                    <a:pt x="681" y="1082"/>
                  </a:lnTo>
                  <a:lnTo>
                    <a:pt x="678" y="1079"/>
                  </a:lnTo>
                  <a:lnTo>
                    <a:pt x="667" y="1079"/>
                  </a:lnTo>
                  <a:lnTo>
                    <a:pt x="659" y="1079"/>
                  </a:lnTo>
                  <a:lnTo>
                    <a:pt x="653" y="1073"/>
                  </a:lnTo>
                  <a:lnTo>
                    <a:pt x="651" y="1073"/>
                  </a:lnTo>
                  <a:lnTo>
                    <a:pt x="651" y="1068"/>
                  </a:lnTo>
                  <a:lnTo>
                    <a:pt x="651" y="1063"/>
                  </a:lnTo>
                  <a:lnTo>
                    <a:pt x="648" y="1060"/>
                  </a:lnTo>
                  <a:lnTo>
                    <a:pt x="640" y="1032"/>
                  </a:lnTo>
                  <a:lnTo>
                    <a:pt x="629" y="1008"/>
                  </a:lnTo>
                  <a:lnTo>
                    <a:pt x="623" y="999"/>
                  </a:lnTo>
                  <a:lnTo>
                    <a:pt x="618" y="988"/>
                  </a:lnTo>
                  <a:lnTo>
                    <a:pt x="618" y="977"/>
                  </a:lnTo>
                  <a:lnTo>
                    <a:pt x="618" y="969"/>
                  </a:lnTo>
                  <a:lnTo>
                    <a:pt x="607" y="953"/>
                  </a:lnTo>
                  <a:lnTo>
                    <a:pt x="601" y="944"/>
                  </a:lnTo>
                  <a:lnTo>
                    <a:pt x="596" y="942"/>
                  </a:lnTo>
                  <a:lnTo>
                    <a:pt x="593" y="936"/>
                  </a:lnTo>
                  <a:lnTo>
                    <a:pt x="593" y="934"/>
                  </a:lnTo>
                  <a:lnTo>
                    <a:pt x="585" y="931"/>
                  </a:lnTo>
                  <a:lnTo>
                    <a:pt x="582" y="931"/>
                  </a:lnTo>
                  <a:lnTo>
                    <a:pt x="579" y="925"/>
                  </a:lnTo>
                  <a:lnTo>
                    <a:pt x="577" y="923"/>
                  </a:lnTo>
                  <a:lnTo>
                    <a:pt x="568" y="912"/>
                  </a:lnTo>
                  <a:lnTo>
                    <a:pt x="555" y="903"/>
                  </a:lnTo>
                  <a:lnTo>
                    <a:pt x="552" y="895"/>
                  </a:lnTo>
                  <a:lnTo>
                    <a:pt x="546" y="890"/>
                  </a:lnTo>
                  <a:lnTo>
                    <a:pt x="538" y="884"/>
                  </a:lnTo>
                  <a:lnTo>
                    <a:pt x="535" y="881"/>
                  </a:lnTo>
                  <a:lnTo>
                    <a:pt x="535" y="876"/>
                  </a:lnTo>
                  <a:lnTo>
                    <a:pt x="535" y="873"/>
                  </a:lnTo>
                  <a:lnTo>
                    <a:pt x="530" y="873"/>
                  </a:lnTo>
                  <a:lnTo>
                    <a:pt x="527" y="868"/>
                  </a:lnTo>
                  <a:lnTo>
                    <a:pt x="522" y="862"/>
                  </a:lnTo>
                  <a:lnTo>
                    <a:pt x="519" y="859"/>
                  </a:lnTo>
                  <a:lnTo>
                    <a:pt x="516" y="854"/>
                  </a:lnTo>
                  <a:lnTo>
                    <a:pt x="511" y="848"/>
                  </a:lnTo>
                  <a:lnTo>
                    <a:pt x="508" y="843"/>
                  </a:lnTo>
                  <a:lnTo>
                    <a:pt x="505" y="837"/>
                  </a:lnTo>
                  <a:lnTo>
                    <a:pt x="505" y="818"/>
                  </a:lnTo>
                  <a:lnTo>
                    <a:pt x="505" y="799"/>
                  </a:lnTo>
                  <a:lnTo>
                    <a:pt x="508" y="791"/>
                  </a:lnTo>
                  <a:lnTo>
                    <a:pt x="511" y="783"/>
                  </a:lnTo>
                  <a:lnTo>
                    <a:pt x="511" y="777"/>
                  </a:lnTo>
                  <a:lnTo>
                    <a:pt x="516" y="774"/>
                  </a:lnTo>
                  <a:lnTo>
                    <a:pt x="516" y="755"/>
                  </a:lnTo>
                  <a:lnTo>
                    <a:pt x="511" y="733"/>
                  </a:lnTo>
                  <a:lnTo>
                    <a:pt x="508" y="733"/>
                  </a:lnTo>
                  <a:lnTo>
                    <a:pt x="505" y="736"/>
                  </a:lnTo>
                  <a:lnTo>
                    <a:pt x="505" y="733"/>
                  </a:lnTo>
                  <a:lnTo>
                    <a:pt x="502" y="728"/>
                  </a:lnTo>
                  <a:lnTo>
                    <a:pt x="500" y="725"/>
                  </a:lnTo>
                  <a:lnTo>
                    <a:pt x="497" y="714"/>
                  </a:lnTo>
                  <a:lnTo>
                    <a:pt x="491" y="708"/>
                  </a:lnTo>
                  <a:lnTo>
                    <a:pt x="489" y="703"/>
                  </a:lnTo>
                  <a:lnTo>
                    <a:pt x="486" y="700"/>
                  </a:lnTo>
                  <a:lnTo>
                    <a:pt x="486" y="689"/>
                  </a:lnTo>
                  <a:lnTo>
                    <a:pt x="483" y="686"/>
                  </a:lnTo>
                  <a:lnTo>
                    <a:pt x="475" y="681"/>
                  </a:lnTo>
                  <a:lnTo>
                    <a:pt x="470" y="678"/>
                  </a:lnTo>
                  <a:lnTo>
                    <a:pt x="470" y="667"/>
                  </a:lnTo>
                  <a:lnTo>
                    <a:pt x="470" y="659"/>
                  </a:lnTo>
                  <a:lnTo>
                    <a:pt x="467" y="654"/>
                  </a:lnTo>
                  <a:lnTo>
                    <a:pt x="461" y="648"/>
                  </a:lnTo>
                  <a:lnTo>
                    <a:pt x="459" y="640"/>
                  </a:lnTo>
                  <a:lnTo>
                    <a:pt x="456" y="623"/>
                  </a:lnTo>
                  <a:lnTo>
                    <a:pt x="456" y="618"/>
                  </a:lnTo>
                  <a:lnTo>
                    <a:pt x="453" y="610"/>
                  </a:lnTo>
                  <a:lnTo>
                    <a:pt x="453" y="607"/>
                  </a:lnTo>
                  <a:lnTo>
                    <a:pt x="453" y="599"/>
                  </a:lnTo>
                  <a:lnTo>
                    <a:pt x="448" y="599"/>
                  </a:lnTo>
                  <a:lnTo>
                    <a:pt x="439" y="596"/>
                  </a:lnTo>
                  <a:lnTo>
                    <a:pt x="437" y="582"/>
                  </a:lnTo>
                  <a:lnTo>
                    <a:pt x="431" y="568"/>
                  </a:lnTo>
                  <a:lnTo>
                    <a:pt x="431" y="557"/>
                  </a:lnTo>
                  <a:lnTo>
                    <a:pt x="431" y="549"/>
                  </a:lnTo>
                  <a:lnTo>
                    <a:pt x="437" y="538"/>
                  </a:lnTo>
                  <a:lnTo>
                    <a:pt x="442" y="533"/>
                  </a:lnTo>
                  <a:lnTo>
                    <a:pt x="445" y="527"/>
                  </a:lnTo>
                  <a:lnTo>
                    <a:pt x="448" y="527"/>
                  </a:lnTo>
                  <a:lnTo>
                    <a:pt x="448" y="522"/>
                  </a:lnTo>
                  <a:lnTo>
                    <a:pt x="448" y="519"/>
                  </a:lnTo>
                  <a:lnTo>
                    <a:pt x="448" y="508"/>
                  </a:lnTo>
                  <a:lnTo>
                    <a:pt x="448" y="492"/>
                  </a:lnTo>
                  <a:lnTo>
                    <a:pt x="456" y="483"/>
                  </a:lnTo>
                  <a:lnTo>
                    <a:pt x="456" y="478"/>
                  </a:lnTo>
                  <a:lnTo>
                    <a:pt x="467" y="456"/>
                  </a:lnTo>
                  <a:lnTo>
                    <a:pt x="470" y="445"/>
                  </a:lnTo>
                  <a:lnTo>
                    <a:pt x="470" y="439"/>
                  </a:lnTo>
                  <a:lnTo>
                    <a:pt x="470" y="428"/>
                  </a:lnTo>
                  <a:lnTo>
                    <a:pt x="470" y="417"/>
                  </a:lnTo>
                  <a:lnTo>
                    <a:pt x="470" y="407"/>
                  </a:lnTo>
                  <a:lnTo>
                    <a:pt x="461" y="396"/>
                  </a:lnTo>
                  <a:lnTo>
                    <a:pt x="456" y="387"/>
                  </a:lnTo>
                  <a:lnTo>
                    <a:pt x="437" y="382"/>
                  </a:lnTo>
                  <a:lnTo>
                    <a:pt x="420" y="376"/>
                  </a:lnTo>
                  <a:lnTo>
                    <a:pt x="385" y="376"/>
                  </a:lnTo>
                  <a:lnTo>
                    <a:pt x="346" y="374"/>
                  </a:lnTo>
                  <a:lnTo>
                    <a:pt x="319" y="379"/>
                  </a:lnTo>
                  <a:lnTo>
                    <a:pt x="305" y="379"/>
                  </a:lnTo>
                  <a:lnTo>
                    <a:pt x="299" y="379"/>
                  </a:lnTo>
                  <a:lnTo>
                    <a:pt x="294" y="376"/>
                  </a:lnTo>
                  <a:lnTo>
                    <a:pt x="286" y="376"/>
                  </a:lnTo>
                  <a:lnTo>
                    <a:pt x="278" y="376"/>
                  </a:lnTo>
                  <a:lnTo>
                    <a:pt x="272" y="382"/>
                  </a:lnTo>
                  <a:lnTo>
                    <a:pt x="264" y="385"/>
                  </a:lnTo>
                  <a:lnTo>
                    <a:pt x="264" y="407"/>
                  </a:lnTo>
                  <a:lnTo>
                    <a:pt x="264" y="428"/>
                  </a:lnTo>
                  <a:lnTo>
                    <a:pt x="250" y="439"/>
                  </a:lnTo>
                  <a:lnTo>
                    <a:pt x="245" y="448"/>
                  </a:lnTo>
                  <a:lnTo>
                    <a:pt x="228" y="448"/>
                  </a:lnTo>
                  <a:lnTo>
                    <a:pt x="212" y="448"/>
                  </a:lnTo>
                  <a:lnTo>
                    <a:pt x="203" y="448"/>
                  </a:lnTo>
                  <a:lnTo>
                    <a:pt x="195" y="448"/>
                  </a:lnTo>
                  <a:lnTo>
                    <a:pt x="195" y="445"/>
                  </a:lnTo>
                  <a:lnTo>
                    <a:pt x="192" y="445"/>
                  </a:lnTo>
                  <a:lnTo>
                    <a:pt x="187" y="445"/>
                  </a:lnTo>
                  <a:lnTo>
                    <a:pt x="182" y="445"/>
                  </a:lnTo>
                  <a:lnTo>
                    <a:pt x="171" y="450"/>
                  </a:lnTo>
                  <a:lnTo>
                    <a:pt x="168" y="456"/>
                  </a:lnTo>
                  <a:lnTo>
                    <a:pt x="168" y="459"/>
                  </a:lnTo>
                  <a:lnTo>
                    <a:pt x="171" y="461"/>
                  </a:lnTo>
                  <a:lnTo>
                    <a:pt x="165" y="461"/>
                  </a:lnTo>
                  <a:lnTo>
                    <a:pt x="154" y="461"/>
                  </a:lnTo>
                  <a:lnTo>
                    <a:pt x="154" y="450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51" y="437"/>
                  </a:lnTo>
                  <a:lnTo>
                    <a:pt x="146" y="437"/>
                  </a:lnTo>
                  <a:lnTo>
                    <a:pt x="146" y="428"/>
                  </a:lnTo>
                  <a:lnTo>
                    <a:pt x="151" y="417"/>
                  </a:lnTo>
                  <a:lnTo>
                    <a:pt x="154" y="415"/>
                  </a:lnTo>
                  <a:lnTo>
                    <a:pt x="162" y="409"/>
                  </a:lnTo>
                  <a:lnTo>
                    <a:pt x="171" y="407"/>
                  </a:lnTo>
                  <a:lnTo>
                    <a:pt x="179" y="407"/>
                  </a:lnTo>
                  <a:lnTo>
                    <a:pt x="187" y="407"/>
                  </a:lnTo>
                  <a:lnTo>
                    <a:pt x="198" y="407"/>
                  </a:lnTo>
                  <a:lnTo>
                    <a:pt x="203" y="404"/>
                  </a:lnTo>
                  <a:lnTo>
                    <a:pt x="212" y="396"/>
                  </a:lnTo>
                  <a:lnTo>
                    <a:pt x="212" y="387"/>
                  </a:lnTo>
                  <a:lnTo>
                    <a:pt x="209" y="385"/>
                  </a:lnTo>
                  <a:lnTo>
                    <a:pt x="182" y="368"/>
                  </a:lnTo>
                  <a:lnTo>
                    <a:pt x="168" y="354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24" y="349"/>
                  </a:lnTo>
                  <a:lnTo>
                    <a:pt x="99" y="343"/>
                  </a:lnTo>
                  <a:lnTo>
                    <a:pt x="88" y="341"/>
                  </a:lnTo>
                  <a:lnTo>
                    <a:pt x="72" y="335"/>
                  </a:lnTo>
                  <a:lnTo>
                    <a:pt x="69" y="332"/>
                  </a:lnTo>
                  <a:lnTo>
                    <a:pt x="64" y="332"/>
                  </a:lnTo>
                  <a:lnTo>
                    <a:pt x="55" y="332"/>
                  </a:lnTo>
                  <a:lnTo>
                    <a:pt x="17" y="332"/>
                  </a:lnTo>
                  <a:lnTo>
                    <a:pt x="6" y="332"/>
                  </a:lnTo>
                  <a:lnTo>
                    <a:pt x="6" y="327"/>
                  </a:lnTo>
                  <a:lnTo>
                    <a:pt x="0" y="319"/>
                  </a:lnTo>
                  <a:lnTo>
                    <a:pt x="9" y="308"/>
                  </a:lnTo>
                  <a:lnTo>
                    <a:pt x="11" y="297"/>
                  </a:lnTo>
                  <a:lnTo>
                    <a:pt x="22" y="288"/>
                  </a:lnTo>
                  <a:lnTo>
                    <a:pt x="28" y="280"/>
                  </a:lnTo>
                  <a:lnTo>
                    <a:pt x="58" y="280"/>
                  </a:lnTo>
                  <a:lnTo>
                    <a:pt x="88" y="280"/>
                  </a:lnTo>
                  <a:lnTo>
                    <a:pt x="91" y="283"/>
                  </a:lnTo>
                  <a:lnTo>
                    <a:pt x="94" y="286"/>
                  </a:lnTo>
                  <a:lnTo>
                    <a:pt x="140" y="297"/>
                  </a:lnTo>
                  <a:lnTo>
                    <a:pt x="154" y="297"/>
                  </a:lnTo>
                  <a:lnTo>
                    <a:pt x="173" y="299"/>
                  </a:lnTo>
                  <a:lnTo>
                    <a:pt x="195" y="299"/>
                  </a:lnTo>
                  <a:lnTo>
                    <a:pt x="220" y="308"/>
                  </a:lnTo>
                  <a:lnTo>
                    <a:pt x="245" y="310"/>
                  </a:lnTo>
                  <a:lnTo>
                    <a:pt x="247" y="310"/>
                  </a:lnTo>
                  <a:lnTo>
                    <a:pt x="250" y="313"/>
                  </a:lnTo>
                  <a:lnTo>
                    <a:pt x="253" y="316"/>
                  </a:lnTo>
                  <a:lnTo>
                    <a:pt x="258" y="316"/>
                  </a:lnTo>
                  <a:lnTo>
                    <a:pt x="302" y="319"/>
                  </a:lnTo>
                  <a:lnTo>
                    <a:pt x="316" y="321"/>
                  </a:lnTo>
                  <a:lnTo>
                    <a:pt x="319" y="324"/>
                  </a:lnTo>
                  <a:lnTo>
                    <a:pt x="330" y="324"/>
                  </a:lnTo>
                  <a:lnTo>
                    <a:pt x="338" y="327"/>
                  </a:lnTo>
                  <a:lnTo>
                    <a:pt x="349" y="330"/>
                  </a:lnTo>
                  <a:lnTo>
                    <a:pt x="363" y="332"/>
                  </a:lnTo>
                  <a:lnTo>
                    <a:pt x="363" y="338"/>
                  </a:lnTo>
                  <a:lnTo>
                    <a:pt x="365" y="338"/>
                  </a:lnTo>
                  <a:lnTo>
                    <a:pt x="374" y="338"/>
                  </a:lnTo>
                  <a:lnTo>
                    <a:pt x="379" y="341"/>
                  </a:lnTo>
                  <a:lnTo>
                    <a:pt x="387" y="343"/>
                  </a:lnTo>
                  <a:lnTo>
                    <a:pt x="417" y="346"/>
                  </a:lnTo>
                  <a:lnTo>
                    <a:pt x="442" y="346"/>
                  </a:lnTo>
                  <a:lnTo>
                    <a:pt x="448" y="349"/>
                  </a:lnTo>
                  <a:lnTo>
                    <a:pt x="475" y="352"/>
                  </a:lnTo>
                  <a:lnTo>
                    <a:pt x="500" y="352"/>
                  </a:lnTo>
                  <a:lnTo>
                    <a:pt x="508" y="352"/>
                  </a:lnTo>
                  <a:lnTo>
                    <a:pt x="519" y="349"/>
                  </a:lnTo>
                  <a:lnTo>
                    <a:pt x="522" y="346"/>
                  </a:lnTo>
                  <a:lnTo>
                    <a:pt x="530" y="343"/>
                  </a:lnTo>
                  <a:lnTo>
                    <a:pt x="544" y="343"/>
                  </a:lnTo>
                  <a:lnTo>
                    <a:pt x="555" y="343"/>
                  </a:lnTo>
                  <a:lnTo>
                    <a:pt x="568" y="332"/>
                  </a:lnTo>
                  <a:lnTo>
                    <a:pt x="571" y="327"/>
                  </a:lnTo>
                  <a:lnTo>
                    <a:pt x="577" y="327"/>
                  </a:lnTo>
                  <a:lnTo>
                    <a:pt x="588" y="327"/>
                  </a:lnTo>
                  <a:lnTo>
                    <a:pt x="598" y="327"/>
                  </a:lnTo>
                  <a:lnTo>
                    <a:pt x="601" y="327"/>
                  </a:lnTo>
                  <a:lnTo>
                    <a:pt x="607" y="330"/>
                  </a:lnTo>
                  <a:lnTo>
                    <a:pt x="607" y="335"/>
                  </a:lnTo>
                  <a:lnTo>
                    <a:pt x="607" y="346"/>
                  </a:lnTo>
                  <a:lnTo>
                    <a:pt x="598" y="357"/>
                  </a:lnTo>
                  <a:lnTo>
                    <a:pt x="593" y="368"/>
                  </a:lnTo>
                  <a:lnTo>
                    <a:pt x="588" y="385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7" y="396"/>
                  </a:lnTo>
                  <a:lnTo>
                    <a:pt x="568" y="409"/>
                  </a:lnTo>
                  <a:lnTo>
                    <a:pt x="566" y="426"/>
                  </a:lnTo>
                  <a:lnTo>
                    <a:pt x="555" y="428"/>
                  </a:lnTo>
                  <a:lnTo>
                    <a:pt x="555" y="439"/>
                  </a:lnTo>
                  <a:lnTo>
                    <a:pt x="555" y="448"/>
                  </a:lnTo>
                  <a:lnTo>
                    <a:pt x="549" y="459"/>
                  </a:lnTo>
                  <a:lnTo>
                    <a:pt x="535" y="470"/>
                  </a:lnTo>
                  <a:lnTo>
                    <a:pt x="535" y="472"/>
                  </a:lnTo>
                  <a:lnTo>
                    <a:pt x="530" y="478"/>
                  </a:lnTo>
                  <a:lnTo>
                    <a:pt x="530" y="483"/>
                  </a:lnTo>
                  <a:lnTo>
                    <a:pt x="530" y="489"/>
                  </a:lnTo>
                  <a:lnTo>
                    <a:pt x="535" y="489"/>
                  </a:lnTo>
                  <a:lnTo>
                    <a:pt x="544" y="492"/>
                  </a:lnTo>
                  <a:lnTo>
                    <a:pt x="544" y="494"/>
                  </a:lnTo>
                  <a:lnTo>
                    <a:pt x="544" y="500"/>
                  </a:lnTo>
                  <a:lnTo>
                    <a:pt x="535" y="500"/>
                  </a:lnTo>
                  <a:lnTo>
                    <a:pt x="530" y="505"/>
                  </a:lnTo>
                  <a:lnTo>
                    <a:pt x="522" y="511"/>
                  </a:lnTo>
                  <a:lnTo>
                    <a:pt x="516" y="519"/>
                  </a:lnTo>
                  <a:lnTo>
                    <a:pt x="516" y="522"/>
                  </a:lnTo>
                  <a:lnTo>
                    <a:pt x="516" y="527"/>
                  </a:lnTo>
                  <a:lnTo>
                    <a:pt x="519" y="536"/>
                  </a:lnTo>
                  <a:lnTo>
                    <a:pt x="522" y="544"/>
                  </a:lnTo>
                  <a:lnTo>
                    <a:pt x="527" y="549"/>
                  </a:lnTo>
                  <a:lnTo>
                    <a:pt x="527" y="557"/>
                  </a:lnTo>
                  <a:lnTo>
                    <a:pt x="530" y="579"/>
                  </a:lnTo>
                  <a:lnTo>
                    <a:pt x="530" y="601"/>
                  </a:lnTo>
                  <a:lnTo>
                    <a:pt x="533" y="604"/>
                  </a:lnTo>
                  <a:lnTo>
                    <a:pt x="535" y="607"/>
                  </a:lnTo>
                  <a:lnTo>
                    <a:pt x="535" y="610"/>
                  </a:lnTo>
                  <a:lnTo>
                    <a:pt x="538" y="618"/>
                  </a:lnTo>
                  <a:lnTo>
                    <a:pt x="538" y="634"/>
                  </a:lnTo>
                  <a:lnTo>
                    <a:pt x="538" y="651"/>
                  </a:lnTo>
                  <a:lnTo>
                    <a:pt x="538" y="659"/>
                  </a:lnTo>
                  <a:lnTo>
                    <a:pt x="535" y="670"/>
                  </a:lnTo>
                  <a:lnTo>
                    <a:pt x="544" y="673"/>
                  </a:lnTo>
                  <a:lnTo>
                    <a:pt x="546" y="681"/>
                  </a:lnTo>
                  <a:lnTo>
                    <a:pt x="549" y="681"/>
                  </a:lnTo>
                  <a:lnTo>
                    <a:pt x="549" y="686"/>
                  </a:lnTo>
                  <a:lnTo>
                    <a:pt x="555" y="689"/>
                  </a:lnTo>
                  <a:lnTo>
                    <a:pt x="566" y="708"/>
                  </a:lnTo>
                  <a:lnTo>
                    <a:pt x="568" y="717"/>
                  </a:lnTo>
                  <a:lnTo>
                    <a:pt x="568" y="741"/>
                  </a:lnTo>
                  <a:lnTo>
                    <a:pt x="568" y="769"/>
                  </a:lnTo>
                  <a:lnTo>
                    <a:pt x="577" y="774"/>
                  </a:lnTo>
                  <a:lnTo>
                    <a:pt x="588" y="783"/>
                  </a:lnTo>
                  <a:lnTo>
                    <a:pt x="588" y="788"/>
                  </a:lnTo>
                  <a:lnTo>
                    <a:pt x="593" y="791"/>
                  </a:lnTo>
                  <a:lnTo>
                    <a:pt x="596" y="799"/>
                  </a:lnTo>
                  <a:lnTo>
                    <a:pt x="601" y="799"/>
                  </a:lnTo>
                  <a:lnTo>
                    <a:pt x="604" y="807"/>
                  </a:lnTo>
                  <a:lnTo>
                    <a:pt x="604" y="815"/>
                  </a:lnTo>
                  <a:lnTo>
                    <a:pt x="607" y="832"/>
                  </a:lnTo>
                  <a:lnTo>
                    <a:pt x="607" y="851"/>
                  </a:lnTo>
                  <a:lnTo>
                    <a:pt x="612" y="859"/>
                  </a:lnTo>
                  <a:lnTo>
                    <a:pt x="615" y="862"/>
                  </a:lnTo>
                  <a:lnTo>
                    <a:pt x="618" y="865"/>
                  </a:lnTo>
                  <a:lnTo>
                    <a:pt x="623" y="868"/>
                  </a:lnTo>
                  <a:lnTo>
                    <a:pt x="623" y="873"/>
                  </a:lnTo>
                  <a:lnTo>
                    <a:pt x="623" y="876"/>
                  </a:lnTo>
                  <a:lnTo>
                    <a:pt x="629" y="879"/>
                  </a:lnTo>
                  <a:lnTo>
                    <a:pt x="631" y="884"/>
                  </a:lnTo>
                  <a:lnTo>
                    <a:pt x="631" y="890"/>
                  </a:lnTo>
                  <a:lnTo>
                    <a:pt x="634" y="892"/>
                  </a:lnTo>
                  <a:lnTo>
                    <a:pt x="637" y="892"/>
                  </a:lnTo>
                  <a:lnTo>
                    <a:pt x="637" y="903"/>
                  </a:lnTo>
                  <a:lnTo>
                    <a:pt x="640" y="914"/>
                  </a:lnTo>
                  <a:lnTo>
                    <a:pt x="640" y="917"/>
                  </a:lnTo>
                  <a:lnTo>
                    <a:pt x="642" y="923"/>
                  </a:lnTo>
                  <a:lnTo>
                    <a:pt x="648" y="925"/>
                  </a:lnTo>
                  <a:lnTo>
                    <a:pt x="651" y="931"/>
                  </a:lnTo>
                  <a:lnTo>
                    <a:pt x="662" y="934"/>
                  </a:lnTo>
                  <a:lnTo>
                    <a:pt x="678" y="936"/>
                  </a:lnTo>
                  <a:lnTo>
                    <a:pt x="678" y="942"/>
                  </a:lnTo>
                  <a:lnTo>
                    <a:pt x="681" y="942"/>
                  </a:lnTo>
                  <a:lnTo>
                    <a:pt x="686" y="961"/>
                  </a:lnTo>
                  <a:lnTo>
                    <a:pt x="686" y="964"/>
                  </a:lnTo>
                  <a:lnTo>
                    <a:pt x="703" y="966"/>
                  </a:lnTo>
                  <a:lnTo>
                    <a:pt x="714" y="966"/>
                  </a:lnTo>
                  <a:lnTo>
                    <a:pt x="716" y="969"/>
                  </a:lnTo>
                  <a:lnTo>
                    <a:pt x="719" y="969"/>
                  </a:lnTo>
                  <a:lnTo>
                    <a:pt x="719" y="975"/>
                  </a:lnTo>
                  <a:lnTo>
                    <a:pt x="719" y="980"/>
                  </a:lnTo>
                  <a:lnTo>
                    <a:pt x="716" y="983"/>
                  </a:lnTo>
                  <a:lnTo>
                    <a:pt x="714" y="986"/>
                  </a:lnTo>
                  <a:lnTo>
                    <a:pt x="714" y="988"/>
                  </a:lnTo>
                  <a:lnTo>
                    <a:pt x="716" y="988"/>
                  </a:lnTo>
                  <a:lnTo>
                    <a:pt x="719" y="997"/>
                  </a:lnTo>
                  <a:lnTo>
                    <a:pt x="738" y="1005"/>
                  </a:lnTo>
                  <a:lnTo>
                    <a:pt x="744" y="1008"/>
                  </a:lnTo>
                  <a:lnTo>
                    <a:pt x="752" y="1008"/>
                  </a:lnTo>
                  <a:lnTo>
                    <a:pt x="760" y="1010"/>
                  </a:lnTo>
                  <a:lnTo>
                    <a:pt x="763" y="1013"/>
                  </a:lnTo>
                  <a:lnTo>
                    <a:pt x="769" y="1013"/>
                  </a:lnTo>
                  <a:lnTo>
                    <a:pt x="771" y="1013"/>
                  </a:lnTo>
                  <a:lnTo>
                    <a:pt x="774" y="1010"/>
                  </a:lnTo>
                  <a:lnTo>
                    <a:pt x="777" y="1008"/>
                  </a:lnTo>
                  <a:lnTo>
                    <a:pt x="796" y="1008"/>
                  </a:lnTo>
                  <a:lnTo>
                    <a:pt x="818" y="1008"/>
                  </a:lnTo>
                  <a:lnTo>
                    <a:pt x="821" y="988"/>
                  </a:lnTo>
                  <a:lnTo>
                    <a:pt x="826" y="958"/>
                  </a:lnTo>
                  <a:lnTo>
                    <a:pt x="829" y="947"/>
                  </a:lnTo>
                  <a:lnTo>
                    <a:pt x="829" y="934"/>
                  </a:lnTo>
                  <a:lnTo>
                    <a:pt x="818" y="925"/>
                  </a:lnTo>
                  <a:lnTo>
                    <a:pt x="818" y="923"/>
                  </a:lnTo>
                  <a:lnTo>
                    <a:pt x="812" y="923"/>
                  </a:lnTo>
                  <a:lnTo>
                    <a:pt x="804" y="917"/>
                  </a:lnTo>
                  <a:lnTo>
                    <a:pt x="799" y="917"/>
                  </a:lnTo>
                  <a:lnTo>
                    <a:pt x="790" y="917"/>
                  </a:lnTo>
                  <a:lnTo>
                    <a:pt x="790" y="923"/>
                  </a:lnTo>
                  <a:lnTo>
                    <a:pt x="788" y="923"/>
                  </a:lnTo>
                  <a:lnTo>
                    <a:pt x="777" y="923"/>
                  </a:lnTo>
                  <a:lnTo>
                    <a:pt x="760" y="923"/>
                  </a:lnTo>
                  <a:lnTo>
                    <a:pt x="755" y="914"/>
                  </a:lnTo>
                  <a:lnTo>
                    <a:pt x="747" y="912"/>
                  </a:lnTo>
                  <a:lnTo>
                    <a:pt x="747" y="895"/>
                  </a:lnTo>
                  <a:lnTo>
                    <a:pt x="747" y="881"/>
                  </a:lnTo>
                  <a:lnTo>
                    <a:pt x="749" y="876"/>
                  </a:lnTo>
                  <a:lnTo>
                    <a:pt x="752" y="873"/>
                  </a:lnTo>
                  <a:lnTo>
                    <a:pt x="752" y="862"/>
                  </a:lnTo>
                  <a:lnTo>
                    <a:pt x="755" y="846"/>
                  </a:lnTo>
                  <a:lnTo>
                    <a:pt x="752" y="846"/>
                  </a:lnTo>
                  <a:lnTo>
                    <a:pt x="747" y="843"/>
                  </a:lnTo>
                  <a:lnTo>
                    <a:pt x="744" y="837"/>
                  </a:lnTo>
                  <a:lnTo>
                    <a:pt x="741" y="829"/>
                  </a:lnTo>
                  <a:lnTo>
                    <a:pt x="741" y="815"/>
                  </a:lnTo>
                  <a:lnTo>
                    <a:pt x="741" y="807"/>
                  </a:lnTo>
                  <a:lnTo>
                    <a:pt x="744" y="805"/>
                  </a:lnTo>
                  <a:lnTo>
                    <a:pt x="747" y="799"/>
                  </a:lnTo>
                  <a:lnTo>
                    <a:pt x="747" y="791"/>
                  </a:lnTo>
                  <a:lnTo>
                    <a:pt x="747" y="783"/>
                  </a:lnTo>
                  <a:lnTo>
                    <a:pt x="744" y="783"/>
                  </a:lnTo>
                  <a:lnTo>
                    <a:pt x="741" y="780"/>
                  </a:lnTo>
                  <a:lnTo>
                    <a:pt x="733" y="769"/>
                  </a:lnTo>
                  <a:lnTo>
                    <a:pt x="730" y="761"/>
                  </a:lnTo>
                  <a:lnTo>
                    <a:pt x="727" y="755"/>
                  </a:lnTo>
                  <a:lnTo>
                    <a:pt x="725" y="752"/>
                  </a:lnTo>
                  <a:lnTo>
                    <a:pt x="725" y="730"/>
                  </a:lnTo>
                  <a:lnTo>
                    <a:pt x="727" y="725"/>
                  </a:lnTo>
                  <a:lnTo>
                    <a:pt x="733" y="719"/>
                  </a:lnTo>
                  <a:lnTo>
                    <a:pt x="741" y="714"/>
                  </a:lnTo>
                  <a:lnTo>
                    <a:pt x="747" y="706"/>
                  </a:lnTo>
                  <a:lnTo>
                    <a:pt x="755" y="697"/>
                  </a:lnTo>
                  <a:lnTo>
                    <a:pt x="763" y="697"/>
                  </a:lnTo>
                  <a:lnTo>
                    <a:pt x="777" y="697"/>
                  </a:lnTo>
                  <a:lnTo>
                    <a:pt x="777" y="711"/>
                  </a:lnTo>
                  <a:lnTo>
                    <a:pt x="777" y="725"/>
                  </a:lnTo>
                  <a:lnTo>
                    <a:pt x="774" y="725"/>
                  </a:lnTo>
                  <a:lnTo>
                    <a:pt x="774" y="733"/>
                  </a:lnTo>
                  <a:lnTo>
                    <a:pt x="774" y="744"/>
                  </a:lnTo>
                  <a:lnTo>
                    <a:pt x="777" y="750"/>
                  </a:lnTo>
                  <a:lnTo>
                    <a:pt x="777" y="752"/>
                  </a:lnTo>
                  <a:lnTo>
                    <a:pt x="782" y="755"/>
                  </a:lnTo>
                  <a:lnTo>
                    <a:pt x="785" y="761"/>
                  </a:lnTo>
                  <a:lnTo>
                    <a:pt x="788" y="763"/>
                  </a:lnTo>
                  <a:lnTo>
                    <a:pt x="790" y="769"/>
                  </a:lnTo>
                  <a:lnTo>
                    <a:pt x="790" y="777"/>
                  </a:lnTo>
                  <a:lnTo>
                    <a:pt x="793" y="785"/>
                  </a:lnTo>
                  <a:lnTo>
                    <a:pt x="796" y="791"/>
                  </a:lnTo>
                  <a:lnTo>
                    <a:pt x="801" y="799"/>
                  </a:lnTo>
                  <a:lnTo>
                    <a:pt x="804" y="810"/>
                  </a:lnTo>
                  <a:lnTo>
                    <a:pt x="812" y="818"/>
                  </a:lnTo>
                  <a:lnTo>
                    <a:pt x="815" y="824"/>
                  </a:lnTo>
                  <a:lnTo>
                    <a:pt x="818" y="829"/>
                  </a:lnTo>
                  <a:lnTo>
                    <a:pt x="821" y="832"/>
                  </a:lnTo>
                  <a:lnTo>
                    <a:pt x="823" y="837"/>
                  </a:lnTo>
                  <a:lnTo>
                    <a:pt x="832" y="843"/>
                  </a:lnTo>
                  <a:lnTo>
                    <a:pt x="837" y="848"/>
                  </a:lnTo>
                  <a:lnTo>
                    <a:pt x="840" y="865"/>
                  </a:lnTo>
                  <a:lnTo>
                    <a:pt x="843" y="873"/>
                  </a:lnTo>
                  <a:lnTo>
                    <a:pt x="848" y="879"/>
                  </a:lnTo>
                  <a:lnTo>
                    <a:pt x="854" y="884"/>
                  </a:lnTo>
                  <a:lnTo>
                    <a:pt x="856" y="887"/>
                  </a:lnTo>
                  <a:lnTo>
                    <a:pt x="867" y="890"/>
                  </a:lnTo>
                  <a:lnTo>
                    <a:pt x="897" y="890"/>
                  </a:lnTo>
                  <a:lnTo>
                    <a:pt x="928" y="892"/>
                  </a:lnTo>
                  <a:lnTo>
                    <a:pt x="928" y="890"/>
                  </a:lnTo>
                  <a:lnTo>
                    <a:pt x="941" y="887"/>
                  </a:lnTo>
                  <a:lnTo>
                    <a:pt x="955" y="884"/>
                  </a:lnTo>
                  <a:lnTo>
                    <a:pt x="969" y="873"/>
                  </a:lnTo>
                  <a:lnTo>
                    <a:pt x="983" y="868"/>
                  </a:lnTo>
                  <a:lnTo>
                    <a:pt x="991" y="862"/>
                  </a:lnTo>
                  <a:lnTo>
                    <a:pt x="991" y="859"/>
                  </a:lnTo>
                  <a:lnTo>
                    <a:pt x="1004" y="854"/>
                  </a:lnTo>
                  <a:lnTo>
                    <a:pt x="1010" y="851"/>
                  </a:lnTo>
                  <a:lnTo>
                    <a:pt x="1037" y="851"/>
                  </a:lnTo>
                  <a:lnTo>
                    <a:pt x="1062" y="851"/>
                  </a:lnTo>
                  <a:lnTo>
                    <a:pt x="1070" y="851"/>
                  </a:lnTo>
                  <a:lnTo>
                    <a:pt x="1090" y="851"/>
                  </a:lnTo>
                  <a:lnTo>
                    <a:pt x="1098" y="862"/>
                  </a:lnTo>
                  <a:lnTo>
                    <a:pt x="1106" y="873"/>
                  </a:lnTo>
                  <a:lnTo>
                    <a:pt x="1109" y="873"/>
                  </a:lnTo>
                  <a:lnTo>
                    <a:pt x="1111" y="876"/>
                  </a:lnTo>
                  <a:lnTo>
                    <a:pt x="1120" y="884"/>
                  </a:lnTo>
                  <a:lnTo>
                    <a:pt x="1120" y="890"/>
                  </a:lnTo>
                  <a:lnTo>
                    <a:pt x="1125" y="892"/>
                  </a:lnTo>
                  <a:lnTo>
                    <a:pt x="1128" y="892"/>
                  </a:lnTo>
                  <a:lnTo>
                    <a:pt x="1131" y="895"/>
                  </a:lnTo>
                  <a:lnTo>
                    <a:pt x="1136" y="901"/>
                  </a:lnTo>
                  <a:lnTo>
                    <a:pt x="1142" y="903"/>
                  </a:lnTo>
                  <a:lnTo>
                    <a:pt x="1150" y="909"/>
                  </a:lnTo>
                  <a:lnTo>
                    <a:pt x="1180" y="909"/>
                  </a:lnTo>
                  <a:lnTo>
                    <a:pt x="1207" y="909"/>
                  </a:lnTo>
                  <a:lnTo>
                    <a:pt x="1218" y="903"/>
                  </a:lnTo>
                  <a:lnTo>
                    <a:pt x="1232" y="898"/>
                  </a:lnTo>
                  <a:lnTo>
                    <a:pt x="1235" y="901"/>
                  </a:lnTo>
                  <a:lnTo>
                    <a:pt x="1240" y="901"/>
                  </a:lnTo>
                  <a:lnTo>
                    <a:pt x="1243" y="898"/>
                  </a:lnTo>
                  <a:lnTo>
                    <a:pt x="1240" y="895"/>
                  </a:lnTo>
                  <a:lnTo>
                    <a:pt x="1240" y="892"/>
                  </a:lnTo>
                  <a:lnTo>
                    <a:pt x="1243" y="892"/>
                  </a:lnTo>
                  <a:lnTo>
                    <a:pt x="1249" y="892"/>
                  </a:lnTo>
                  <a:lnTo>
                    <a:pt x="1254" y="892"/>
                  </a:lnTo>
                  <a:lnTo>
                    <a:pt x="1260" y="890"/>
                  </a:lnTo>
                  <a:lnTo>
                    <a:pt x="1265" y="884"/>
                  </a:lnTo>
                  <a:lnTo>
                    <a:pt x="1268" y="879"/>
                  </a:lnTo>
                  <a:lnTo>
                    <a:pt x="1273" y="873"/>
                  </a:lnTo>
                  <a:lnTo>
                    <a:pt x="1282" y="865"/>
                  </a:lnTo>
                  <a:lnTo>
                    <a:pt x="1284" y="862"/>
                  </a:lnTo>
                  <a:lnTo>
                    <a:pt x="1284" y="848"/>
                  </a:lnTo>
                  <a:lnTo>
                    <a:pt x="1287" y="837"/>
                  </a:lnTo>
                  <a:lnTo>
                    <a:pt x="1290" y="832"/>
                  </a:lnTo>
                  <a:lnTo>
                    <a:pt x="1292" y="829"/>
                  </a:lnTo>
                  <a:lnTo>
                    <a:pt x="1295" y="815"/>
                  </a:lnTo>
                  <a:lnTo>
                    <a:pt x="1295" y="799"/>
                  </a:lnTo>
                  <a:lnTo>
                    <a:pt x="1298" y="796"/>
                  </a:lnTo>
                  <a:lnTo>
                    <a:pt x="1301" y="788"/>
                  </a:lnTo>
                  <a:lnTo>
                    <a:pt x="1339" y="783"/>
                  </a:lnTo>
                  <a:lnTo>
                    <a:pt x="1356" y="783"/>
                  </a:lnTo>
                  <a:lnTo>
                    <a:pt x="1375" y="788"/>
                  </a:lnTo>
                  <a:lnTo>
                    <a:pt x="1394" y="796"/>
                  </a:lnTo>
                  <a:lnTo>
                    <a:pt x="1410" y="796"/>
                  </a:lnTo>
                  <a:lnTo>
                    <a:pt x="1424" y="796"/>
                  </a:lnTo>
                  <a:lnTo>
                    <a:pt x="1427" y="799"/>
                  </a:lnTo>
                  <a:lnTo>
                    <a:pt x="1427" y="802"/>
                  </a:lnTo>
                  <a:lnTo>
                    <a:pt x="1454" y="810"/>
                  </a:lnTo>
                  <a:lnTo>
                    <a:pt x="1471" y="818"/>
                  </a:lnTo>
                  <a:lnTo>
                    <a:pt x="1479" y="821"/>
                  </a:lnTo>
                  <a:lnTo>
                    <a:pt x="1487" y="826"/>
                  </a:lnTo>
                  <a:lnTo>
                    <a:pt x="1501" y="829"/>
                  </a:lnTo>
                  <a:lnTo>
                    <a:pt x="1506" y="829"/>
                  </a:lnTo>
                  <a:lnTo>
                    <a:pt x="1515" y="829"/>
                  </a:lnTo>
                  <a:lnTo>
                    <a:pt x="1523" y="829"/>
                  </a:lnTo>
                  <a:lnTo>
                    <a:pt x="1539" y="826"/>
                  </a:lnTo>
                  <a:lnTo>
                    <a:pt x="1594" y="810"/>
                  </a:lnTo>
                  <a:lnTo>
                    <a:pt x="1597" y="805"/>
                  </a:lnTo>
                  <a:lnTo>
                    <a:pt x="1602" y="802"/>
                  </a:lnTo>
                  <a:lnTo>
                    <a:pt x="1613" y="799"/>
                  </a:lnTo>
                  <a:lnTo>
                    <a:pt x="1630" y="791"/>
                  </a:lnTo>
                  <a:lnTo>
                    <a:pt x="1644" y="788"/>
                  </a:lnTo>
                  <a:lnTo>
                    <a:pt x="1660" y="780"/>
                  </a:lnTo>
                  <a:lnTo>
                    <a:pt x="1668" y="774"/>
                  </a:lnTo>
                  <a:lnTo>
                    <a:pt x="1685" y="774"/>
                  </a:lnTo>
                  <a:lnTo>
                    <a:pt x="1707" y="774"/>
                  </a:lnTo>
                  <a:lnTo>
                    <a:pt x="1715" y="783"/>
                  </a:lnTo>
                  <a:lnTo>
                    <a:pt x="1729" y="791"/>
                  </a:lnTo>
                  <a:lnTo>
                    <a:pt x="1734" y="791"/>
                  </a:lnTo>
                  <a:lnTo>
                    <a:pt x="1742" y="796"/>
                  </a:lnTo>
                  <a:lnTo>
                    <a:pt x="1753" y="805"/>
                  </a:lnTo>
                  <a:lnTo>
                    <a:pt x="1767" y="810"/>
                  </a:lnTo>
                  <a:lnTo>
                    <a:pt x="1794" y="818"/>
                  </a:lnTo>
                  <a:lnTo>
                    <a:pt x="1808" y="818"/>
                  </a:lnTo>
                  <a:lnTo>
                    <a:pt x="1814" y="818"/>
                  </a:lnTo>
                  <a:lnTo>
                    <a:pt x="1822" y="810"/>
                  </a:lnTo>
                  <a:lnTo>
                    <a:pt x="1825" y="802"/>
                  </a:lnTo>
                  <a:lnTo>
                    <a:pt x="1838" y="796"/>
                  </a:lnTo>
                  <a:lnTo>
                    <a:pt x="1847" y="788"/>
                  </a:lnTo>
                  <a:lnTo>
                    <a:pt x="1852" y="785"/>
                  </a:lnTo>
                  <a:lnTo>
                    <a:pt x="1860" y="785"/>
                  </a:lnTo>
                  <a:lnTo>
                    <a:pt x="1863" y="780"/>
                  </a:lnTo>
                  <a:lnTo>
                    <a:pt x="1866" y="772"/>
                  </a:lnTo>
                  <a:lnTo>
                    <a:pt x="1871" y="769"/>
                  </a:lnTo>
                  <a:lnTo>
                    <a:pt x="1877" y="769"/>
                  </a:lnTo>
                  <a:lnTo>
                    <a:pt x="1880" y="763"/>
                  </a:lnTo>
                  <a:lnTo>
                    <a:pt x="1880" y="758"/>
                  </a:lnTo>
                  <a:lnTo>
                    <a:pt x="1882" y="758"/>
                  </a:lnTo>
                  <a:lnTo>
                    <a:pt x="1882" y="755"/>
                  </a:lnTo>
                  <a:lnTo>
                    <a:pt x="1891" y="755"/>
                  </a:lnTo>
                  <a:lnTo>
                    <a:pt x="1896" y="752"/>
                  </a:lnTo>
                  <a:lnTo>
                    <a:pt x="1901" y="744"/>
                  </a:lnTo>
                  <a:lnTo>
                    <a:pt x="1910" y="733"/>
                  </a:lnTo>
                  <a:lnTo>
                    <a:pt x="1915" y="733"/>
                  </a:lnTo>
                  <a:lnTo>
                    <a:pt x="1918" y="733"/>
                  </a:lnTo>
                  <a:lnTo>
                    <a:pt x="1932" y="736"/>
                  </a:lnTo>
                  <a:lnTo>
                    <a:pt x="1945" y="739"/>
                  </a:lnTo>
                  <a:lnTo>
                    <a:pt x="1945" y="736"/>
                  </a:lnTo>
                  <a:lnTo>
                    <a:pt x="1962" y="736"/>
                  </a:lnTo>
                  <a:lnTo>
                    <a:pt x="1978" y="736"/>
                  </a:lnTo>
                  <a:lnTo>
                    <a:pt x="1987" y="739"/>
                  </a:lnTo>
                  <a:lnTo>
                    <a:pt x="1989" y="744"/>
                  </a:lnTo>
                  <a:lnTo>
                    <a:pt x="2000" y="744"/>
                  </a:lnTo>
                  <a:lnTo>
                    <a:pt x="2014" y="744"/>
                  </a:lnTo>
                  <a:lnTo>
                    <a:pt x="2025" y="755"/>
                  </a:lnTo>
                  <a:lnTo>
                    <a:pt x="2036" y="758"/>
                  </a:lnTo>
                  <a:lnTo>
                    <a:pt x="2041" y="763"/>
                  </a:lnTo>
                  <a:lnTo>
                    <a:pt x="2044" y="763"/>
                  </a:lnTo>
                  <a:lnTo>
                    <a:pt x="2058" y="769"/>
                  </a:lnTo>
                  <a:lnTo>
                    <a:pt x="2088" y="769"/>
                  </a:lnTo>
                  <a:lnTo>
                    <a:pt x="2091" y="769"/>
                  </a:lnTo>
                  <a:lnTo>
                    <a:pt x="2093" y="772"/>
                  </a:lnTo>
                  <a:lnTo>
                    <a:pt x="2102" y="772"/>
                  </a:lnTo>
                  <a:lnTo>
                    <a:pt x="2107" y="772"/>
                  </a:lnTo>
                  <a:lnTo>
                    <a:pt x="2115" y="769"/>
                  </a:lnTo>
                  <a:lnTo>
                    <a:pt x="2118" y="769"/>
                  </a:lnTo>
                  <a:lnTo>
                    <a:pt x="2132" y="769"/>
                  </a:lnTo>
                  <a:lnTo>
                    <a:pt x="2143" y="763"/>
                  </a:lnTo>
                  <a:lnTo>
                    <a:pt x="2151" y="763"/>
                  </a:lnTo>
                  <a:lnTo>
                    <a:pt x="2157" y="761"/>
                  </a:lnTo>
                  <a:lnTo>
                    <a:pt x="2162" y="758"/>
                  </a:lnTo>
                  <a:lnTo>
                    <a:pt x="2165" y="755"/>
                  </a:lnTo>
                  <a:lnTo>
                    <a:pt x="2168" y="750"/>
                  </a:lnTo>
                  <a:lnTo>
                    <a:pt x="2173" y="744"/>
                  </a:lnTo>
                  <a:lnTo>
                    <a:pt x="2176" y="741"/>
                  </a:lnTo>
                  <a:lnTo>
                    <a:pt x="2184" y="739"/>
                  </a:lnTo>
                  <a:lnTo>
                    <a:pt x="2190" y="736"/>
                  </a:lnTo>
                  <a:lnTo>
                    <a:pt x="2195" y="736"/>
                  </a:lnTo>
                  <a:lnTo>
                    <a:pt x="2206" y="733"/>
                  </a:lnTo>
                  <a:lnTo>
                    <a:pt x="2209" y="728"/>
                  </a:lnTo>
                  <a:lnTo>
                    <a:pt x="2225" y="725"/>
                  </a:lnTo>
                  <a:lnTo>
                    <a:pt x="2242" y="719"/>
                  </a:lnTo>
                  <a:lnTo>
                    <a:pt x="2247" y="719"/>
                  </a:lnTo>
                  <a:lnTo>
                    <a:pt x="2250" y="719"/>
                  </a:lnTo>
                  <a:lnTo>
                    <a:pt x="2264" y="725"/>
                  </a:lnTo>
                  <a:lnTo>
                    <a:pt x="2277" y="728"/>
                  </a:lnTo>
                  <a:lnTo>
                    <a:pt x="2283" y="730"/>
                  </a:lnTo>
                  <a:lnTo>
                    <a:pt x="2294" y="733"/>
                  </a:lnTo>
                  <a:lnTo>
                    <a:pt x="2302" y="741"/>
                  </a:lnTo>
                  <a:lnTo>
                    <a:pt x="2310" y="752"/>
                  </a:lnTo>
                  <a:lnTo>
                    <a:pt x="2316" y="758"/>
                  </a:lnTo>
                  <a:lnTo>
                    <a:pt x="2318" y="763"/>
                  </a:lnTo>
                  <a:lnTo>
                    <a:pt x="2321" y="769"/>
                  </a:lnTo>
                  <a:lnTo>
                    <a:pt x="2329" y="772"/>
                  </a:lnTo>
                  <a:lnTo>
                    <a:pt x="2343" y="780"/>
                  </a:lnTo>
                  <a:lnTo>
                    <a:pt x="2357" y="788"/>
                  </a:lnTo>
                  <a:lnTo>
                    <a:pt x="2379" y="788"/>
                  </a:lnTo>
                  <a:lnTo>
                    <a:pt x="2401" y="785"/>
                  </a:lnTo>
                  <a:lnTo>
                    <a:pt x="2417" y="777"/>
                  </a:lnTo>
                  <a:lnTo>
                    <a:pt x="2425" y="772"/>
                  </a:lnTo>
                  <a:lnTo>
                    <a:pt x="2436" y="755"/>
                  </a:lnTo>
                  <a:lnTo>
                    <a:pt x="2445" y="739"/>
                  </a:lnTo>
                  <a:lnTo>
                    <a:pt x="2445" y="733"/>
                  </a:lnTo>
                  <a:lnTo>
                    <a:pt x="2453" y="725"/>
                  </a:lnTo>
                  <a:lnTo>
                    <a:pt x="2456" y="689"/>
                  </a:lnTo>
                  <a:lnTo>
                    <a:pt x="2456" y="670"/>
                  </a:lnTo>
                  <a:lnTo>
                    <a:pt x="2458" y="667"/>
                  </a:lnTo>
                  <a:lnTo>
                    <a:pt x="2458" y="659"/>
                  </a:lnTo>
                  <a:lnTo>
                    <a:pt x="2461" y="654"/>
                  </a:lnTo>
                  <a:lnTo>
                    <a:pt x="2472" y="648"/>
                  </a:lnTo>
                  <a:lnTo>
                    <a:pt x="2472" y="645"/>
                  </a:lnTo>
                  <a:lnTo>
                    <a:pt x="2472" y="640"/>
                  </a:lnTo>
                  <a:lnTo>
                    <a:pt x="2472" y="634"/>
                  </a:lnTo>
                  <a:lnTo>
                    <a:pt x="2472" y="629"/>
                  </a:lnTo>
                  <a:lnTo>
                    <a:pt x="2475" y="626"/>
                  </a:lnTo>
                  <a:lnTo>
                    <a:pt x="2483" y="618"/>
                  </a:lnTo>
                  <a:lnTo>
                    <a:pt x="2489" y="612"/>
                  </a:lnTo>
                  <a:lnTo>
                    <a:pt x="2497" y="607"/>
                  </a:lnTo>
                  <a:lnTo>
                    <a:pt x="2508" y="604"/>
                  </a:lnTo>
                  <a:lnTo>
                    <a:pt x="2521" y="601"/>
                  </a:lnTo>
                  <a:lnTo>
                    <a:pt x="2524" y="596"/>
                  </a:lnTo>
                  <a:lnTo>
                    <a:pt x="2538" y="588"/>
                  </a:lnTo>
                  <a:lnTo>
                    <a:pt x="2546" y="585"/>
                  </a:lnTo>
                  <a:lnTo>
                    <a:pt x="2549" y="582"/>
                  </a:lnTo>
                  <a:lnTo>
                    <a:pt x="2554" y="582"/>
                  </a:lnTo>
                  <a:lnTo>
                    <a:pt x="2560" y="577"/>
                  </a:lnTo>
                  <a:lnTo>
                    <a:pt x="2565" y="574"/>
                  </a:lnTo>
                  <a:lnTo>
                    <a:pt x="2571" y="557"/>
                  </a:lnTo>
                  <a:lnTo>
                    <a:pt x="2595" y="527"/>
                  </a:lnTo>
                  <a:lnTo>
                    <a:pt x="2598" y="522"/>
                  </a:lnTo>
                  <a:lnTo>
                    <a:pt x="2598" y="519"/>
                  </a:lnTo>
                  <a:lnTo>
                    <a:pt x="2601" y="514"/>
                  </a:lnTo>
                  <a:lnTo>
                    <a:pt x="2606" y="511"/>
                  </a:lnTo>
                  <a:lnTo>
                    <a:pt x="2606" y="500"/>
                  </a:lnTo>
                  <a:lnTo>
                    <a:pt x="2609" y="492"/>
                  </a:lnTo>
                  <a:lnTo>
                    <a:pt x="2617" y="486"/>
                  </a:lnTo>
                  <a:lnTo>
                    <a:pt x="2631" y="475"/>
                  </a:lnTo>
                  <a:lnTo>
                    <a:pt x="2645" y="472"/>
                  </a:lnTo>
                  <a:lnTo>
                    <a:pt x="2664" y="470"/>
                  </a:lnTo>
                  <a:lnTo>
                    <a:pt x="2681" y="470"/>
                  </a:lnTo>
                  <a:lnTo>
                    <a:pt x="2702" y="470"/>
                  </a:lnTo>
                  <a:lnTo>
                    <a:pt x="2708" y="472"/>
                  </a:lnTo>
                  <a:lnTo>
                    <a:pt x="2711" y="472"/>
                  </a:lnTo>
                  <a:lnTo>
                    <a:pt x="2713" y="475"/>
                  </a:lnTo>
                  <a:lnTo>
                    <a:pt x="2713" y="478"/>
                  </a:lnTo>
                  <a:lnTo>
                    <a:pt x="2719" y="481"/>
                  </a:lnTo>
                  <a:lnTo>
                    <a:pt x="2724" y="481"/>
                  </a:lnTo>
                  <a:lnTo>
                    <a:pt x="2727" y="483"/>
                  </a:lnTo>
                  <a:lnTo>
                    <a:pt x="2730" y="486"/>
                  </a:lnTo>
                  <a:lnTo>
                    <a:pt x="2733" y="489"/>
                  </a:lnTo>
                  <a:lnTo>
                    <a:pt x="2741" y="489"/>
                  </a:lnTo>
                  <a:lnTo>
                    <a:pt x="2744" y="492"/>
                  </a:lnTo>
                  <a:lnTo>
                    <a:pt x="2746" y="492"/>
                  </a:lnTo>
                  <a:lnTo>
                    <a:pt x="2757" y="492"/>
                  </a:lnTo>
                  <a:lnTo>
                    <a:pt x="2768" y="494"/>
                  </a:lnTo>
                  <a:lnTo>
                    <a:pt x="2782" y="486"/>
                  </a:lnTo>
                  <a:lnTo>
                    <a:pt x="2796" y="478"/>
                  </a:lnTo>
                  <a:lnTo>
                    <a:pt x="2807" y="470"/>
                  </a:lnTo>
                  <a:lnTo>
                    <a:pt x="2820" y="459"/>
                  </a:lnTo>
                  <a:lnTo>
                    <a:pt x="2834" y="456"/>
                  </a:lnTo>
                  <a:lnTo>
                    <a:pt x="2845" y="448"/>
                  </a:lnTo>
                  <a:lnTo>
                    <a:pt x="2853" y="448"/>
                  </a:lnTo>
                  <a:lnTo>
                    <a:pt x="2859" y="448"/>
                  </a:lnTo>
                  <a:lnTo>
                    <a:pt x="2873" y="450"/>
                  </a:lnTo>
                  <a:lnTo>
                    <a:pt x="2884" y="456"/>
                  </a:lnTo>
                  <a:lnTo>
                    <a:pt x="2895" y="464"/>
                  </a:lnTo>
                  <a:lnTo>
                    <a:pt x="2905" y="472"/>
                  </a:lnTo>
                  <a:lnTo>
                    <a:pt x="2908" y="472"/>
                  </a:lnTo>
                  <a:lnTo>
                    <a:pt x="2914" y="475"/>
                  </a:lnTo>
                  <a:lnTo>
                    <a:pt x="2925" y="483"/>
                  </a:lnTo>
                  <a:lnTo>
                    <a:pt x="2938" y="492"/>
                  </a:lnTo>
                  <a:lnTo>
                    <a:pt x="2955" y="500"/>
                  </a:lnTo>
                  <a:lnTo>
                    <a:pt x="2960" y="500"/>
                  </a:lnTo>
                  <a:lnTo>
                    <a:pt x="2980" y="500"/>
                  </a:lnTo>
                  <a:lnTo>
                    <a:pt x="3012" y="497"/>
                  </a:lnTo>
                  <a:lnTo>
                    <a:pt x="3018" y="494"/>
                  </a:lnTo>
                  <a:lnTo>
                    <a:pt x="3021" y="492"/>
                  </a:lnTo>
                  <a:lnTo>
                    <a:pt x="3034" y="489"/>
                  </a:lnTo>
                  <a:lnTo>
                    <a:pt x="3065" y="478"/>
                  </a:lnTo>
                  <a:lnTo>
                    <a:pt x="3073" y="470"/>
                  </a:lnTo>
                  <a:lnTo>
                    <a:pt x="3081" y="467"/>
                  </a:lnTo>
                  <a:lnTo>
                    <a:pt x="3089" y="461"/>
                  </a:lnTo>
                  <a:lnTo>
                    <a:pt x="3092" y="456"/>
                  </a:lnTo>
                  <a:lnTo>
                    <a:pt x="3095" y="456"/>
                  </a:lnTo>
                  <a:lnTo>
                    <a:pt x="3095" y="445"/>
                  </a:lnTo>
                  <a:lnTo>
                    <a:pt x="3092" y="442"/>
                  </a:lnTo>
                  <a:lnTo>
                    <a:pt x="3089" y="437"/>
                  </a:lnTo>
                  <a:lnTo>
                    <a:pt x="3084" y="437"/>
                  </a:lnTo>
                  <a:lnTo>
                    <a:pt x="3081" y="428"/>
                  </a:lnTo>
                  <a:lnTo>
                    <a:pt x="3078" y="420"/>
                  </a:lnTo>
                  <a:lnTo>
                    <a:pt x="3073" y="407"/>
                  </a:lnTo>
                  <a:lnTo>
                    <a:pt x="3073" y="390"/>
                  </a:lnTo>
                  <a:lnTo>
                    <a:pt x="3073" y="379"/>
                  </a:lnTo>
                  <a:lnTo>
                    <a:pt x="3067" y="374"/>
                  </a:lnTo>
                  <a:lnTo>
                    <a:pt x="3067" y="363"/>
                  </a:lnTo>
                  <a:lnTo>
                    <a:pt x="3070" y="360"/>
                  </a:lnTo>
                  <a:lnTo>
                    <a:pt x="3073" y="352"/>
                  </a:lnTo>
                  <a:lnTo>
                    <a:pt x="3073" y="346"/>
                  </a:lnTo>
                  <a:lnTo>
                    <a:pt x="3073" y="341"/>
                  </a:lnTo>
                  <a:lnTo>
                    <a:pt x="3067" y="341"/>
                  </a:lnTo>
                  <a:lnTo>
                    <a:pt x="3065" y="338"/>
                  </a:lnTo>
                  <a:lnTo>
                    <a:pt x="3065" y="332"/>
                  </a:lnTo>
                  <a:lnTo>
                    <a:pt x="3065" y="324"/>
                  </a:lnTo>
                  <a:lnTo>
                    <a:pt x="3065" y="319"/>
                  </a:lnTo>
                  <a:lnTo>
                    <a:pt x="3062" y="313"/>
                  </a:lnTo>
                  <a:lnTo>
                    <a:pt x="3062" y="297"/>
                  </a:lnTo>
                  <a:lnTo>
                    <a:pt x="3062" y="278"/>
                  </a:lnTo>
                  <a:lnTo>
                    <a:pt x="3065" y="269"/>
                  </a:lnTo>
                  <a:lnTo>
                    <a:pt x="3067" y="256"/>
                  </a:lnTo>
                  <a:lnTo>
                    <a:pt x="3070" y="253"/>
                  </a:lnTo>
                  <a:lnTo>
                    <a:pt x="3076" y="247"/>
                  </a:lnTo>
                  <a:lnTo>
                    <a:pt x="3081" y="245"/>
                  </a:lnTo>
                  <a:lnTo>
                    <a:pt x="3092" y="242"/>
                  </a:lnTo>
                  <a:lnTo>
                    <a:pt x="3100" y="231"/>
                  </a:lnTo>
                  <a:lnTo>
                    <a:pt x="3108" y="225"/>
                  </a:lnTo>
                  <a:lnTo>
                    <a:pt x="3114" y="223"/>
                  </a:lnTo>
                  <a:lnTo>
                    <a:pt x="3125" y="220"/>
                  </a:lnTo>
                  <a:lnTo>
                    <a:pt x="3150" y="217"/>
                  </a:lnTo>
                  <a:lnTo>
                    <a:pt x="3172" y="217"/>
                  </a:lnTo>
                  <a:lnTo>
                    <a:pt x="3188" y="217"/>
                  </a:lnTo>
                  <a:lnTo>
                    <a:pt x="3204" y="217"/>
                  </a:lnTo>
                  <a:lnTo>
                    <a:pt x="3251" y="206"/>
                  </a:lnTo>
                  <a:lnTo>
                    <a:pt x="3265" y="203"/>
                  </a:lnTo>
                  <a:lnTo>
                    <a:pt x="3268" y="201"/>
                  </a:lnTo>
                  <a:lnTo>
                    <a:pt x="3279" y="201"/>
                  </a:lnTo>
                  <a:lnTo>
                    <a:pt x="3287" y="201"/>
                  </a:lnTo>
                  <a:lnTo>
                    <a:pt x="3290" y="198"/>
                  </a:lnTo>
                  <a:lnTo>
                    <a:pt x="3295" y="195"/>
                  </a:lnTo>
                  <a:lnTo>
                    <a:pt x="3300" y="195"/>
                  </a:lnTo>
                  <a:lnTo>
                    <a:pt x="3300" y="192"/>
                  </a:lnTo>
                  <a:lnTo>
                    <a:pt x="3303" y="192"/>
                  </a:lnTo>
                  <a:lnTo>
                    <a:pt x="3311" y="168"/>
                  </a:lnTo>
                  <a:lnTo>
                    <a:pt x="3314" y="151"/>
                  </a:lnTo>
                  <a:lnTo>
                    <a:pt x="3320" y="151"/>
                  </a:lnTo>
                  <a:lnTo>
                    <a:pt x="3328" y="151"/>
                  </a:lnTo>
                  <a:lnTo>
                    <a:pt x="3331" y="146"/>
                  </a:lnTo>
                  <a:lnTo>
                    <a:pt x="3339" y="140"/>
                  </a:lnTo>
                  <a:lnTo>
                    <a:pt x="3342" y="135"/>
                  </a:lnTo>
                  <a:lnTo>
                    <a:pt x="3344" y="132"/>
                  </a:lnTo>
                  <a:lnTo>
                    <a:pt x="3347" y="118"/>
                  </a:lnTo>
                  <a:lnTo>
                    <a:pt x="3350" y="105"/>
                  </a:lnTo>
                  <a:lnTo>
                    <a:pt x="3364" y="96"/>
                  </a:lnTo>
                  <a:lnTo>
                    <a:pt x="3383" y="83"/>
                  </a:lnTo>
                  <a:lnTo>
                    <a:pt x="3386" y="85"/>
                  </a:lnTo>
                  <a:lnTo>
                    <a:pt x="3391" y="88"/>
                  </a:lnTo>
                  <a:lnTo>
                    <a:pt x="3394" y="85"/>
                  </a:lnTo>
                  <a:lnTo>
                    <a:pt x="3396" y="85"/>
                  </a:lnTo>
                  <a:lnTo>
                    <a:pt x="3396" y="83"/>
                  </a:lnTo>
                  <a:lnTo>
                    <a:pt x="3396" y="77"/>
                  </a:lnTo>
                  <a:lnTo>
                    <a:pt x="3396" y="80"/>
                  </a:lnTo>
                  <a:lnTo>
                    <a:pt x="3399" y="80"/>
                  </a:lnTo>
                  <a:lnTo>
                    <a:pt x="3399" y="77"/>
                  </a:lnTo>
                  <a:lnTo>
                    <a:pt x="3405" y="74"/>
                  </a:lnTo>
                  <a:lnTo>
                    <a:pt x="3407" y="69"/>
                  </a:lnTo>
                  <a:lnTo>
                    <a:pt x="3410" y="69"/>
                  </a:lnTo>
                  <a:lnTo>
                    <a:pt x="3410" y="66"/>
                  </a:lnTo>
                  <a:lnTo>
                    <a:pt x="3413" y="66"/>
                  </a:lnTo>
                  <a:lnTo>
                    <a:pt x="3418" y="63"/>
                  </a:lnTo>
                  <a:lnTo>
                    <a:pt x="3427" y="58"/>
                  </a:lnTo>
                  <a:lnTo>
                    <a:pt x="3440" y="47"/>
                  </a:lnTo>
                  <a:lnTo>
                    <a:pt x="3449" y="47"/>
                  </a:lnTo>
                  <a:lnTo>
                    <a:pt x="3460" y="47"/>
                  </a:lnTo>
                  <a:lnTo>
                    <a:pt x="3465" y="44"/>
                  </a:lnTo>
                  <a:lnTo>
                    <a:pt x="3476" y="39"/>
                  </a:lnTo>
                  <a:lnTo>
                    <a:pt x="3490" y="33"/>
                  </a:lnTo>
                  <a:lnTo>
                    <a:pt x="3501" y="25"/>
                  </a:lnTo>
                  <a:lnTo>
                    <a:pt x="3506" y="22"/>
                  </a:lnTo>
                  <a:lnTo>
                    <a:pt x="3509" y="19"/>
                  </a:lnTo>
                  <a:lnTo>
                    <a:pt x="3509" y="14"/>
                  </a:lnTo>
                  <a:lnTo>
                    <a:pt x="3512" y="14"/>
                  </a:lnTo>
                  <a:lnTo>
                    <a:pt x="3525" y="6"/>
                  </a:lnTo>
                  <a:lnTo>
                    <a:pt x="3545" y="0"/>
                  </a:lnTo>
                  <a:lnTo>
                    <a:pt x="3553" y="0"/>
                  </a:lnTo>
                  <a:lnTo>
                    <a:pt x="3556" y="0"/>
                  </a:lnTo>
                  <a:lnTo>
                    <a:pt x="3556" y="3"/>
                  </a:lnTo>
                  <a:lnTo>
                    <a:pt x="3556" y="9"/>
                  </a:lnTo>
                  <a:lnTo>
                    <a:pt x="3553" y="14"/>
                  </a:lnTo>
                  <a:lnTo>
                    <a:pt x="3550" y="22"/>
                  </a:lnTo>
                  <a:lnTo>
                    <a:pt x="3545" y="28"/>
                  </a:lnTo>
                  <a:lnTo>
                    <a:pt x="3531" y="36"/>
                  </a:lnTo>
                  <a:lnTo>
                    <a:pt x="3523" y="39"/>
                  </a:lnTo>
                  <a:lnTo>
                    <a:pt x="3512" y="44"/>
                  </a:lnTo>
                  <a:lnTo>
                    <a:pt x="3501" y="55"/>
                  </a:lnTo>
                  <a:lnTo>
                    <a:pt x="3495" y="58"/>
                  </a:lnTo>
                  <a:lnTo>
                    <a:pt x="3490" y="61"/>
                  </a:lnTo>
                  <a:lnTo>
                    <a:pt x="3484" y="63"/>
                  </a:lnTo>
                  <a:lnTo>
                    <a:pt x="3482" y="66"/>
                  </a:lnTo>
                  <a:lnTo>
                    <a:pt x="3476" y="66"/>
                  </a:lnTo>
                  <a:lnTo>
                    <a:pt x="3471" y="66"/>
                  </a:lnTo>
                  <a:lnTo>
                    <a:pt x="3465" y="74"/>
                  </a:lnTo>
                  <a:lnTo>
                    <a:pt x="3454" y="83"/>
                  </a:lnTo>
                  <a:lnTo>
                    <a:pt x="3449" y="85"/>
                  </a:lnTo>
                  <a:lnTo>
                    <a:pt x="3443" y="85"/>
                  </a:lnTo>
                  <a:lnTo>
                    <a:pt x="3440" y="88"/>
                  </a:lnTo>
                  <a:lnTo>
                    <a:pt x="3435" y="94"/>
                  </a:lnTo>
                  <a:lnTo>
                    <a:pt x="3435" y="107"/>
                  </a:lnTo>
                  <a:lnTo>
                    <a:pt x="3429" y="118"/>
                  </a:lnTo>
                  <a:lnTo>
                    <a:pt x="3438" y="118"/>
                  </a:lnTo>
                  <a:lnTo>
                    <a:pt x="3440" y="118"/>
                  </a:lnTo>
                  <a:lnTo>
                    <a:pt x="3451" y="127"/>
                  </a:lnTo>
                  <a:lnTo>
                    <a:pt x="3465" y="127"/>
                  </a:lnTo>
                  <a:lnTo>
                    <a:pt x="3473" y="135"/>
                  </a:lnTo>
                  <a:lnTo>
                    <a:pt x="3479" y="140"/>
                  </a:lnTo>
                  <a:lnTo>
                    <a:pt x="3484" y="140"/>
                  </a:lnTo>
                  <a:lnTo>
                    <a:pt x="3493" y="146"/>
                  </a:lnTo>
                  <a:lnTo>
                    <a:pt x="3509" y="146"/>
                  </a:lnTo>
                  <a:lnTo>
                    <a:pt x="3531" y="146"/>
                  </a:lnTo>
                  <a:lnTo>
                    <a:pt x="3550" y="146"/>
                  </a:lnTo>
                  <a:lnTo>
                    <a:pt x="3575" y="146"/>
                  </a:lnTo>
                  <a:lnTo>
                    <a:pt x="3575" y="151"/>
                  </a:lnTo>
                  <a:lnTo>
                    <a:pt x="3578" y="151"/>
                  </a:lnTo>
                  <a:lnTo>
                    <a:pt x="3578" y="162"/>
                  </a:lnTo>
                  <a:lnTo>
                    <a:pt x="3580" y="168"/>
                  </a:lnTo>
                  <a:lnTo>
                    <a:pt x="3586" y="173"/>
                  </a:lnTo>
                  <a:lnTo>
                    <a:pt x="3594" y="173"/>
                  </a:lnTo>
                  <a:lnTo>
                    <a:pt x="3597" y="176"/>
                  </a:lnTo>
                  <a:lnTo>
                    <a:pt x="3602" y="179"/>
                  </a:lnTo>
                  <a:lnTo>
                    <a:pt x="3605" y="179"/>
                  </a:lnTo>
                  <a:lnTo>
                    <a:pt x="3610" y="184"/>
                  </a:lnTo>
                  <a:lnTo>
                    <a:pt x="3613" y="187"/>
                  </a:lnTo>
                  <a:lnTo>
                    <a:pt x="3632" y="192"/>
                  </a:lnTo>
                  <a:lnTo>
                    <a:pt x="3649" y="195"/>
                  </a:lnTo>
                  <a:lnTo>
                    <a:pt x="3657" y="201"/>
                  </a:lnTo>
                  <a:lnTo>
                    <a:pt x="3660" y="201"/>
                  </a:lnTo>
                  <a:lnTo>
                    <a:pt x="3674" y="212"/>
                  </a:lnTo>
                  <a:lnTo>
                    <a:pt x="3685" y="217"/>
                  </a:lnTo>
                  <a:lnTo>
                    <a:pt x="3687" y="220"/>
                  </a:lnTo>
                  <a:lnTo>
                    <a:pt x="3690" y="223"/>
                  </a:lnTo>
                  <a:lnTo>
                    <a:pt x="3704" y="225"/>
                  </a:lnTo>
                  <a:lnTo>
                    <a:pt x="3715" y="228"/>
                  </a:lnTo>
                  <a:lnTo>
                    <a:pt x="3720" y="228"/>
                  </a:lnTo>
                  <a:lnTo>
                    <a:pt x="3720" y="231"/>
                  </a:lnTo>
                  <a:lnTo>
                    <a:pt x="3734" y="234"/>
                  </a:lnTo>
                  <a:lnTo>
                    <a:pt x="3750" y="234"/>
                  </a:lnTo>
                  <a:lnTo>
                    <a:pt x="3759" y="236"/>
                  </a:lnTo>
                  <a:lnTo>
                    <a:pt x="3764" y="239"/>
                  </a:lnTo>
                  <a:lnTo>
                    <a:pt x="3775" y="239"/>
                  </a:lnTo>
                  <a:lnTo>
                    <a:pt x="3786" y="236"/>
                  </a:lnTo>
                  <a:lnTo>
                    <a:pt x="3789" y="236"/>
                  </a:lnTo>
                  <a:lnTo>
                    <a:pt x="3789" y="234"/>
                  </a:lnTo>
                  <a:lnTo>
                    <a:pt x="3797" y="231"/>
                  </a:lnTo>
                  <a:lnTo>
                    <a:pt x="3802" y="231"/>
                  </a:lnTo>
                  <a:lnTo>
                    <a:pt x="3808" y="228"/>
                  </a:lnTo>
                  <a:lnTo>
                    <a:pt x="3811" y="225"/>
                  </a:lnTo>
                  <a:lnTo>
                    <a:pt x="3833" y="220"/>
                  </a:lnTo>
                  <a:lnTo>
                    <a:pt x="3855" y="217"/>
                  </a:lnTo>
                  <a:lnTo>
                    <a:pt x="3863" y="214"/>
                  </a:lnTo>
                  <a:lnTo>
                    <a:pt x="3877" y="214"/>
                  </a:lnTo>
                  <a:lnTo>
                    <a:pt x="3885" y="212"/>
                  </a:lnTo>
                  <a:lnTo>
                    <a:pt x="3893" y="206"/>
                  </a:lnTo>
                  <a:lnTo>
                    <a:pt x="3904" y="206"/>
                  </a:lnTo>
                  <a:lnTo>
                    <a:pt x="3912" y="203"/>
                  </a:lnTo>
                  <a:lnTo>
                    <a:pt x="3918" y="201"/>
                  </a:lnTo>
                  <a:lnTo>
                    <a:pt x="3931" y="198"/>
                  </a:lnTo>
                  <a:lnTo>
                    <a:pt x="3937" y="195"/>
                  </a:lnTo>
                  <a:lnTo>
                    <a:pt x="3942" y="195"/>
                  </a:lnTo>
                  <a:lnTo>
                    <a:pt x="3942" y="192"/>
                  </a:lnTo>
                  <a:lnTo>
                    <a:pt x="3970" y="181"/>
                  </a:lnTo>
                  <a:lnTo>
                    <a:pt x="3992" y="173"/>
                  </a:lnTo>
                  <a:lnTo>
                    <a:pt x="4011" y="165"/>
                  </a:lnTo>
                  <a:lnTo>
                    <a:pt x="4027" y="162"/>
                  </a:lnTo>
                  <a:lnTo>
                    <a:pt x="4033" y="159"/>
                  </a:lnTo>
                  <a:lnTo>
                    <a:pt x="4036" y="157"/>
                  </a:lnTo>
                  <a:lnTo>
                    <a:pt x="4052" y="157"/>
                  </a:lnTo>
                  <a:lnTo>
                    <a:pt x="4071" y="154"/>
                  </a:lnTo>
                  <a:lnTo>
                    <a:pt x="4080" y="154"/>
                  </a:lnTo>
                  <a:lnTo>
                    <a:pt x="4093" y="154"/>
                  </a:lnTo>
                  <a:lnTo>
                    <a:pt x="4115" y="162"/>
                  </a:lnTo>
                  <a:lnTo>
                    <a:pt x="4123" y="165"/>
                  </a:lnTo>
                  <a:lnTo>
                    <a:pt x="4126" y="168"/>
                  </a:lnTo>
                  <a:lnTo>
                    <a:pt x="4132" y="176"/>
                  </a:lnTo>
                  <a:lnTo>
                    <a:pt x="4140" y="179"/>
                  </a:lnTo>
                  <a:lnTo>
                    <a:pt x="4145" y="184"/>
                  </a:lnTo>
                  <a:lnTo>
                    <a:pt x="4173" y="206"/>
                  </a:lnTo>
                  <a:lnTo>
                    <a:pt x="4184" y="223"/>
                  </a:lnTo>
                  <a:lnTo>
                    <a:pt x="4187" y="223"/>
                  </a:lnTo>
                  <a:lnTo>
                    <a:pt x="4189" y="223"/>
                  </a:lnTo>
                  <a:lnTo>
                    <a:pt x="4192" y="217"/>
                  </a:lnTo>
                  <a:lnTo>
                    <a:pt x="4197" y="212"/>
                  </a:lnTo>
                  <a:lnTo>
                    <a:pt x="4197" y="206"/>
                  </a:lnTo>
                  <a:lnTo>
                    <a:pt x="4200" y="203"/>
                  </a:lnTo>
                  <a:lnTo>
                    <a:pt x="4200" y="201"/>
                  </a:lnTo>
                  <a:lnTo>
                    <a:pt x="4200" y="195"/>
                  </a:lnTo>
                  <a:lnTo>
                    <a:pt x="4206" y="192"/>
                  </a:lnTo>
                  <a:lnTo>
                    <a:pt x="4214" y="187"/>
                  </a:lnTo>
                  <a:lnTo>
                    <a:pt x="4219" y="187"/>
                  </a:lnTo>
                  <a:lnTo>
                    <a:pt x="4225" y="187"/>
                  </a:lnTo>
                  <a:lnTo>
                    <a:pt x="4230" y="192"/>
                  </a:lnTo>
                  <a:lnTo>
                    <a:pt x="4236" y="192"/>
                  </a:lnTo>
                  <a:lnTo>
                    <a:pt x="4239" y="198"/>
                  </a:lnTo>
                  <a:lnTo>
                    <a:pt x="4241" y="201"/>
                  </a:lnTo>
                  <a:lnTo>
                    <a:pt x="4241" y="203"/>
                  </a:lnTo>
                  <a:lnTo>
                    <a:pt x="4247" y="212"/>
                  </a:lnTo>
                  <a:lnTo>
                    <a:pt x="4255" y="212"/>
                  </a:lnTo>
                  <a:lnTo>
                    <a:pt x="4263" y="212"/>
                  </a:lnTo>
                  <a:lnTo>
                    <a:pt x="4266" y="212"/>
                  </a:lnTo>
                  <a:lnTo>
                    <a:pt x="4266" y="214"/>
                  </a:lnTo>
                  <a:lnTo>
                    <a:pt x="4274" y="217"/>
                  </a:lnTo>
                  <a:lnTo>
                    <a:pt x="4285" y="217"/>
                  </a:lnTo>
                  <a:lnTo>
                    <a:pt x="4307" y="228"/>
                  </a:lnTo>
                  <a:lnTo>
                    <a:pt x="4310" y="234"/>
                  </a:lnTo>
                  <a:lnTo>
                    <a:pt x="4315" y="234"/>
                  </a:lnTo>
                  <a:lnTo>
                    <a:pt x="4324" y="236"/>
                  </a:lnTo>
                  <a:lnTo>
                    <a:pt x="4321" y="247"/>
                  </a:lnTo>
                  <a:lnTo>
                    <a:pt x="4321" y="250"/>
                  </a:lnTo>
                  <a:lnTo>
                    <a:pt x="4321" y="256"/>
                  </a:lnTo>
                  <a:lnTo>
                    <a:pt x="4321" y="267"/>
                  </a:lnTo>
                  <a:lnTo>
                    <a:pt x="4324" y="278"/>
                  </a:lnTo>
                  <a:lnTo>
                    <a:pt x="4324" y="288"/>
                  </a:lnTo>
                  <a:lnTo>
                    <a:pt x="4318" y="291"/>
                  </a:lnTo>
                  <a:lnTo>
                    <a:pt x="4310" y="297"/>
                  </a:lnTo>
                  <a:lnTo>
                    <a:pt x="4302" y="297"/>
                  </a:lnTo>
                  <a:lnTo>
                    <a:pt x="4302" y="291"/>
                  </a:lnTo>
                  <a:lnTo>
                    <a:pt x="4299" y="291"/>
                  </a:lnTo>
                  <a:lnTo>
                    <a:pt x="4285" y="291"/>
                  </a:lnTo>
                  <a:lnTo>
                    <a:pt x="4255" y="297"/>
                  </a:lnTo>
                  <a:lnTo>
                    <a:pt x="4233" y="288"/>
                  </a:lnTo>
                  <a:lnTo>
                    <a:pt x="4225" y="286"/>
                  </a:lnTo>
                  <a:lnTo>
                    <a:pt x="4225" y="283"/>
                  </a:lnTo>
                  <a:lnTo>
                    <a:pt x="4222" y="278"/>
                  </a:lnTo>
                  <a:lnTo>
                    <a:pt x="4217" y="283"/>
                  </a:lnTo>
                  <a:lnTo>
                    <a:pt x="4214" y="288"/>
                  </a:lnTo>
                  <a:lnTo>
                    <a:pt x="4192" y="288"/>
                  </a:lnTo>
                  <a:lnTo>
                    <a:pt x="4181" y="286"/>
                  </a:lnTo>
                  <a:lnTo>
                    <a:pt x="4173" y="280"/>
                  </a:lnTo>
                  <a:lnTo>
                    <a:pt x="4159" y="272"/>
                  </a:lnTo>
                  <a:lnTo>
                    <a:pt x="4156" y="267"/>
                  </a:lnTo>
                  <a:lnTo>
                    <a:pt x="4154" y="258"/>
                  </a:lnTo>
                  <a:lnTo>
                    <a:pt x="4151" y="256"/>
                  </a:lnTo>
                  <a:lnTo>
                    <a:pt x="4143" y="253"/>
                  </a:lnTo>
                  <a:lnTo>
                    <a:pt x="4137" y="250"/>
                  </a:lnTo>
                  <a:lnTo>
                    <a:pt x="4126" y="250"/>
                  </a:lnTo>
                  <a:lnTo>
                    <a:pt x="4115" y="250"/>
                  </a:lnTo>
                  <a:lnTo>
                    <a:pt x="4107" y="250"/>
                  </a:lnTo>
                  <a:lnTo>
                    <a:pt x="4096" y="247"/>
                  </a:lnTo>
                  <a:lnTo>
                    <a:pt x="4088" y="247"/>
                  </a:lnTo>
                  <a:lnTo>
                    <a:pt x="4080" y="242"/>
                  </a:lnTo>
                  <a:lnTo>
                    <a:pt x="4077" y="236"/>
                  </a:lnTo>
                  <a:lnTo>
                    <a:pt x="4074" y="225"/>
                  </a:lnTo>
                  <a:lnTo>
                    <a:pt x="4066" y="217"/>
                  </a:lnTo>
                  <a:lnTo>
                    <a:pt x="4063" y="217"/>
                  </a:lnTo>
                  <a:lnTo>
                    <a:pt x="4060" y="214"/>
                  </a:lnTo>
                  <a:lnTo>
                    <a:pt x="4058" y="217"/>
                  </a:lnTo>
                  <a:lnTo>
                    <a:pt x="4049" y="223"/>
                  </a:lnTo>
                  <a:lnTo>
                    <a:pt x="4049" y="225"/>
                  </a:lnTo>
                  <a:lnTo>
                    <a:pt x="4047" y="231"/>
                  </a:lnTo>
                  <a:lnTo>
                    <a:pt x="4041" y="236"/>
                  </a:lnTo>
                  <a:lnTo>
                    <a:pt x="4033" y="239"/>
                  </a:lnTo>
                  <a:lnTo>
                    <a:pt x="4019" y="239"/>
                  </a:lnTo>
                  <a:lnTo>
                    <a:pt x="4008" y="239"/>
                  </a:lnTo>
                  <a:lnTo>
                    <a:pt x="4005" y="239"/>
                  </a:lnTo>
                  <a:lnTo>
                    <a:pt x="4003" y="236"/>
                  </a:lnTo>
                  <a:lnTo>
                    <a:pt x="4000" y="234"/>
                  </a:lnTo>
                  <a:lnTo>
                    <a:pt x="3992" y="231"/>
                  </a:lnTo>
                  <a:lnTo>
                    <a:pt x="3989" y="231"/>
                  </a:lnTo>
                  <a:lnTo>
                    <a:pt x="3981" y="231"/>
                  </a:lnTo>
                  <a:lnTo>
                    <a:pt x="3964" y="245"/>
                  </a:lnTo>
                  <a:lnTo>
                    <a:pt x="3937" y="258"/>
                  </a:lnTo>
                  <a:lnTo>
                    <a:pt x="3923" y="264"/>
                  </a:lnTo>
                  <a:lnTo>
                    <a:pt x="3920" y="264"/>
                  </a:lnTo>
                  <a:lnTo>
                    <a:pt x="3904" y="264"/>
                  </a:lnTo>
                  <a:lnTo>
                    <a:pt x="3888" y="264"/>
                  </a:lnTo>
                  <a:lnTo>
                    <a:pt x="3888" y="267"/>
                  </a:lnTo>
                  <a:lnTo>
                    <a:pt x="3879" y="267"/>
                  </a:lnTo>
                  <a:lnTo>
                    <a:pt x="3871" y="269"/>
                  </a:lnTo>
                  <a:lnTo>
                    <a:pt x="3857" y="269"/>
                  </a:lnTo>
                  <a:lnTo>
                    <a:pt x="3844" y="269"/>
                  </a:lnTo>
                  <a:lnTo>
                    <a:pt x="3841" y="272"/>
                  </a:lnTo>
                  <a:lnTo>
                    <a:pt x="3835" y="278"/>
                  </a:lnTo>
                  <a:lnTo>
                    <a:pt x="3824" y="278"/>
                  </a:lnTo>
                  <a:lnTo>
                    <a:pt x="3775" y="272"/>
                  </a:lnTo>
                  <a:lnTo>
                    <a:pt x="3745" y="269"/>
                  </a:lnTo>
                  <a:lnTo>
                    <a:pt x="3728" y="267"/>
                  </a:lnTo>
                  <a:lnTo>
                    <a:pt x="3704" y="267"/>
                  </a:lnTo>
                  <a:lnTo>
                    <a:pt x="3701" y="267"/>
                  </a:lnTo>
                  <a:lnTo>
                    <a:pt x="3682" y="269"/>
                  </a:lnTo>
                  <a:lnTo>
                    <a:pt x="3671" y="278"/>
                  </a:lnTo>
                  <a:lnTo>
                    <a:pt x="3660" y="280"/>
                  </a:lnTo>
                  <a:lnTo>
                    <a:pt x="3652" y="286"/>
                  </a:lnTo>
                  <a:lnTo>
                    <a:pt x="3646" y="291"/>
                  </a:lnTo>
                  <a:lnTo>
                    <a:pt x="3646" y="297"/>
                  </a:lnTo>
                  <a:lnTo>
                    <a:pt x="3649" y="297"/>
                  </a:lnTo>
                  <a:lnTo>
                    <a:pt x="3652" y="297"/>
                  </a:lnTo>
                  <a:lnTo>
                    <a:pt x="3657" y="305"/>
                  </a:lnTo>
                  <a:lnTo>
                    <a:pt x="3660" y="310"/>
                  </a:lnTo>
                  <a:lnTo>
                    <a:pt x="3668" y="313"/>
                  </a:lnTo>
                  <a:lnTo>
                    <a:pt x="3679" y="313"/>
                  </a:lnTo>
                  <a:lnTo>
                    <a:pt x="3690" y="316"/>
                  </a:lnTo>
                  <a:lnTo>
                    <a:pt x="3701" y="321"/>
                  </a:lnTo>
                  <a:lnTo>
                    <a:pt x="3704" y="324"/>
                  </a:lnTo>
                  <a:lnTo>
                    <a:pt x="3704" y="327"/>
                  </a:lnTo>
                  <a:lnTo>
                    <a:pt x="3706" y="327"/>
                  </a:lnTo>
                  <a:lnTo>
                    <a:pt x="3715" y="327"/>
                  </a:lnTo>
                  <a:lnTo>
                    <a:pt x="3715" y="321"/>
                  </a:lnTo>
                  <a:lnTo>
                    <a:pt x="3720" y="319"/>
                  </a:lnTo>
                  <a:lnTo>
                    <a:pt x="3731" y="319"/>
                  </a:lnTo>
                  <a:lnTo>
                    <a:pt x="3742" y="319"/>
                  </a:lnTo>
                  <a:lnTo>
                    <a:pt x="3761" y="327"/>
                  </a:lnTo>
                  <a:lnTo>
                    <a:pt x="3783" y="332"/>
                  </a:lnTo>
                  <a:lnTo>
                    <a:pt x="3786" y="332"/>
                  </a:lnTo>
                  <a:lnTo>
                    <a:pt x="3789" y="332"/>
                  </a:lnTo>
                  <a:lnTo>
                    <a:pt x="3789" y="330"/>
                  </a:lnTo>
                  <a:lnTo>
                    <a:pt x="3786" y="327"/>
                  </a:lnTo>
                  <a:lnTo>
                    <a:pt x="3783" y="321"/>
                  </a:lnTo>
                  <a:lnTo>
                    <a:pt x="3781" y="319"/>
                  </a:lnTo>
                  <a:lnTo>
                    <a:pt x="3781" y="308"/>
                  </a:lnTo>
                  <a:lnTo>
                    <a:pt x="3781" y="297"/>
                  </a:lnTo>
                  <a:lnTo>
                    <a:pt x="3786" y="297"/>
                  </a:lnTo>
                  <a:lnTo>
                    <a:pt x="3792" y="297"/>
                  </a:lnTo>
                  <a:lnTo>
                    <a:pt x="3800" y="297"/>
                  </a:lnTo>
                  <a:lnTo>
                    <a:pt x="3811" y="297"/>
                  </a:lnTo>
                  <a:lnTo>
                    <a:pt x="3811" y="299"/>
                  </a:lnTo>
                  <a:lnTo>
                    <a:pt x="3830" y="305"/>
                  </a:lnTo>
                  <a:lnTo>
                    <a:pt x="3835" y="305"/>
                  </a:lnTo>
                  <a:lnTo>
                    <a:pt x="3841" y="305"/>
                  </a:lnTo>
                  <a:lnTo>
                    <a:pt x="3844" y="302"/>
                  </a:lnTo>
                  <a:lnTo>
                    <a:pt x="3846" y="299"/>
                  </a:lnTo>
                  <a:lnTo>
                    <a:pt x="3852" y="297"/>
                  </a:lnTo>
                  <a:lnTo>
                    <a:pt x="3855" y="297"/>
                  </a:lnTo>
                  <a:lnTo>
                    <a:pt x="3868" y="297"/>
                  </a:lnTo>
                  <a:lnTo>
                    <a:pt x="3874" y="297"/>
                  </a:lnTo>
                  <a:lnTo>
                    <a:pt x="3885" y="302"/>
                  </a:lnTo>
                  <a:lnTo>
                    <a:pt x="3888" y="310"/>
                  </a:lnTo>
                  <a:lnTo>
                    <a:pt x="3890" y="316"/>
                  </a:lnTo>
                  <a:lnTo>
                    <a:pt x="3890" y="338"/>
                  </a:lnTo>
                  <a:lnTo>
                    <a:pt x="3893" y="354"/>
                  </a:lnTo>
                  <a:lnTo>
                    <a:pt x="3890" y="357"/>
                  </a:lnTo>
                  <a:lnTo>
                    <a:pt x="3888" y="360"/>
                  </a:lnTo>
                  <a:lnTo>
                    <a:pt x="3885" y="363"/>
                  </a:lnTo>
                  <a:lnTo>
                    <a:pt x="3879" y="363"/>
                  </a:lnTo>
                  <a:lnTo>
                    <a:pt x="3882" y="368"/>
                  </a:lnTo>
                  <a:lnTo>
                    <a:pt x="3882" y="376"/>
                  </a:lnTo>
                  <a:lnTo>
                    <a:pt x="3890" y="382"/>
                  </a:lnTo>
                  <a:lnTo>
                    <a:pt x="3898" y="387"/>
                  </a:lnTo>
                  <a:lnTo>
                    <a:pt x="3901" y="387"/>
                  </a:lnTo>
                  <a:lnTo>
                    <a:pt x="3907" y="387"/>
                  </a:lnTo>
                  <a:lnTo>
                    <a:pt x="3909" y="387"/>
                  </a:lnTo>
                  <a:lnTo>
                    <a:pt x="3912" y="382"/>
                  </a:lnTo>
                  <a:lnTo>
                    <a:pt x="3912" y="374"/>
                  </a:lnTo>
                  <a:lnTo>
                    <a:pt x="3915" y="363"/>
                  </a:lnTo>
                  <a:lnTo>
                    <a:pt x="3918" y="363"/>
                  </a:lnTo>
                  <a:lnTo>
                    <a:pt x="3920" y="363"/>
                  </a:lnTo>
                  <a:lnTo>
                    <a:pt x="3920" y="357"/>
                  </a:lnTo>
                  <a:lnTo>
                    <a:pt x="3923" y="352"/>
                  </a:lnTo>
                  <a:lnTo>
                    <a:pt x="3942" y="352"/>
                  </a:lnTo>
                  <a:lnTo>
                    <a:pt x="3951" y="352"/>
                  </a:lnTo>
                  <a:lnTo>
                    <a:pt x="3951" y="354"/>
                  </a:lnTo>
                  <a:lnTo>
                    <a:pt x="3953" y="357"/>
                  </a:lnTo>
                  <a:lnTo>
                    <a:pt x="3962" y="357"/>
                  </a:lnTo>
                  <a:lnTo>
                    <a:pt x="3967" y="357"/>
                  </a:lnTo>
                  <a:lnTo>
                    <a:pt x="3973" y="363"/>
                  </a:lnTo>
                  <a:lnTo>
                    <a:pt x="3981" y="374"/>
                  </a:lnTo>
                  <a:lnTo>
                    <a:pt x="3981" y="379"/>
                  </a:lnTo>
                  <a:lnTo>
                    <a:pt x="3981" y="385"/>
                  </a:lnTo>
                  <a:lnTo>
                    <a:pt x="3973" y="396"/>
                  </a:lnTo>
                  <a:lnTo>
                    <a:pt x="3964" y="404"/>
                  </a:lnTo>
                  <a:lnTo>
                    <a:pt x="3973" y="404"/>
                  </a:lnTo>
                  <a:lnTo>
                    <a:pt x="3984" y="407"/>
                  </a:lnTo>
                  <a:lnTo>
                    <a:pt x="3986" y="407"/>
                  </a:lnTo>
                  <a:lnTo>
                    <a:pt x="3992" y="415"/>
                  </a:lnTo>
                  <a:lnTo>
                    <a:pt x="4000" y="426"/>
                  </a:lnTo>
                  <a:lnTo>
                    <a:pt x="4003" y="428"/>
                  </a:lnTo>
                  <a:lnTo>
                    <a:pt x="4008" y="437"/>
                  </a:lnTo>
                  <a:lnTo>
                    <a:pt x="4014" y="439"/>
                  </a:lnTo>
                  <a:lnTo>
                    <a:pt x="4016" y="442"/>
                  </a:lnTo>
                  <a:lnTo>
                    <a:pt x="4025" y="442"/>
                  </a:lnTo>
                  <a:lnTo>
                    <a:pt x="4030" y="445"/>
                  </a:lnTo>
                  <a:lnTo>
                    <a:pt x="4033" y="461"/>
                  </a:lnTo>
                  <a:lnTo>
                    <a:pt x="4036" y="461"/>
                  </a:lnTo>
                  <a:lnTo>
                    <a:pt x="4041" y="461"/>
                  </a:lnTo>
                  <a:lnTo>
                    <a:pt x="4041" y="481"/>
                  </a:lnTo>
                  <a:lnTo>
                    <a:pt x="4041" y="500"/>
                  </a:lnTo>
                  <a:lnTo>
                    <a:pt x="4033" y="505"/>
                  </a:lnTo>
                  <a:lnTo>
                    <a:pt x="4030" y="511"/>
                  </a:lnTo>
                  <a:lnTo>
                    <a:pt x="4025" y="511"/>
                  </a:lnTo>
                  <a:lnTo>
                    <a:pt x="4016" y="511"/>
                  </a:lnTo>
                  <a:lnTo>
                    <a:pt x="4016" y="508"/>
                  </a:lnTo>
                  <a:lnTo>
                    <a:pt x="4008" y="500"/>
                  </a:lnTo>
                  <a:lnTo>
                    <a:pt x="4000" y="500"/>
                  </a:lnTo>
                  <a:lnTo>
                    <a:pt x="3989" y="500"/>
                  </a:lnTo>
                  <a:lnTo>
                    <a:pt x="3986" y="497"/>
                  </a:lnTo>
                  <a:lnTo>
                    <a:pt x="3984" y="497"/>
                  </a:lnTo>
                  <a:lnTo>
                    <a:pt x="3981" y="494"/>
                  </a:lnTo>
                  <a:lnTo>
                    <a:pt x="3981" y="475"/>
                  </a:lnTo>
                  <a:lnTo>
                    <a:pt x="3978" y="470"/>
                  </a:lnTo>
                  <a:lnTo>
                    <a:pt x="3967" y="467"/>
                  </a:lnTo>
                  <a:lnTo>
                    <a:pt x="3953" y="464"/>
                  </a:lnTo>
                  <a:lnTo>
                    <a:pt x="3953" y="467"/>
                  </a:lnTo>
                  <a:lnTo>
                    <a:pt x="3948" y="467"/>
                  </a:lnTo>
                  <a:lnTo>
                    <a:pt x="3942" y="467"/>
                  </a:lnTo>
                  <a:lnTo>
                    <a:pt x="3937" y="464"/>
                  </a:lnTo>
                  <a:lnTo>
                    <a:pt x="3931" y="464"/>
                  </a:lnTo>
                  <a:lnTo>
                    <a:pt x="3923" y="467"/>
                  </a:lnTo>
                  <a:lnTo>
                    <a:pt x="3920" y="470"/>
                  </a:lnTo>
                  <a:lnTo>
                    <a:pt x="3904" y="470"/>
                  </a:lnTo>
                  <a:lnTo>
                    <a:pt x="3888" y="470"/>
                  </a:lnTo>
                  <a:lnTo>
                    <a:pt x="3882" y="467"/>
                  </a:lnTo>
                  <a:lnTo>
                    <a:pt x="3879" y="467"/>
                  </a:lnTo>
                  <a:lnTo>
                    <a:pt x="3877" y="461"/>
                  </a:lnTo>
                  <a:lnTo>
                    <a:pt x="3874" y="456"/>
                  </a:lnTo>
                  <a:lnTo>
                    <a:pt x="3871" y="448"/>
                  </a:lnTo>
                  <a:lnTo>
                    <a:pt x="3868" y="442"/>
                  </a:lnTo>
                  <a:lnTo>
                    <a:pt x="3868" y="439"/>
                  </a:lnTo>
                  <a:lnTo>
                    <a:pt x="3866" y="437"/>
                  </a:lnTo>
                  <a:lnTo>
                    <a:pt x="3852" y="437"/>
                  </a:lnTo>
                  <a:lnTo>
                    <a:pt x="3835" y="437"/>
                  </a:lnTo>
                  <a:lnTo>
                    <a:pt x="3822" y="423"/>
                  </a:lnTo>
                  <a:lnTo>
                    <a:pt x="3808" y="415"/>
                  </a:lnTo>
                  <a:lnTo>
                    <a:pt x="3805" y="407"/>
                  </a:lnTo>
                  <a:lnTo>
                    <a:pt x="3800" y="404"/>
                  </a:lnTo>
                  <a:lnTo>
                    <a:pt x="3792" y="396"/>
                  </a:lnTo>
                  <a:lnTo>
                    <a:pt x="3789" y="396"/>
                  </a:lnTo>
                  <a:lnTo>
                    <a:pt x="3786" y="396"/>
                  </a:lnTo>
                  <a:lnTo>
                    <a:pt x="3783" y="396"/>
                  </a:lnTo>
                  <a:lnTo>
                    <a:pt x="3781" y="396"/>
                  </a:lnTo>
                  <a:lnTo>
                    <a:pt x="3778" y="401"/>
                  </a:lnTo>
                  <a:lnTo>
                    <a:pt x="3775" y="407"/>
                  </a:lnTo>
                  <a:lnTo>
                    <a:pt x="3772" y="407"/>
                  </a:lnTo>
                  <a:lnTo>
                    <a:pt x="3764" y="407"/>
                  </a:lnTo>
                  <a:lnTo>
                    <a:pt x="3764" y="415"/>
                  </a:lnTo>
                  <a:lnTo>
                    <a:pt x="3764" y="417"/>
                  </a:lnTo>
                  <a:lnTo>
                    <a:pt x="3759" y="423"/>
                  </a:lnTo>
                  <a:lnTo>
                    <a:pt x="3756" y="428"/>
                  </a:lnTo>
                  <a:lnTo>
                    <a:pt x="3748" y="431"/>
                  </a:lnTo>
                  <a:lnTo>
                    <a:pt x="3742" y="437"/>
                  </a:lnTo>
                  <a:lnTo>
                    <a:pt x="3742" y="445"/>
                  </a:lnTo>
                  <a:lnTo>
                    <a:pt x="3742" y="456"/>
                  </a:lnTo>
                  <a:lnTo>
                    <a:pt x="3734" y="459"/>
                  </a:lnTo>
                  <a:lnTo>
                    <a:pt x="3731" y="461"/>
                  </a:lnTo>
                  <a:lnTo>
                    <a:pt x="3701" y="470"/>
                  </a:lnTo>
                  <a:lnTo>
                    <a:pt x="3696" y="472"/>
                  </a:lnTo>
                  <a:lnTo>
                    <a:pt x="3690" y="472"/>
                  </a:lnTo>
                  <a:lnTo>
                    <a:pt x="3685" y="472"/>
                  </a:lnTo>
                  <a:lnTo>
                    <a:pt x="3685" y="467"/>
                  </a:lnTo>
                  <a:lnTo>
                    <a:pt x="3685" y="461"/>
                  </a:lnTo>
                  <a:lnTo>
                    <a:pt x="3685" y="450"/>
                  </a:lnTo>
                  <a:lnTo>
                    <a:pt x="3687" y="445"/>
                  </a:lnTo>
                  <a:lnTo>
                    <a:pt x="3696" y="439"/>
                  </a:lnTo>
                  <a:lnTo>
                    <a:pt x="3701" y="437"/>
                  </a:lnTo>
                  <a:lnTo>
                    <a:pt x="3704" y="426"/>
                  </a:lnTo>
                  <a:lnTo>
                    <a:pt x="3706" y="415"/>
                  </a:lnTo>
                  <a:lnTo>
                    <a:pt x="3706" y="396"/>
                  </a:lnTo>
                  <a:lnTo>
                    <a:pt x="3704" y="390"/>
                  </a:lnTo>
                  <a:lnTo>
                    <a:pt x="3698" y="382"/>
                  </a:lnTo>
                  <a:lnTo>
                    <a:pt x="3690" y="374"/>
                  </a:lnTo>
                  <a:lnTo>
                    <a:pt x="3679" y="374"/>
                  </a:lnTo>
                  <a:lnTo>
                    <a:pt x="3665" y="368"/>
                  </a:lnTo>
                  <a:lnTo>
                    <a:pt x="3660" y="368"/>
                  </a:lnTo>
                  <a:lnTo>
                    <a:pt x="3649" y="368"/>
                  </a:lnTo>
                  <a:lnTo>
                    <a:pt x="3632" y="374"/>
                  </a:lnTo>
                  <a:lnTo>
                    <a:pt x="3630" y="374"/>
                  </a:lnTo>
                  <a:lnTo>
                    <a:pt x="3591" y="374"/>
                  </a:lnTo>
                  <a:lnTo>
                    <a:pt x="3550" y="374"/>
                  </a:lnTo>
                  <a:lnTo>
                    <a:pt x="3547" y="374"/>
                  </a:lnTo>
                  <a:lnTo>
                    <a:pt x="3536" y="368"/>
                  </a:lnTo>
                  <a:lnTo>
                    <a:pt x="3531" y="352"/>
                  </a:lnTo>
                  <a:lnTo>
                    <a:pt x="3523" y="343"/>
                  </a:lnTo>
                  <a:lnTo>
                    <a:pt x="3523" y="338"/>
                  </a:lnTo>
                  <a:lnTo>
                    <a:pt x="3520" y="332"/>
                  </a:lnTo>
                  <a:lnTo>
                    <a:pt x="3517" y="332"/>
                  </a:lnTo>
                  <a:lnTo>
                    <a:pt x="3512" y="330"/>
                  </a:lnTo>
                  <a:lnTo>
                    <a:pt x="3509" y="321"/>
                  </a:lnTo>
                  <a:lnTo>
                    <a:pt x="3509" y="316"/>
                  </a:lnTo>
                  <a:lnTo>
                    <a:pt x="3503" y="310"/>
                  </a:lnTo>
                  <a:lnTo>
                    <a:pt x="3495" y="302"/>
                  </a:lnTo>
                  <a:lnTo>
                    <a:pt x="3471" y="302"/>
                  </a:lnTo>
                  <a:lnTo>
                    <a:pt x="3443" y="302"/>
                  </a:lnTo>
                  <a:lnTo>
                    <a:pt x="3438" y="291"/>
                  </a:lnTo>
                  <a:lnTo>
                    <a:pt x="3427" y="288"/>
                  </a:lnTo>
                  <a:lnTo>
                    <a:pt x="3421" y="288"/>
                  </a:lnTo>
                  <a:lnTo>
                    <a:pt x="3413" y="288"/>
                  </a:lnTo>
                  <a:lnTo>
                    <a:pt x="3405" y="283"/>
                  </a:lnTo>
                  <a:lnTo>
                    <a:pt x="3399" y="283"/>
                  </a:lnTo>
                  <a:lnTo>
                    <a:pt x="3396" y="286"/>
                  </a:lnTo>
                  <a:lnTo>
                    <a:pt x="3391" y="286"/>
                  </a:lnTo>
                  <a:lnTo>
                    <a:pt x="3361" y="286"/>
                  </a:lnTo>
                  <a:lnTo>
                    <a:pt x="3328" y="286"/>
                  </a:lnTo>
                  <a:lnTo>
                    <a:pt x="3328" y="283"/>
                  </a:lnTo>
                  <a:lnTo>
                    <a:pt x="3320" y="283"/>
                  </a:lnTo>
                  <a:lnTo>
                    <a:pt x="3317" y="288"/>
                  </a:lnTo>
                  <a:lnTo>
                    <a:pt x="3309" y="297"/>
                  </a:lnTo>
                  <a:lnTo>
                    <a:pt x="3300" y="297"/>
                  </a:lnTo>
                  <a:lnTo>
                    <a:pt x="3284" y="297"/>
                  </a:lnTo>
                  <a:lnTo>
                    <a:pt x="3265" y="297"/>
                  </a:lnTo>
                  <a:lnTo>
                    <a:pt x="3254" y="288"/>
                  </a:lnTo>
                  <a:lnTo>
                    <a:pt x="3248" y="283"/>
                  </a:lnTo>
                  <a:lnTo>
                    <a:pt x="3226" y="280"/>
                  </a:lnTo>
                  <a:lnTo>
                    <a:pt x="3204" y="280"/>
                  </a:lnTo>
                  <a:lnTo>
                    <a:pt x="3204" y="278"/>
                  </a:lnTo>
                  <a:lnTo>
                    <a:pt x="3185" y="278"/>
                  </a:lnTo>
                  <a:lnTo>
                    <a:pt x="3172" y="278"/>
                  </a:lnTo>
                  <a:lnTo>
                    <a:pt x="3152" y="278"/>
                  </a:lnTo>
                  <a:lnTo>
                    <a:pt x="3122" y="272"/>
                  </a:lnTo>
                  <a:lnTo>
                    <a:pt x="3119" y="278"/>
                  </a:lnTo>
                  <a:lnTo>
                    <a:pt x="3114" y="278"/>
                  </a:lnTo>
                  <a:lnTo>
                    <a:pt x="3108" y="288"/>
                  </a:lnTo>
                  <a:lnTo>
                    <a:pt x="3108" y="297"/>
                  </a:lnTo>
                  <a:lnTo>
                    <a:pt x="3108" y="299"/>
                  </a:lnTo>
                  <a:lnTo>
                    <a:pt x="3108" y="308"/>
                  </a:lnTo>
                  <a:lnTo>
                    <a:pt x="3108" y="310"/>
                  </a:lnTo>
                  <a:lnTo>
                    <a:pt x="3114" y="313"/>
                  </a:lnTo>
                  <a:lnTo>
                    <a:pt x="3119" y="316"/>
                  </a:lnTo>
                  <a:lnTo>
                    <a:pt x="3136" y="319"/>
                  </a:lnTo>
                  <a:lnTo>
                    <a:pt x="3152" y="321"/>
                  </a:lnTo>
                  <a:lnTo>
                    <a:pt x="3155" y="321"/>
                  </a:lnTo>
                  <a:lnTo>
                    <a:pt x="3158" y="324"/>
                  </a:lnTo>
                  <a:lnTo>
                    <a:pt x="3158" y="330"/>
                  </a:lnTo>
                  <a:lnTo>
                    <a:pt x="3158" y="332"/>
                  </a:lnTo>
                  <a:lnTo>
                    <a:pt x="3150" y="343"/>
                  </a:lnTo>
                  <a:lnTo>
                    <a:pt x="3136" y="352"/>
                  </a:lnTo>
                  <a:lnTo>
                    <a:pt x="3133" y="352"/>
                  </a:lnTo>
                  <a:lnTo>
                    <a:pt x="3130" y="352"/>
                  </a:lnTo>
                  <a:lnTo>
                    <a:pt x="3133" y="354"/>
                  </a:lnTo>
                  <a:lnTo>
                    <a:pt x="3128" y="360"/>
                  </a:lnTo>
                  <a:lnTo>
                    <a:pt x="3122" y="363"/>
                  </a:lnTo>
                  <a:lnTo>
                    <a:pt x="3122" y="382"/>
                  </a:lnTo>
                  <a:lnTo>
                    <a:pt x="3122" y="401"/>
                  </a:lnTo>
                  <a:lnTo>
                    <a:pt x="3125" y="407"/>
                  </a:lnTo>
                  <a:lnTo>
                    <a:pt x="3128" y="415"/>
                  </a:lnTo>
                  <a:lnTo>
                    <a:pt x="3128" y="437"/>
                  </a:lnTo>
                  <a:lnTo>
                    <a:pt x="3128" y="464"/>
                  </a:lnTo>
                  <a:lnTo>
                    <a:pt x="3125" y="470"/>
                  </a:lnTo>
                  <a:lnTo>
                    <a:pt x="3122" y="478"/>
                  </a:lnTo>
                  <a:lnTo>
                    <a:pt x="3122" y="481"/>
                  </a:lnTo>
                  <a:lnTo>
                    <a:pt x="3111" y="483"/>
                  </a:lnTo>
                  <a:lnTo>
                    <a:pt x="3100" y="486"/>
                  </a:lnTo>
                  <a:lnTo>
                    <a:pt x="3092" y="492"/>
                  </a:lnTo>
                  <a:lnTo>
                    <a:pt x="3081" y="497"/>
                  </a:lnTo>
                  <a:lnTo>
                    <a:pt x="3073" y="497"/>
                  </a:lnTo>
                  <a:lnTo>
                    <a:pt x="3065" y="497"/>
                  </a:lnTo>
                  <a:lnTo>
                    <a:pt x="3059" y="500"/>
                  </a:lnTo>
                  <a:lnTo>
                    <a:pt x="3054" y="500"/>
                  </a:lnTo>
                  <a:lnTo>
                    <a:pt x="3015" y="511"/>
                  </a:lnTo>
                  <a:lnTo>
                    <a:pt x="2999" y="514"/>
                  </a:lnTo>
                  <a:lnTo>
                    <a:pt x="2996" y="519"/>
                  </a:lnTo>
                  <a:lnTo>
                    <a:pt x="2991" y="519"/>
                  </a:lnTo>
                  <a:lnTo>
                    <a:pt x="2980" y="519"/>
                  </a:lnTo>
                  <a:lnTo>
                    <a:pt x="2966" y="519"/>
                  </a:lnTo>
                  <a:lnTo>
                    <a:pt x="2958" y="519"/>
                  </a:lnTo>
                  <a:lnTo>
                    <a:pt x="2944" y="516"/>
                  </a:lnTo>
                  <a:lnTo>
                    <a:pt x="2941" y="514"/>
                  </a:lnTo>
                  <a:lnTo>
                    <a:pt x="2936" y="511"/>
                  </a:lnTo>
                  <a:lnTo>
                    <a:pt x="2919" y="508"/>
                  </a:lnTo>
                  <a:lnTo>
                    <a:pt x="2900" y="500"/>
                  </a:lnTo>
                  <a:lnTo>
                    <a:pt x="2897" y="497"/>
                  </a:lnTo>
                  <a:lnTo>
                    <a:pt x="2895" y="494"/>
                  </a:lnTo>
                  <a:lnTo>
                    <a:pt x="2886" y="492"/>
                  </a:lnTo>
                  <a:lnTo>
                    <a:pt x="2884" y="492"/>
                  </a:lnTo>
                  <a:lnTo>
                    <a:pt x="2878" y="486"/>
                  </a:lnTo>
                  <a:lnTo>
                    <a:pt x="2873" y="481"/>
                  </a:lnTo>
                  <a:lnTo>
                    <a:pt x="2862" y="478"/>
                  </a:lnTo>
                  <a:lnTo>
                    <a:pt x="2856" y="478"/>
                  </a:lnTo>
                  <a:lnTo>
                    <a:pt x="2848" y="481"/>
                  </a:lnTo>
                  <a:lnTo>
                    <a:pt x="2840" y="481"/>
                  </a:lnTo>
                  <a:lnTo>
                    <a:pt x="2826" y="489"/>
                  </a:lnTo>
                  <a:lnTo>
                    <a:pt x="2807" y="500"/>
                  </a:lnTo>
                  <a:lnTo>
                    <a:pt x="2804" y="508"/>
                  </a:lnTo>
                  <a:lnTo>
                    <a:pt x="2798" y="511"/>
                  </a:lnTo>
                  <a:lnTo>
                    <a:pt x="2790" y="514"/>
                  </a:lnTo>
                  <a:lnTo>
                    <a:pt x="2777" y="516"/>
                  </a:lnTo>
                  <a:lnTo>
                    <a:pt x="2766" y="516"/>
                  </a:lnTo>
                  <a:lnTo>
                    <a:pt x="2749" y="516"/>
                  </a:lnTo>
                  <a:lnTo>
                    <a:pt x="2749" y="514"/>
                  </a:lnTo>
                  <a:lnTo>
                    <a:pt x="2744" y="514"/>
                  </a:lnTo>
                  <a:lnTo>
                    <a:pt x="2738" y="514"/>
                  </a:lnTo>
                  <a:lnTo>
                    <a:pt x="2733" y="516"/>
                  </a:lnTo>
                  <a:lnTo>
                    <a:pt x="2705" y="516"/>
                  </a:lnTo>
                  <a:lnTo>
                    <a:pt x="2675" y="516"/>
                  </a:lnTo>
                  <a:lnTo>
                    <a:pt x="2667" y="519"/>
                  </a:lnTo>
                  <a:lnTo>
                    <a:pt x="2653" y="519"/>
                  </a:lnTo>
                  <a:lnTo>
                    <a:pt x="2648" y="527"/>
                  </a:lnTo>
                  <a:lnTo>
                    <a:pt x="2639" y="533"/>
                  </a:lnTo>
                  <a:lnTo>
                    <a:pt x="2639" y="536"/>
                  </a:lnTo>
                  <a:lnTo>
                    <a:pt x="2637" y="541"/>
                  </a:lnTo>
                  <a:lnTo>
                    <a:pt x="2637" y="555"/>
                  </a:lnTo>
                  <a:lnTo>
                    <a:pt x="2634" y="568"/>
                  </a:lnTo>
                  <a:lnTo>
                    <a:pt x="2620" y="574"/>
                  </a:lnTo>
                  <a:lnTo>
                    <a:pt x="2606" y="577"/>
                  </a:lnTo>
                  <a:lnTo>
                    <a:pt x="2601" y="582"/>
                  </a:lnTo>
                  <a:lnTo>
                    <a:pt x="2598" y="588"/>
                  </a:lnTo>
                  <a:lnTo>
                    <a:pt x="2593" y="593"/>
                  </a:lnTo>
                  <a:lnTo>
                    <a:pt x="2587" y="596"/>
                  </a:lnTo>
                  <a:lnTo>
                    <a:pt x="2587" y="607"/>
                  </a:lnTo>
                  <a:lnTo>
                    <a:pt x="2587" y="618"/>
                  </a:lnTo>
                  <a:lnTo>
                    <a:pt x="2571" y="621"/>
                  </a:lnTo>
                  <a:lnTo>
                    <a:pt x="2552" y="623"/>
                  </a:lnTo>
                  <a:lnTo>
                    <a:pt x="2549" y="626"/>
                  </a:lnTo>
                  <a:lnTo>
                    <a:pt x="2546" y="626"/>
                  </a:lnTo>
                  <a:lnTo>
                    <a:pt x="2541" y="629"/>
                  </a:lnTo>
                  <a:lnTo>
                    <a:pt x="2541" y="632"/>
                  </a:lnTo>
                  <a:lnTo>
                    <a:pt x="2530" y="634"/>
                  </a:lnTo>
                  <a:lnTo>
                    <a:pt x="2516" y="634"/>
                  </a:lnTo>
                  <a:lnTo>
                    <a:pt x="2510" y="640"/>
                  </a:lnTo>
                  <a:lnTo>
                    <a:pt x="2508" y="643"/>
                  </a:lnTo>
                  <a:lnTo>
                    <a:pt x="2510" y="659"/>
                  </a:lnTo>
                  <a:lnTo>
                    <a:pt x="2510" y="681"/>
                  </a:lnTo>
                  <a:lnTo>
                    <a:pt x="2510" y="686"/>
                  </a:lnTo>
                  <a:lnTo>
                    <a:pt x="2508" y="697"/>
                  </a:lnTo>
                  <a:lnTo>
                    <a:pt x="2497" y="700"/>
                  </a:lnTo>
                  <a:lnTo>
                    <a:pt x="2489" y="703"/>
                  </a:lnTo>
                  <a:lnTo>
                    <a:pt x="2483" y="708"/>
                  </a:lnTo>
                  <a:lnTo>
                    <a:pt x="2478" y="711"/>
                  </a:lnTo>
                  <a:lnTo>
                    <a:pt x="2478" y="717"/>
                  </a:lnTo>
                  <a:lnTo>
                    <a:pt x="2475" y="725"/>
                  </a:lnTo>
                  <a:lnTo>
                    <a:pt x="2472" y="725"/>
                  </a:lnTo>
                  <a:lnTo>
                    <a:pt x="2472" y="739"/>
                  </a:lnTo>
                  <a:lnTo>
                    <a:pt x="2472" y="752"/>
                  </a:lnTo>
                  <a:lnTo>
                    <a:pt x="2467" y="758"/>
                  </a:lnTo>
                  <a:lnTo>
                    <a:pt x="2458" y="769"/>
                  </a:lnTo>
                  <a:lnTo>
                    <a:pt x="2456" y="772"/>
                  </a:lnTo>
                  <a:lnTo>
                    <a:pt x="2447" y="777"/>
                  </a:lnTo>
                  <a:lnTo>
                    <a:pt x="2439" y="791"/>
                  </a:lnTo>
                  <a:lnTo>
                    <a:pt x="2431" y="799"/>
                  </a:lnTo>
                  <a:lnTo>
                    <a:pt x="2425" y="802"/>
                  </a:lnTo>
                  <a:lnTo>
                    <a:pt x="2420" y="805"/>
                  </a:lnTo>
                  <a:lnTo>
                    <a:pt x="2401" y="807"/>
                  </a:lnTo>
                  <a:lnTo>
                    <a:pt x="2393" y="810"/>
                  </a:lnTo>
                  <a:lnTo>
                    <a:pt x="2376" y="810"/>
                  </a:lnTo>
                  <a:lnTo>
                    <a:pt x="2335" y="805"/>
                  </a:lnTo>
                  <a:lnTo>
                    <a:pt x="2327" y="802"/>
                  </a:lnTo>
                  <a:lnTo>
                    <a:pt x="2316" y="799"/>
                  </a:lnTo>
                  <a:lnTo>
                    <a:pt x="2310" y="791"/>
                  </a:lnTo>
                  <a:lnTo>
                    <a:pt x="2307" y="783"/>
                  </a:lnTo>
                  <a:lnTo>
                    <a:pt x="2296" y="780"/>
                  </a:lnTo>
                  <a:lnTo>
                    <a:pt x="2280" y="777"/>
                  </a:lnTo>
                  <a:lnTo>
                    <a:pt x="2280" y="774"/>
                  </a:lnTo>
                  <a:lnTo>
                    <a:pt x="2277" y="769"/>
                  </a:lnTo>
                  <a:lnTo>
                    <a:pt x="2272" y="769"/>
                  </a:lnTo>
                  <a:lnTo>
                    <a:pt x="2266" y="763"/>
                  </a:lnTo>
                  <a:lnTo>
                    <a:pt x="2258" y="761"/>
                  </a:lnTo>
                  <a:lnTo>
                    <a:pt x="2255" y="758"/>
                  </a:lnTo>
                  <a:lnTo>
                    <a:pt x="2250" y="758"/>
                  </a:lnTo>
                  <a:lnTo>
                    <a:pt x="2239" y="755"/>
                  </a:lnTo>
                  <a:lnTo>
                    <a:pt x="2228" y="755"/>
                  </a:lnTo>
                  <a:lnTo>
                    <a:pt x="2222" y="755"/>
                  </a:lnTo>
                  <a:lnTo>
                    <a:pt x="2217" y="761"/>
                  </a:lnTo>
                  <a:lnTo>
                    <a:pt x="2209" y="769"/>
                  </a:lnTo>
                  <a:lnTo>
                    <a:pt x="2206" y="769"/>
                  </a:lnTo>
                  <a:lnTo>
                    <a:pt x="2200" y="769"/>
                  </a:lnTo>
                  <a:lnTo>
                    <a:pt x="2190" y="777"/>
                  </a:lnTo>
                  <a:lnTo>
                    <a:pt x="2176" y="788"/>
                  </a:lnTo>
                  <a:lnTo>
                    <a:pt x="2168" y="791"/>
                  </a:lnTo>
                  <a:lnTo>
                    <a:pt x="2162" y="791"/>
                  </a:lnTo>
                  <a:lnTo>
                    <a:pt x="2159" y="796"/>
                  </a:lnTo>
                  <a:lnTo>
                    <a:pt x="2157" y="799"/>
                  </a:lnTo>
                  <a:lnTo>
                    <a:pt x="2151" y="799"/>
                  </a:lnTo>
                  <a:lnTo>
                    <a:pt x="2143" y="802"/>
                  </a:lnTo>
                  <a:lnTo>
                    <a:pt x="2143" y="805"/>
                  </a:lnTo>
                  <a:lnTo>
                    <a:pt x="2143" y="807"/>
                  </a:lnTo>
                  <a:lnTo>
                    <a:pt x="2143" y="815"/>
                  </a:lnTo>
                  <a:lnTo>
                    <a:pt x="2143" y="821"/>
                  </a:lnTo>
                  <a:lnTo>
                    <a:pt x="2140" y="824"/>
                  </a:lnTo>
                  <a:lnTo>
                    <a:pt x="2140" y="837"/>
                  </a:lnTo>
                  <a:lnTo>
                    <a:pt x="2137" y="846"/>
                  </a:lnTo>
                  <a:lnTo>
                    <a:pt x="2135" y="848"/>
                  </a:lnTo>
                  <a:lnTo>
                    <a:pt x="2132" y="851"/>
                  </a:lnTo>
                  <a:lnTo>
                    <a:pt x="2124" y="851"/>
                  </a:lnTo>
                  <a:lnTo>
                    <a:pt x="2115" y="854"/>
                  </a:lnTo>
                  <a:lnTo>
                    <a:pt x="2110" y="862"/>
                  </a:lnTo>
                  <a:lnTo>
                    <a:pt x="2104" y="868"/>
                  </a:lnTo>
                  <a:lnTo>
                    <a:pt x="2083" y="868"/>
                  </a:lnTo>
                  <a:lnTo>
                    <a:pt x="2063" y="870"/>
                  </a:lnTo>
                  <a:lnTo>
                    <a:pt x="2063" y="862"/>
                  </a:lnTo>
                  <a:lnTo>
                    <a:pt x="2063" y="854"/>
                  </a:lnTo>
                  <a:lnTo>
                    <a:pt x="2055" y="854"/>
                  </a:lnTo>
                  <a:lnTo>
                    <a:pt x="2041" y="851"/>
                  </a:lnTo>
                  <a:lnTo>
                    <a:pt x="2036" y="851"/>
                  </a:lnTo>
                  <a:lnTo>
                    <a:pt x="2033" y="848"/>
                  </a:lnTo>
                  <a:lnTo>
                    <a:pt x="2025" y="848"/>
                  </a:lnTo>
                  <a:lnTo>
                    <a:pt x="2000" y="851"/>
                  </a:lnTo>
                  <a:lnTo>
                    <a:pt x="1984" y="846"/>
                  </a:lnTo>
                  <a:lnTo>
                    <a:pt x="1962" y="843"/>
                  </a:lnTo>
                  <a:lnTo>
                    <a:pt x="1954" y="846"/>
                  </a:lnTo>
                  <a:lnTo>
                    <a:pt x="1951" y="851"/>
                  </a:lnTo>
                  <a:lnTo>
                    <a:pt x="1934" y="862"/>
                  </a:lnTo>
                  <a:lnTo>
                    <a:pt x="1918" y="870"/>
                  </a:lnTo>
                  <a:lnTo>
                    <a:pt x="1882" y="879"/>
                  </a:lnTo>
                  <a:lnTo>
                    <a:pt x="1863" y="887"/>
                  </a:lnTo>
                  <a:lnTo>
                    <a:pt x="1852" y="890"/>
                  </a:lnTo>
                  <a:lnTo>
                    <a:pt x="1833" y="892"/>
                  </a:lnTo>
                  <a:lnTo>
                    <a:pt x="1830" y="895"/>
                  </a:lnTo>
                  <a:lnTo>
                    <a:pt x="1827" y="898"/>
                  </a:lnTo>
                  <a:lnTo>
                    <a:pt x="1814" y="903"/>
                  </a:lnTo>
                  <a:lnTo>
                    <a:pt x="1794" y="903"/>
                  </a:lnTo>
                  <a:lnTo>
                    <a:pt x="1794" y="909"/>
                  </a:lnTo>
                  <a:lnTo>
                    <a:pt x="1784" y="912"/>
                  </a:lnTo>
                  <a:lnTo>
                    <a:pt x="1770" y="914"/>
                  </a:lnTo>
                  <a:lnTo>
                    <a:pt x="1762" y="914"/>
                  </a:lnTo>
                  <a:lnTo>
                    <a:pt x="1756" y="917"/>
                  </a:lnTo>
                  <a:lnTo>
                    <a:pt x="1751" y="917"/>
                  </a:lnTo>
                  <a:lnTo>
                    <a:pt x="1740" y="917"/>
                  </a:lnTo>
                  <a:lnTo>
                    <a:pt x="1731" y="914"/>
                  </a:lnTo>
                  <a:lnTo>
                    <a:pt x="1712" y="914"/>
                  </a:lnTo>
                  <a:lnTo>
                    <a:pt x="1707" y="909"/>
                  </a:lnTo>
                  <a:lnTo>
                    <a:pt x="1698" y="903"/>
                  </a:lnTo>
                  <a:lnTo>
                    <a:pt x="1685" y="903"/>
                  </a:lnTo>
                  <a:lnTo>
                    <a:pt x="1674" y="903"/>
                  </a:lnTo>
                  <a:lnTo>
                    <a:pt x="1657" y="901"/>
                  </a:lnTo>
                  <a:lnTo>
                    <a:pt x="1635" y="898"/>
                  </a:lnTo>
                  <a:lnTo>
                    <a:pt x="1624" y="898"/>
                  </a:lnTo>
                  <a:lnTo>
                    <a:pt x="1611" y="898"/>
                  </a:lnTo>
                  <a:lnTo>
                    <a:pt x="1600" y="901"/>
                  </a:lnTo>
                  <a:lnTo>
                    <a:pt x="1589" y="903"/>
                  </a:lnTo>
                  <a:lnTo>
                    <a:pt x="1586" y="923"/>
                  </a:lnTo>
                  <a:lnTo>
                    <a:pt x="1583" y="928"/>
                  </a:lnTo>
                  <a:lnTo>
                    <a:pt x="1581" y="931"/>
                  </a:lnTo>
                  <a:lnTo>
                    <a:pt x="1578" y="934"/>
                  </a:lnTo>
                  <a:lnTo>
                    <a:pt x="1559" y="942"/>
                  </a:lnTo>
                  <a:lnTo>
                    <a:pt x="1553" y="942"/>
                  </a:lnTo>
                  <a:lnTo>
                    <a:pt x="1550" y="942"/>
                  </a:lnTo>
                  <a:lnTo>
                    <a:pt x="1539" y="942"/>
                  </a:lnTo>
                  <a:lnTo>
                    <a:pt x="1537" y="942"/>
                  </a:lnTo>
                  <a:lnTo>
                    <a:pt x="1534" y="944"/>
                  </a:lnTo>
                  <a:lnTo>
                    <a:pt x="1517" y="947"/>
                  </a:lnTo>
                  <a:lnTo>
                    <a:pt x="1504" y="947"/>
                  </a:lnTo>
                  <a:lnTo>
                    <a:pt x="1501" y="944"/>
                  </a:lnTo>
                  <a:lnTo>
                    <a:pt x="1495" y="942"/>
                  </a:lnTo>
                  <a:lnTo>
                    <a:pt x="1493" y="942"/>
                  </a:lnTo>
                  <a:lnTo>
                    <a:pt x="1487" y="942"/>
                  </a:lnTo>
                  <a:lnTo>
                    <a:pt x="1479" y="934"/>
                  </a:lnTo>
                  <a:lnTo>
                    <a:pt x="1474" y="931"/>
                  </a:lnTo>
                  <a:lnTo>
                    <a:pt x="1468" y="923"/>
                  </a:lnTo>
                  <a:lnTo>
                    <a:pt x="1465" y="914"/>
                  </a:lnTo>
                  <a:lnTo>
                    <a:pt x="1457" y="914"/>
                  </a:lnTo>
                  <a:lnTo>
                    <a:pt x="1452" y="914"/>
                  </a:lnTo>
                  <a:lnTo>
                    <a:pt x="1446" y="923"/>
                  </a:lnTo>
                  <a:lnTo>
                    <a:pt x="1438" y="928"/>
                  </a:lnTo>
                  <a:lnTo>
                    <a:pt x="1438" y="934"/>
                  </a:lnTo>
                  <a:lnTo>
                    <a:pt x="1435" y="936"/>
                  </a:lnTo>
                  <a:lnTo>
                    <a:pt x="1427" y="944"/>
                  </a:lnTo>
                  <a:lnTo>
                    <a:pt x="1427" y="953"/>
                  </a:lnTo>
                  <a:lnTo>
                    <a:pt x="1421" y="953"/>
                  </a:lnTo>
                  <a:lnTo>
                    <a:pt x="1419" y="955"/>
                  </a:lnTo>
                  <a:lnTo>
                    <a:pt x="1419" y="958"/>
                  </a:lnTo>
                  <a:lnTo>
                    <a:pt x="1413" y="964"/>
                  </a:lnTo>
                  <a:lnTo>
                    <a:pt x="1410" y="966"/>
                  </a:lnTo>
                  <a:lnTo>
                    <a:pt x="1408" y="969"/>
                  </a:lnTo>
                  <a:lnTo>
                    <a:pt x="1405" y="975"/>
                  </a:lnTo>
                  <a:lnTo>
                    <a:pt x="1402" y="977"/>
                  </a:lnTo>
                  <a:lnTo>
                    <a:pt x="1391" y="977"/>
                  </a:lnTo>
                  <a:lnTo>
                    <a:pt x="1380" y="980"/>
                  </a:lnTo>
                  <a:lnTo>
                    <a:pt x="1378" y="983"/>
                  </a:lnTo>
                  <a:lnTo>
                    <a:pt x="1367" y="988"/>
                  </a:lnTo>
                  <a:lnTo>
                    <a:pt x="1347" y="988"/>
                  </a:lnTo>
                  <a:lnTo>
                    <a:pt x="1325" y="997"/>
                  </a:lnTo>
                  <a:lnTo>
                    <a:pt x="1301" y="997"/>
                  </a:lnTo>
                  <a:lnTo>
                    <a:pt x="1282" y="997"/>
                  </a:lnTo>
                  <a:lnTo>
                    <a:pt x="1271" y="994"/>
                  </a:lnTo>
                  <a:lnTo>
                    <a:pt x="1257" y="988"/>
                  </a:lnTo>
                  <a:lnTo>
                    <a:pt x="1249" y="986"/>
                  </a:lnTo>
                  <a:lnTo>
                    <a:pt x="1240" y="980"/>
                  </a:lnTo>
                  <a:lnTo>
                    <a:pt x="1232" y="972"/>
                  </a:lnTo>
                  <a:lnTo>
                    <a:pt x="1224" y="969"/>
                  </a:lnTo>
                  <a:lnTo>
                    <a:pt x="1221" y="969"/>
                  </a:lnTo>
                  <a:lnTo>
                    <a:pt x="1218" y="969"/>
                  </a:lnTo>
                  <a:lnTo>
                    <a:pt x="1218" y="972"/>
                  </a:lnTo>
                  <a:lnTo>
                    <a:pt x="1216" y="972"/>
                  </a:lnTo>
                  <a:lnTo>
                    <a:pt x="1207" y="983"/>
                  </a:lnTo>
                  <a:lnTo>
                    <a:pt x="1202" y="994"/>
                  </a:lnTo>
                  <a:lnTo>
                    <a:pt x="1202" y="999"/>
                  </a:lnTo>
                  <a:lnTo>
                    <a:pt x="1194" y="1008"/>
                  </a:lnTo>
                  <a:lnTo>
                    <a:pt x="1194" y="1024"/>
                  </a:lnTo>
                  <a:lnTo>
                    <a:pt x="1191" y="1043"/>
                  </a:lnTo>
                  <a:lnTo>
                    <a:pt x="1188" y="1052"/>
                  </a:lnTo>
                  <a:lnTo>
                    <a:pt x="1180" y="1060"/>
                  </a:lnTo>
                  <a:lnTo>
                    <a:pt x="1172" y="1063"/>
                  </a:lnTo>
                  <a:lnTo>
                    <a:pt x="1164" y="1065"/>
                  </a:lnTo>
                  <a:lnTo>
                    <a:pt x="1150" y="1068"/>
                  </a:lnTo>
                  <a:lnTo>
                    <a:pt x="1139" y="1071"/>
                  </a:lnTo>
                  <a:lnTo>
                    <a:pt x="1133" y="1073"/>
                  </a:lnTo>
                  <a:lnTo>
                    <a:pt x="1128" y="1082"/>
                  </a:lnTo>
                  <a:lnTo>
                    <a:pt x="1120" y="1082"/>
                  </a:lnTo>
                  <a:lnTo>
                    <a:pt x="1109" y="1087"/>
                  </a:lnTo>
                  <a:lnTo>
                    <a:pt x="1106" y="1087"/>
                  </a:lnTo>
                  <a:lnTo>
                    <a:pt x="1098" y="1090"/>
                  </a:lnTo>
                  <a:lnTo>
                    <a:pt x="1098" y="1093"/>
                  </a:lnTo>
                  <a:lnTo>
                    <a:pt x="1081" y="1104"/>
                  </a:lnTo>
                  <a:lnTo>
                    <a:pt x="1076" y="1106"/>
                  </a:lnTo>
                  <a:lnTo>
                    <a:pt x="1059" y="1115"/>
                  </a:lnTo>
                  <a:lnTo>
                    <a:pt x="1043" y="1126"/>
                  </a:lnTo>
                  <a:lnTo>
                    <a:pt x="1043" y="1128"/>
                  </a:lnTo>
                  <a:lnTo>
                    <a:pt x="1040" y="1134"/>
                  </a:lnTo>
                  <a:lnTo>
                    <a:pt x="1037" y="1134"/>
                  </a:lnTo>
                  <a:lnTo>
                    <a:pt x="1037" y="1137"/>
                  </a:lnTo>
                  <a:lnTo>
                    <a:pt x="1035" y="1134"/>
                  </a:lnTo>
                  <a:lnTo>
                    <a:pt x="1032" y="1137"/>
                  </a:lnTo>
                  <a:lnTo>
                    <a:pt x="1024" y="1137"/>
                  </a:lnTo>
                  <a:lnTo>
                    <a:pt x="1021" y="1139"/>
                  </a:lnTo>
                  <a:lnTo>
                    <a:pt x="1018" y="1142"/>
                  </a:lnTo>
                  <a:lnTo>
                    <a:pt x="1013" y="1142"/>
                  </a:lnTo>
                  <a:lnTo>
                    <a:pt x="1010" y="1145"/>
                  </a:lnTo>
                  <a:lnTo>
                    <a:pt x="1010" y="1148"/>
                  </a:lnTo>
                  <a:lnTo>
                    <a:pt x="1010" y="1150"/>
                  </a:lnTo>
                  <a:lnTo>
                    <a:pt x="1010" y="1153"/>
                  </a:lnTo>
                  <a:lnTo>
                    <a:pt x="1010" y="1156"/>
                  </a:lnTo>
                  <a:lnTo>
                    <a:pt x="1007" y="1156"/>
                  </a:lnTo>
                  <a:lnTo>
                    <a:pt x="991" y="1164"/>
                  </a:lnTo>
                  <a:lnTo>
                    <a:pt x="972" y="1172"/>
                  </a:lnTo>
                  <a:lnTo>
                    <a:pt x="961" y="1186"/>
                  </a:lnTo>
                  <a:lnTo>
                    <a:pt x="950" y="1197"/>
                  </a:lnTo>
                  <a:lnTo>
                    <a:pt x="952" y="1200"/>
                  </a:lnTo>
                  <a:lnTo>
                    <a:pt x="958" y="1202"/>
                  </a:lnTo>
                  <a:lnTo>
                    <a:pt x="958" y="1205"/>
                  </a:lnTo>
                  <a:lnTo>
                    <a:pt x="961" y="1211"/>
                  </a:lnTo>
                  <a:lnTo>
                    <a:pt x="961" y="1219"/>
                  </a:lnTo>
                  <a:lnTo>
                    <a:pt x="958" y="1222"/>
                  </a:lnTo>
                  <a:lnTo>
                    <a:pt x="950" y="1222"/>
                  </a:lnTo>
                  <a:lnTo>
                    <a:pt x="939" y="1222"/>
                  </a:lnTo>
                  <a:lnTo>
                    <a:pt x="933" y="1222"/>
                  </a:lnTo>
                  <a:lnTo>
                    <a:pt x="930" y="1222"/>
                  </a:lnTo>
                  <a:lnTo>
                    <a:pt x="925" y="1213"/>
                  </a:lnTo>
                  <a:lnTo>
                    <a:pt x="911" y="1205"/>
                  </a:lnTo>
                  <a:lnTo>
                    <a:pt x="911" y="1192"/>
                  </a:lnTo>
                  <a:lnTo>
                    <a:pt x="914" y="1183"/>
                  </a:lnTo>
                  <a:lnTo>
                    <a:pt x="911" y="1183"/>
                  </a:lnTo>
                  <a:lnTo>
                    <a:pt x="906" y="1183"/>
                  </a:lnTo>
                  <a:lnTo>
                    <a:pt x="897" y="1189"/>
                  </a:lnTo>
                  <a:lnTo>
                    <a:pt x="862" y="1200"/>
                  </a:lnTo>
                  <a:lnTo>
                    <a:pt x="856" y="1202"/>
                  </a:lnTo>
                  <a:lnTo>
                    <a:pt x="856" y="1205"/>
                  </a:lnTo>
                  <a:lnTo>
                    <a:pt x="854" y="1211"/>
                  </a:lnTo>
                  <a:lnTo>
                    <a:pt x="851" y="1219"/>
                  </a:lnTo>
                  <a:lnTo>
                    <a:pt x="851" y="1241"/>
                  </a:lnTo>
                  <a:lnTo>
                    <a:pt x="848" y="1263"/>
                  </a:lnTo>
                  <a:lnTo>
                    <a:pt x="845" y="1271"/>
                  </a:lnTo>
                  <a:lnTo>
                    <a:pt x="840" y="1282"/>
                  </a:lnTo>
                  <a:lnTo>
                    <a:pt x="837" y="1293"/>
                  </a:lnTo>
                  <a:lnTo>
                    <a:pt x="837" y="1299"/>
                  </a:lnTo>
                  <a:lnTo>
                    <a:pt x="832" y="1307"/>
                  </a:lnTo>
                  <a:lnTo>
                    <a:pt x="826" y="1312"/>
                  </a:lnTo>
                  <a:lnTo>
                    <a:pt x="826" y="1326"/>
                  </a:lnTo>
                  <a:lnTo>
                    <a:pt x="826" y="1337"/>
                  </a:lnTo>
                  <a:lnTo>
                    <a:pt x="823" y="1337"/>
                  </a:lnTo>
                  <a:lnTo>
                    <a:pt x="821" y="1342"/>
                  </a:lnTo>
                  <a:lnTo>
                    <a:pt x="821" y="1351"/>
                  </a:lnTo>
                  <a:lnTo>
                    <a:pt x="818" y="1356"/>
                  </a:lnTo>
                  <a:lnTo>
                    <a:pt x="818" y="1362"/>
                  </a:lnTo>
                  <a:lnTo>
                    <a:pt x="815" y="1364"/>
                  </a:lnTo>
                  <a:lnTo>
                    <a:pt x="807" y="1370"/>
                  </a:lnTo>
                  <a:lnTo>
                    <a:pt x="796" y="1381"/>
                  </a:lnTo>
                  <a:lnTo>
                    <a:pt x="785" y="1381"/>
                  </a:lnTo>
                  <a:lnTo>
                    <a:pt x="774" y="1381"/>
                  </a:lnTo>
                  <a:lnTo>
                    <a:pt x="771" y="1367"/>
                  </a:lnTo>
                  <a:lnTo>
                    <a:pt x="769" y="1364"/>
                  </a:lnTo>
                  <a:lnTo>
                    <a:pt x="758" y="1362"/>
                  </a:lnTo>
                  <a:lnTo>
                    <a:pt x="747" y="1362"/>
                  </a:lnTo>
                  <a:lnTo>
                    <a:pt x="744" y="1362"/>
                  </a:lnTo>
                  <a:lnTo>
                    <a:pt x="711" y="1364"/>
                  </a:lnTo>
                  <a:lnTo>
                    <a:pt x="703" y="1367"/>
                  </a:lnTo>
                  <a:lnTo>
                    <a:pt x="686" y="1367"/>
                  </a:lnTo>
                  <a:lnTo>
                    <a:pt x="664" y="1364"/>
                  </a:lnTo>
                  <a:lnTo>
                    <a:pt x="645" y="1373"/>
                  </a:lnTo>
                  <a:lnTo>
                    <a:pt x="640" y="1375"/>
                  </a:lnTo>
                  <a:lnTo>
                    <a:pt x="623" y="1378"/>
                  </a:lnTo>
                  <a:lnTo>
                    <a:pt x="623" y="1381"/>
                  </a:lnTo>
                  <a:lnTo>
                    <a:pt x="596" y="1378"/>
                  </a:lnTo>
                  <a:lnTo>
                    <a:pt x="577" y="1375"/>
                  </a:lnTo>
                  <a:lnTo>
                    <a:pt x="538" y="1378"/>
                  </a:lnTo>
                  <a:lnTo>
                    <a:pt x="530" y="1381"/>
                  </a:lnTo>
                  <a:lnTo>
                    <a:pt x="505" y="1381"/>
                  </a:lnTo>
                  <a:lnTo>
                    <a:pt x="491" y="1378"/>
                  </a:lnTo>
                  <a:lnTo>
                    <a:pt x="489" y="1378"/>
                  </a:lnTo>
                  <a:lnTo>
                    <a:pt x="486" y="1375"/>
                  </a:lnTo>
                  <a:lnTo>
                    <a:pt x="486" y="1370"/>
                  </a:lnTo>
                  <a:lnTo>
                    <a:pt x="486" y="1362"/>
                  </a:lnTo>
                  <a:lnTo>
                    <a:pt x="483" y="1364"/>
                  </a:lnTo>
                  <a:lnTo>
                    <a:pt x="478" y="1370"/>
                  </a:lnTo>
                  <a:lnTo>
                    <a:pt x="472" y="1370"/>
                  </a:lnTo>
                  <a:lnTo>
                    <a:pt x="467" y="1370"/>
                  </a:lnTo>
                  <a:lnTo>
                    <a:pt x="459" y="1375"/>
                  </a:lnTo>
                  <a:lnTo>
                    <a:pt x="456" y="1381"/>
                  </a:lnTo>
                  <a:lnTo>
                    <a:pt x="453" y="1397"/>
                  </a:lnTo>
                  <a:lnTo>
                    <a:pt x="448" y="1414"/>
                  </a:lnTo>
                  <a:lnTo>
                    <a:pt x="445" y="1414"/>
                  </a:lnTo>
                  <a:lnTo>
                    <a:pt x="442" y="1417"/>
                  </a:lnTo>
                  <a:lnTo>
                    <a:pt x="442" y="1433"/>
                  </a:lnTo>
                  <a:lnTo>
                    <a:pt x="439" y="1447"/>
                  </a:lnTo>
                  <a:lnTo>
                    <a:pt x="437" y="1450"/>
                  </a:lnTo>
                  <a:lnTo>
                    <a:pt x="431" y="1455"/>
                  </a:lnTo>
                  <a:lnTo>
                    <a:pt x="431" y="1477"/>
                  </a:lnTo>
                  <a:lnTo>
                    <a:pt x="431" y="1496"/>
                  </a:lnTo>
                  <a:lnTo>
                    <a:pt x="428" y="1499"/>
                  </a:lnTo>
                  <a:lnTo>
                    <a:pt x="428" y="1507"/>
                  </a:lnTo>
                  <a:lnTo>
                    <a:pt x="431" y="1515"/>
                  </a:lnTo>
                  <a:lnTo>
                    <a:pt x="442" y="1540"/>
                  </a:lnTo>
                  <a:lnTo>
                    <a:pt x="448" y="1546"/>
                  </a:lnTo>
                  <a:lnTo>
                    <a:pt x="453" y="1551"/>
                  </a:lnTo>
                  <a:lnTo>
                    <a:pt x="456" y="1557"/>
                  </a:lnTo>
                  <a:lnTo>
                    <a:pt x="456" y="1562"/>
                  </a:lnTo>
                  <a:lnTo>
                    <a:pt x="461" y="1565"/>
                  </a:lnTo>
                  <a:lnTo>
                    <a:pt x="470" y="1573"/>
                  </a:lnTo>
                  <a:lnTo>
                    <a:pt x="470" y="1587"/>
                  </a:lnTo>
                  <a:lnTo>
                    <a:pt x="470" y="1595"/>
                  </a:lnTo>
                  <a:lnTo>
                    <a:pt x="475" y="1600"/>
                  </a:lnTo>
                  <a:lnTo>
                    <a:pt x="486" y="1606"/>
                  </a:lnTo>
                  <a:lnTo>
                    <a:pt x="486" y="1603"/>
                  </a:lnTo>
                  <a:lnTo>
                    <a:pt x="489" y="1600"/>
                  </a:lnTo>
                  <a:lnTo>
                    <a:pt x="489" y="1595"/>
                  </a:lnTo>
                  <a:lnTo>
                    <a:pt x="497" y="1592"/>
                  </a:lnTo>
                  <a:lnTo>
                    <a:pt x="500" y="1590"/>
                  </a:lnTo>
                  <a:lnTo>
                    <a:pt x="508" y="1590"/>
                  </a:lnTo>
                  <a:lnTo>
                    <a:pt x="516" y="1590"/>
                  </a:lnTo>
                  <a:lnTo>
                    <a:pt x="522" y="1592"/>
                  </a:lnTo>
                  <a:lnTo>
                    <a:pt x="527" y="1595"/>
                  </a:lnTo>
                  <a:lnTo>
                    <a:pt x="533" y="1595"/>
                  </a:lnTo>
                  <a:lnTo>
                    <a:pt x="552" y="1595"/>
                  </a:lnTo>
                  <a:lnTo>
                    <a:pt x="568" y="1595"/>
                  </a:lnTo>
                  <a:lnTo>
                    <a:pt x="571" y="1598"/>
                  </a:lnTo>
                  <a:lnTo>
                    <a:pt x="577" y="1600"/>
                  </a:lnTo>
                  <a:lnTo>
                    <a:pt x="577" y="1606"/>
                  </a:lnTo>
                  <a:lnTo>
                    <a:pt x="582" y="1609"/>
                  </a:lnTo>
                  <a:lnTo>
                    <a:pt x="585" y="1609"/>
                  </a:lnTo>
                  <a:lnTo>
                    <a:pt x="588" y="1614"/>
                  </a:lnTo>
                  <a:lnTo>
                    <a:pt x="588" y="1617"/>
                  </a:lnTo>
                  <a:lnTo>
                    <a:pt x="588" y="1625"/>
                  </a:lnTo>
                  <a:lnTo>
                    <a:pt x="585" y="1625"/>
                  </a:lnTo>
                  <a:lnTo>
                    <a:pt x="585" y="1631"/>
                  </a:lnTo>
                  <a:lnTo>
                    <a:pt x="406" y="1631"/>
                  </a:lnTo>
                  <a:lnTo>
                    <a:pt x="406" y="1853"/>
                  </a:lnTo>
                  <a:lnTo>
                    <a:pt x="55" y="1853"/>
                  </a:lnTo>
                  <a:close/>
                </a:path>
              </a:pathLst>
            </a:custGeom>
            <a:solidFill>
              <a:srgbClr val="00CCFF"/>
            </a:solidFill>
            <a:ln w="0">
              <a:solidFill>
                <a:srgbClr val="75C5F0"/>
              </a:solidFill>
              <a:prstDash val="solid"/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628220" y="3820633"/>
              <a:ext cx="780518" cy="912471"/>
            </a:xfrm>
            <a:custGeom>
              <a:avLst/>
              <a:gdLst/>
              <a:ahLst/>
              <a:cxnLst>
                <a:cxn ang="0">
                  <a:pos x="387" y="648"/>
                </a:cxn>
                <a:cxn ang="0">
                  <a:pos x="304" y="629"/>
                </a:cxn>
                <a:cxn ang="0">
                  <a:pos x="230" y="618"/>
                </a:cxn>
                <a:cxn ang="0">
                  <a:pos x="151" y="640"/>
                </a:cxn>
                <a:cxn ang="0">
                  <a:pos x="120" y="640"/>
                </a:cxn>
                <a:cxn ang="0">
                  <a:pos x="90" y="610"/>
                </a:cxn>
                <a:cxn ang="0">
                  <a:pos x="71" y="568"/>
                </a:cxn>
                <a:cxn ang="0">
                  <a:pos x="46" y="568"/>
                </a:cxn>
                <a:cxn ang="0">
                  <a:pos x="30" y="599"/>
                </a:cxn>
                <a:cxn ang="0">
                  <a:pos x="19" y="593"/>
                </a:cxn>
                <a:cxn ang="0">
                  <a:pos x="0" y="563"/>
                </a:cxn>
                <a:cxn ang="0">
                  <a:pos x="5" y="547"/>
                </a:cxn>
                <a:cxn ang="0">
                  <a:pos x="88" y="505"/>
                </a:cxn>
                <a:cxn ang="0">
                  <a:pos x="104" y="486"/>
                </a:cxn>
                <a:cxn ang="0">
                  <a:pos x="123" y="439"/>
                </a:cxn>
                <a:cxn ang="0">
                  <a:pos x="137" y="412"/>
                </a:cxn>
                <a:cxn ang="0">
                  <a:pos x="195" y="379"/>
                </a:cxn>
                <a:cxn ang="0">
                  <a:pos x="200" y="354"/>
                </a:cxn>
                <a:cxn ang="0">
                  <a:pos x="233" y="343"/>
                </a:cxn>
                <a:cxn ang="0">
                  <a:pos x="271" y="335"/>
                </a:cxn>
                <a:cxn ang="0">
                  <a:pos x="288" y="297"/>
                </a:cxn>
                <a:cxn ang="0">
                  <a:pos x="282" y="269"/>
                </a:cxn>
                <a:cxn ang="0">
                  <a:pos x="247" y="250"/>
                </a:cxn>
                <a:cxn ang="0">
                  <a:pos x="211" y="231"/>
                </a:cxn>
                <a:cxn ang="0">
                  <a:pos x="192" y="242"/>
                </a:cxn>
                <a:cxn ang="0">
                  <a:pos x="173" y="275"/>
                </a:cxn>
                <a:cxn ang="0">
                  <a:pos x="153" y="264"/>
                </a:cxn>
                <a:cxn ang="0">
                  <a:pos x="131" y="242"/>
                </a:cxn>
                <a:cxn ang="0">
                  <a:pos x="140" y="201"/>
                </a:cxn>
                <a:cxn ang="0">
                  <a:pos x="181" y="192"/>
                </a:cxn>
                <a:cxn ang="0">
                  <a:pos x="192" y="173"/>
                </a:cxn>
                <a:cxn ang="0">
                  <a:pos x="216" y="151"/>
                </a:cxn>
                <a:cxn ang="0">
                  <a:pos x="219" y="110"/>
                </a:cxn>
                <a:cxn ang="0">
                  <a:pos x="200" y="91"/>
                </a:cxn>
                <a:cxn ang="0">
                  <a:pos x="197" y="63"/>
                </a:cxn>
                <a:cxn ang="0">
                  <a:pos x="244" y="55"/>
                </a:cxn>
                <a:cxn ang="0">
                  <a:pos x="271" y="58"/>
                </a:cxn>
                <a:cxn ang="0">
                  <a:pos x="304" y="50"/>
                </a:cxn>
                <a:cxn ang="0">
                  <a:pos x="329" y="20"/>
                </a:cxn>
                <a:cxn ang="0">
                  <a:pos x="345" y="6"/>
                </a:cxn>
                <a:cxn ang="0">
                  <a:pos x="389" y="9"/>
                </a:cxn>
                <a:cxn ang="0">
                  <a:pos x="428" y="25"/>
                </a:cxn>
                <a:cxn ang="0">
                  <a:pos x="469" y="33"/>
                </a:cxn>
                <a:cxn ang="0">
                  <a:pos x="510" y="41"/>
                </a:cxn>
                <a:cxn ang="0">
                  <a:pos x="507" y="85"/>
                </a:cxn>
                <a:cxn ang="0">
                  <a:pos x="537" y="116"/>
                </a:cxn>
                <a:cxn ang="0">
                  <a:pos x="526" y="132"/>
                </a:cxn>
                <a:cxn ang="0">
                  <a:pos x="472" y="171"/>
                </a:cxn>
                <a:cxn ang="0">
                  <a:pos x="461" y="192"/>
                </a:cxn>
                <a:cxn ang="0">
                  <a:pos x="452" y="283"/>
                </a:cxn>
                <a:cxn ang="0">
                  <a:pos x="466" y="302"/>
                </a:cxn>
                <a:cxn ang="0">
                  <a:pos x="480" y="335"/>
                </a:cxn>
                <a:cxn ang="0">
                  <a:pos x="488" y="354"/>
                </a:cxn>
                <a:cxn ang="0">
                  <a:pos x="480" y="385"/>
                </a:cxn>
                <a:cxn ang="0">
                  <a:pos x="472" y="415"/>
                </a:cxn>
                <a:cxn ang="0">
                  <a:pos x="439" y="459"/>
                </a:cxn>
                <a:cxn ang="0">
                  <a:pos x="414" y="497"/>
                </a:cxn>
                <a:cxn ang="0">
                  <a:pos x="406" y="522"/>
                </a:cxn>
                <a:cxn ang="0">
                  <a:pos x="417" y="582"/>
                </a:cxn>
                <a:cxn ang="0">
                  <a:pos x="411" y="654"/>
                </a:cxn>
              </a:cxnLst>
              <a:rect l="0" t="0" r="r" b="b"/>
              <a:pathLst>
                <a:path w="540" h="654">
                  <a:moveTo>
                    <a:pt x="400" y="654"/>
                  </a:moveTo>
                  <a:lnTo>
                    <a:pt x="395" y="654"/>
                  </a:lnTo>
                  <a:lnTo>
                    <a:pt x="389" y="651"/>
                  </a:lnTo>
                  <a:lnTo>
                    <a:pt x="387" y="648"/>
                  </a:lnTo>
                  <a:lnTo>
                    <a:pt x="370" y="643"/>
                  </a:lnTo>
                  <a:lnTo>
                    <a:pt x="351" y="643"/>
                  </a:lnTo>
                  <a:lnTo>
                    <a:pt x="332" y="640"/>
                  </a:lnTo>
                  <a:lnTo>
                    <a:pt x="304" y="629"/>
                  </a:lnTo>
                  <a:lnTo>
                    <a:pt x="263" y="618"/>
                  </a:lnTo>
                  <a:lnTo>
                    <a:pt x="263" y="618"/>
                  </a:lnTo>
                  <a:lnTo>
                    <a:pt x="263" y="618"/>
                  </a:lnTo>
                  <a:lnTo>
                    <a:pt x="230" y="618"/>
                  </a:lnTo>
                  <a:lnTo>
                    <a:pt x="184" y="618"/>
                  </a:lnTo>
                  <a:lnTo>
                    <a:pt x="181" y="618"/>
                  </a:lnTo>
                  <a:lnTo>
                    <a:pt x="173" y="618"/>
                  </a:lnTo>
                  <a:lnTo>
                    <a:pt x="151" y="640"/>
                  </a:lnTo>
                  <a:lnTo>
                    <a:pt x="140" y="645"/>
                  </a:lnTo>
                  <a:lnTo>
                    <a:pt x="134" y="645"/>
                  </a:lnTo>
                  <a:lnTo>
                    <a:pt x="126" y="645"/>
                  </a:lnTo>
                  <a:lnTo>
                    <a:pt x="120" y="640"/>
                  </a:lnTo>
                  <a:lnTo>
                    <a:pt x="115" y="632"/>
                  </a:lnTo>
                  <a:lnTo>
                    <a:pt x="104" y="623"/>
                  </a:lnTo>
                  <a:lnTo>
                    <a:pt x="90" y="610"/>
                  </a:lnTo>
                  <a:lnTo>
                    <a:pt x="90" y="610"/>
                  </a:lnTo>
                  <a:lnTo>
                    <a:pt x="82" y="604"/>
                  </a:lnTo>
                  <a:lnTo>
                    <a:pt x="79" y="599"/>
                  </a:lnTo>
                  <a:lnTo>
                    <a:pt x="74" y="588"/>
                  </a:lnTo>
                  <a:lnTo>
                    <a:pt x="71" y="568"/>
                  </a:lnTo>
                  <a:lnTo>
                    <a:pt x="66" y="566"/>
                  </a:lnTo>
                  <a:lnTo>
                    <a:pt x="55" y="560"/>
                  </a:lnTo>
                  <a:lnTo>
                    <a:pt x="55" y="563"/>
                  </a:lnTo>
                  <a:lnTo>
                    <a:pt x="46" y="568"/>
                  </a:lnTo>
                  <a:lnTo>
                    <a:pt x="44" y="579"/>
                  </a:lnTo>
                  <a:lnTo>
                    <a:pt x="38" y="590"/>
                  </a:lnTo>
                  <a:lnTo>
                    <a:pt x="35" y="593"/>
                  </a:lnTo>
                  <a:lnTo>
                    <a:pt x="30" y="599"/>
                  </a:lnTo>
                  <a:lnTo>
                    <a:pt x="27" y="599"/>
                  </a:lnTo>
                  <a:lnTo>
                    <a:pt x="24" y="599"/>
                  </a:lnTo>
                  <a:lnTo>
                    <a:pt x="22" y="599"/>
                  </a:lnTo>
                  <a:lnTo>
                    <a:pt x="19" y="593"/>
                  </a:lnTo>
                  <a:lnTo>
                    <a:pt x="16" y="585"/>
                  </a:lnTo>
                  <a:lnTo>
                    <a:pt x="13" y="574"/>
                  </a:lnTo>
                  <a:lnTo>
                    <a:pt x="2" y="568"/>
                  </a:lnTo>
                  <a:lnTo>
                    <a:pt x="0" y="563"/>
                  </a:lnTo>
                  <a:lnTo>
                    <a:pt x="0" y="558"/>
                  </a:lnTo>
                  <a:lnTo>
                    <a:pt x="0" y="552"/>
                  </a:lnTo>
                  <a:lnTo>
                    <a:pt x="2" y="549"/>
                  </a:lnTo>
                  <a:lnTo>
                    <a:pt x="5" y="547"/>
                  </a:lnTo>
                  <a:lnTo>
                    <a:pt x="13" y="544"/>
                  </a:lnTo>
                  <a:lnTo>
                    <a:pt x="16" y="536"/>
                  </a:lnTo>
                  <a:lnTo>
                    <a:pt x="68" y="516"/>
                  </a:lnTo>
                  <a:lnTo>
                    <a:pt x="88" y="505"/>
                  </a:lnTo>
                  <a:lnTo>
                    <a:pt x="90" y="494"/>
                  </a:lnTo>
                  <a:lnTo>
                    <a:pt x="90" y="486"/>
                  </a:lnTo>
                  <a:lnTo>
                    <a:pt x="98" y="486"/>
                  </a:lnTo>
                  <a:lnTo>
                    <a:pt x="104" y="486"/>
                  </a:lnTo>
                  <a:lnTo>
                    <a:pt x="107" y="483"/>
                  </a:lnTo>
                  <a:lnTo>
                    <a:pt x="109" y="478"/>
                  </a:lnTo>
                  <a:lnTo>
                    <a:pt x="118" y="459"/>
                  </a:lnTo>
                  <a:lnTo>
                    <a:pt x="123" y="439"/>
                  </a:lnTo>
                  <a:lnTo>
                    <a:pt x="129" y="434"/>
                  </a:lnTo>
                  <a:lnTo>
                    <a:pt x="134" y="429"/>
                  </a:lnTo>
                  <a:lnTo>
                    <a:pt x="137" y="420"/>
                  </a:lnTo>
                  <a:lnTo>
                    <a:pt x="137" y="412"/>
                  </a:lnTo>
                  <a:lnTo>
                    <a:pt x="162" y="401"/>
                  </a:lnTo>
                  <a:lnTo>
                    <a:pt x="184" y="387"/>
                  </a:lnTo>
                  <a:lnTo>
                    <a:pt x="192" y="385"/>
                  </a:lnTo>
                  <a:lnTo>
                    <a:pt x="195" y="379"/>
                  </a:lnTo>
                  <a:lnTo>
                    <a:pt x="195" y="368"/>
                  </a:lnTo>
                  <a:lnTo>
                    <a:pt x="197" y="354"/>
                  </a:lnTo>
                  <a:lnTo>
                    <a:pt x="197" y="354"/>
                  </a:lnTo>
                  <a:lnTo>
                    <a:pt x="200" y="354"/>
                  </a:lnTo>
                  <a:lnTo>
                    <a:pt x="211" y="349"/>
                  </a:lnTo>
                  <a:lnTo>
                    <a:pt x="225" y="346"/>
                  </a:lnTo>
                  <a:lnTo>
                    <a:pt x="225" y="343"/>
                  </a:lnTo>
                  <a:lnTo>
                    <a:pt x="233" y="343"/>
                  </a:lnTo>
                  <a:lnTo>
                    <a:pt x="247" y="335"/>
                  </a:lnTo>
                  <a:lnTo>
                    <a:pt x="252" y="335"/>
                  </a:lnTo>
                  <a:lnTo>
                    <a:pt x="263" y="335"/>
                  </a:lnTo>
                  <a:lnTo>
                    <a:pt x="271" y="335"/>
                  </a:lnTo>
                  <a:lnTo>
                    <a:pt x="277" y="327"/>
                  </a:lnTo>
                  <a:lnTo>
                    <a:pt x="282" y="324"/>
                  </a:lnTo>
                  <a:lnTo>
                    <a:pt x="285" y="319"/>
                  </a:lnTo>
                  <a:lnTo>
                    <a:pt x="288" y="297"/>
                  </a:lnTo>
                  <a:lnTo>
                    <a:pt x="288" y="275"/>
                  </a:lnTo>
                  <a:lnTo>
                    <a:pt x="288" y="272"/>
                  </a:lnTo>
                  <a:lnTo>
                    <a:pt x="285" y="272"/>
                  </a:lnTo>
                  <a:lnTo>
                    <a:pt x="282" y="269"/>
                  </a:lnTo>
                  <a:lnTo>
                    <a:pt x="277" y="261"/>
                  </a:lnTo>
                  <a:lnTo>
                    <a:pt x="263" y="261"/>
                  </a:lnTo>
                  <a:lnTo>
                    <a:pt x="247" y="261"/>
                  </a:lnTo>
                  <a:lnTo>
                    <a:pt x="247" y="250"/>
                  </a:lnTo>
                  <a:lnTo>
                    <a:pt x="244" y="239"/>
                  </a:lnTo>
                  <a:lnTo>
                    <a:pt x="225" y="236"/>
                  </a:lnTo>
                  <a:lnTo>
                    <a:pt x="214" y="231"/>
                  </a:lnTo>
                  <a:lnTo>
                    <a:pt x="211" y="231"/>
                  </a:lnTo>
                  <a:lnTo>
                    <a:pt x="205" y="231"/>
                  </a:lnTo>
                  <a:lnTo>
                    <a:pt x="200" y="234"/>
                  </a:lnTo>
                  <a:lnTo>
                    <a:pt x="195" y="236"/>
                  </a:lnTo>
                  <a:lnTo>
                    <a:pt x="192" y="242"/>
                  </a:lnTo>
                  <a:lnTo>
                    <a:pt x="184" y="250"/>
                  </a:lnTo>
                  <a:lnTo>
                    <a:pt x="184" y="269"/>
                  </a:lnTo>
                  <a:lnTo>
                    <a:pt x="184" y="275"/>
                  </a:lnTo>
                  <a:lnTo>
                    <a:pt x="173" y="275"/>
                  </a:lnTo>
                  <a:lnTo>
                    <a:pt x="162" y="272"/>
                  </a:lnTo>
                  <a:lnTo>
                    <a:pt x="162" y="272"/>
                  </a:lnTo>
                  <a:lnTo>
                    <a:pt x="159" y="272"/>
                  </a:lnTo>
                  <a:lnTo>
                    <a:pt x="153" y="264"/>
                  </a:lnTo>
                  <a:lnTo>
                    <a:pt x="153" y="261"/>
                  </a:lnTo>
                  <a:lnTo>
                    <a:pt x="145" y="258"/>
                  </a:lnTo>
                  <a:lnTo>
                    <a:pt x="137" y="253"/>
                  </a:lnTo>
                  <a:lnTo>
                    <a:pt x="131" y="242"/>
                  </a:lnTo>
                  <a:lnTo>
                    <a:pt x="129" y="239"/>
                  </a:lnTo>
                  <a:lnTo>
                    <a:pt x="129" y="228"/>
                  </a:lnTo>
                  <a:lnTo>
                    <a:pt x="131" y="217"/>
                  </a:lnTo>
                  <a:lnTo>
                    <a:pt x="140" y="201"/>
                  </a:lnTo>
                  <a:lnTo>
                    <a:pt x="151" y="198"/>
                  </a:lnTo>
                  <a:lnTo>
                    <a:pt x="159" y="195"/>
                  </a:lnTo>
                  <a:lnTo>
                    <a:pt x="178" y="192"/>
                  </a:lnTo>
                  <a:lnTo>
                    <a:pt x="181" y="192"/>
                  </a:lnTo>
                  <a:lnTo>
                    <a:pt x="181" y="190"/>
                  </a:lnTo>
                  <a:lnTo>
                    <a:pt x="184" y="184"/>
                  </a:lnTo>
                  <a:lnTo>
                    <a:pt x="184" y="176"/>
                  </a:lnTo>
                  <a:lnTo>
                    <a:pt x="192" y="173"/>
                  </a:lnTo>
                  <a:lnTo>
                    <a:pt x="195" y="165"/>
                  </a:lnTo>
                  <a:lnTo>
                    <a:pt x="203" y="165"/>
                  </a:lnTo>
                  <a:lnTo>
                    <a:pt x="214" y="162"/>
                  </a:lnTo>
                  <a:lnTo>
                    <a:pt x="216" y="151"/>
                  </a:lnTo>
                  <a:lnTo>
                    <a:pt x="222" y="138"/>
                  </a:lnTo>
                  <a:lnTo>
                    <a:pt x="222" y="129"/>
                  </a:lnTo>
                  <a:lnTo>
                    <a:pt x="222" y="116"/>
                  </a:lnTo>
                  <a:lnTo>
                    <a:pt x="219" y="110"/>
                  </a:lnTo>
                  <a:lnTo>
                    <a:pt x="216" y="102"/>
                  </a:lnTo>
                  <a:lnTo>
                    <a:pt x="211" y="99"/>
                  </a:lnTo>
                  <a:lnTo>
                    <a:pt x="205" y="91"/>
                  </a:lnTo>
                  <a:lnTo>
                    <a:pt x="200" y="91"/>
                  </a:lnTo>
                  <a:lnTo>
                    <a:pt x="197" y="88"/>
                  </a:lnTo>
                  <a:lnTo>
                    <a:pt x="197" y="80"/>
                  </a:lnTo>
                  <a:lnTo>
                    <a:pt x="197" y="69"/>
                  </a:lnTo>
                  <a:lnTo>
                    <a:pt x="197" y="63"/>
                  </a:lnTo>
                  <a:lnTo>
                    <a:pt x="200" y="61"/>
                  </a:lnTo>
                  <a:lnTo>
                    <a:pt x="208" y="61"/>
                  </a:lnTo>
                  <a:lnTo>
                    <a:pt x="227" y="55"/>
                  </a:lnTo>
                  <a:lnTo>
                    <a:pt x="244" y="55"/>
                  </a:lnTo>
                  <a:lnTo>
                    <a:pt x="260" y="55"/>
                  </a:lnTo>
                  <a:lnTo>
                    <a:pt x="263" y="55"/>
                  </a:lnTo>
                  <a:lnTo>
                    <a:pt x="263" y="58"/>
                  </a:lnTo>
                  <a:lnTo>
                    <a:pt x="271" y="58"/>
                  </a:lnTo>
                  <a:lnTo>
                    <a:pt x="277" y="58"/>
                  </a:lnTo>
                  <a:lnTo>
                    <a:pt x="288" y="55"/>
                  </a:lnTo>
                  <a:lnTo>
                    <a:pt x="296" y="52"/>
                  </a:lnTo>
                  <a:lnTo>
                    <a:pt x="304" y="50"/>
                  </a:lnTo>
                  <a:lnTo>
                    <a:pt x="312" y="39"/>
                  </a:lnTo>
                  <a:lnTo>
                    <a:pt x="318" y="36"/>
                  </a:lnTo>
                  <a:lnTo>
                    <a:pt x="329" y="33"/>
                  </a:lnTo>
                  <a:lnTo>
                    <a:pt x="329" y="20"/>
                  </a:lnTo>
                  <a:lnTo>
                    <a:pt x="334" y="9"/>
                  </a:lnTo>
                  <a:lnTo>
                    <a:pt x="334" y="9"/>
                  </a:lnTo>
                  <a:lnTo>
                    <a:pt x="337" y="6"/>
                  </a:lnTo>
                  <a:lnTo>
                    <a:pt x="345" y="6"/>
                  </a:lnTo>
                  <a:lnTo>
                    <a:pt x="345" y="0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89" y="9"/>
                  </a:lnTo>
                  <a:lnTo>
                    <a:pt x="400" y="9"/>
                  </a:lnTo>
                  <a:lnTo>
                    <a:pt x="411" y="14"/>
                  </a:lnTo>
                  <a:lnTo>
                    <a:pt x="422" y="20"/>
                  </a:lnTo>
                  <a:lnTo>
                    <a:pt x="428" y="25"/>
                  </a:lnTo>
                  <a:lnTo>
                    <a:pt x="436" y="25"/>
                  </a:lnTo>
                  <a:lnTo>
                    <a:pt x="444" y="28"/>
                  </a:lnTo>
                  <a:lnTo>
                    <a:pt x="455" y="33"/>
                  </a:lnTo>
                  <a:lnTo>
                    <a:pt x="469" y="33"/>
                  </a:lnTo>
                  <a:lnTo>
                    <a:pt x="477" y="33"/>
                  </a:lnTo>
                  <a:lnTo>
                    <a:pt x="496" y="39"/>
                  </a:lnTo>
                  <a:lnTo>
                    <a:pt x="507" y="39"/>
                  </a:lnTo>
                  <a:lnTo>
                    <a:pt x="510" y="41"/>
                  </a:lnTo>
                  <a:lnTo>
                    <a:pt x="513" y="55"/>
                  </a:lnTo>
                  <a:lnTo>
                    <a:pt x="513" y="74"/>
                  </a:lnTo>
                  <a:lnTo>
                    <a:pt x="510" y="77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9"/>
                  </a:lnTo>
                  <a:lnTo>
                    <a:pt x="524" y="105"/>
                  </a:lnTo>
                  <a:lnTo>
                    <a:pt x="537" y="116"/>
                  </a:lnTo>
                  <a:lnTo>
                    <a:pt x="537" y="118"/>
                  </a:lnTo>
                  <a:lnTo>
                    <a:pt x="540" y="118"/>
                  </a:lnTo>
                  <a:lnTo>
                    <a:pt x="532" y="127"/>
                  </a:lnTo>
                  <a:lnTo>
                    <a:pt x="526" y="132"/>
                  </a:lnTo>
                  <a:lnTo>
                    <a:pt x="515" y="132"/>
                  </a:lnTo>
                  <a:lnTo>
                    <a:pt x="507" y="135"/>
                  </a:lnTo>
                  <a:lnTo>
                    <a:pt x="488" y="151"/>
                  </a:lnTo>
                  <a:lnTo>
                    <a:pt x="472" y="171"/>
                  </a:lnTo>
                  <a:lnTo>
                    <a:pt x="472" y="176"/>
                  </a:lnTo>
                  <a:lnTo>
                    <a:pt x="469" y="184"/>
                  </a:lnTo>
                  <a:lnTo>
                    <a:pt x="466" y="190"/>
                  </a:lnTo>
                  <a:lnTo>
                    <a:pt x="461" y="192"/>
                  </a:lnTo>
                  <a:lnTo>
                    <a:pt x="455" y="220"/>
                  </a:lnTo>
                  <a:lnTo>
                    <a:pt x="452" y="247"/>
                  </a:lnTo>
                  <a:lnTo>
                    <a:pt x="452" y="264"/>
                  </a:lnTo>
                  <a:lnTo>
                    <a:pt x="452" y="283"/>
                  </a:lnTo>
                  <a:lnTo>
                    <a:pt x="452" y="291"/>
                  </a:lnTo>
                  <a:lnTo>
                    <a:pt x="455" y="294"/>
                  </a:lnTo>
                  <a:lnTo>
                    <a:pt x="461" y="297"/>
                  </a:lnTo>
                  <a:lnTo>
                    <a:pt x="466" y="302"/>
                  </a:lnTo>
                  <a:lnTo>
                    <a:pt x="469" y="313"/>
                  </a:lnTo>
                  <a:lnTo>
                    <a:pt x="472" y="324"/>
                  </a:lnTo>
                  <a:lnTo>
                    <a:pt x="474" y="330"/>
                  </a:lnTo>
                  <a:lnTo>
                    <a:pt x="480" y="335"/>
                  </a:lnTo>
                  <a:lnTo>
                    <a:pt x="480" y="343"/>
                  </a:lnTo>
                  <a:lnTo>
                    <a:pt x="480" y="349"/>
                  </a:lnTo>
                  <a:lnTo>
                    <a:pt x="485" y="349"/>
                  </a:lnTo>
                  <a:lnTo>
                    <a:pt x="488" y="354"/>
                  </a:lnTo>
                  <a:lnTo>
                    <a:pt x="488" y="360"/>
                  </a:lnTo>
                  <a:lnTo>
                    <a:pt x="480" y="363"/>
                  </a:lnTo>
                  <a:lnTo>
                    <a:pt x="480" y="365"/>
                  </a:lnTo>
                  <a:lnTo>
                    <a:pt x="480" y="385"/>
                  </a:lnTo>
                  <a:lnTo>
                    <a:pt x="480" y="393"/>
                  </a:lnTo>
                  <a:lnTo>
                    <a:pt x="480" y="401"/>
                  </a:lnTo>
                  <a:lnTo>
                    <a:pt x="477" y="407"/>
                  </a:lnTo>
                  <a:lnTo>
                    <a:pt x="472" y="415"/>
                  </a:lnTo>
                  <a:lnTo>
                    <a:pt x="458" y="426"/>
                  </a:lnTo>
                  <a:lnTo>
                    <a:pt x="452" y="439"/>
                  </a:lnTo>
                  <a:lnTo>
                    <a:pt x="444" y="456"/>
                  </a:lnTo>
                  <a:lnTo>
                    <a:pt x="439" y="459"/>
                  </a:lnTo>
                  <a:lnTo>
                    <a:pt x="439" y="461"/>
                  </a:lnTo>
                  <a:lnTo>
                    <a:pt x="428" y="481"/>
                  </a:lnTo>
                  <a:lnTo>
                    <a:pt x="417" y="494"/>
                  </a:lnTo>
                  <a:lnTo>
                    <a:pt x="414" y="497"/>
                  </a:lnTo>
                  <a:lnTo>
                    <a:pt x="414" y="503"/>
                  </a:lnTo>
                  <a:lnTo>
                    <a:pt x="411" y="505"/>
                  </a:lnTo>
                  <a:lnTo>
                    <a:pt x="411" y="514"/>
                  </a:lnTo>
                  <a:lnTo>
                    <a:pt x="406" y="522"/>
                  </a:lnTo>
                  <a:lnTo>
                    <a:pt x="406" y="544"/>
                  </a:lnTo>
                  <a:lnTo>
                    <a:pt x="406" y="566"/>
                  </a:lnTo>
                  <a:lnTo>
                    <a:pt x="411" y="574"/>
                  </a:lnTo>
                  <a:lnTo>
                    <a:pt x="417" y="582"/>
                  </a:lnTo>
                  <a:lnTo>
                    <a:pt x="417" y="618"/>
                  </a:lnTo>
                  <a:lnTo>
                    <a:pt x="417" y="651"/>
                  </a:lnTo>
                  <a:lnTo>
                    <a:pt x="414" y="654"/>
                  </a:lnTo>
                  <a:lnTo>
                    <a:pt x="411" y="654"/>
                  </a:lnTo>
                  <a:lnTo>
                    <a:pt x="406" y="654"/>
                  </a:lnTo>
                  <a:lnTo>
                    <a:pt x="400" y="65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4144049" y="3977219"/>
              <a:ext cx="787161" cy="703214"/>
            </a:xfrm>
            <a:custGeom>
              <a:avLst/>
              <a:gdLst/>
              <a:ahLst/>
              <a:cxnLst>
                <a:cxn ang="0">
                  <a:pos x="142" y="483"/>
                </a:cxn>
                <a:cxn ang="0">
                  <a:pos x="126" y="455"/>
                </a:cxn>
                <a:cxn ang="0">
                  <a:pos x="110" y="428"/>
                </a:cxn>
                <a:cxn ang="0">
                  <a:pos x="77" y="370"/>
                </a:cxn>
                <a:cxn ang="0">
                  <a:pos x="79" y="354"/>
                </a:cxn>
                <a:cxn ang="0">
                  <a:pos x="96" y="334"/>
                </a:cxn>
                <a:cxn ang="0">
                  <a:pos x="101" y="307"/>
                </a:cxn>
                <a:cxn ang="0">
                  <a:pos x="90" y="291"/>
                </a:cxn>
                <a:cxn ang="0">
                  <a:pos x="104" y="271"/>
                </a:cxn>
                <a:cxn ang="0">
                  <a:pos x="126" y="282"/>
                </a:cxn>
                <a:cxn ang="0">
                  <a:pos x="137" y="296"/>
                </a:cxn>
                <a:cxn ang="0">
                  <a:pos x="156" y="271"/>
                </a:cxn>
                <a:cxn ang="0">
                  <a:pos x="137" y="230"/>
                </a:cxn>
                <a:cxn ang="0">
                  <a:pos x="96" y="216"/>
                </a:cxn>
                <a:cxn ang="0">
                  <a:pos x="57" y="197"/>
                </a:cxn>
                <a:cxn ang="0">
                  <a:pos x="44" y="156"/>
                </a:cxn>
                <a:cxn ang="0">
                  <a:pos x="3" y="153"/>
                </a:cxn>
                <a:cxn ang="0">
                  <a:pos x="8" y="140"/>
                </a:cxn>
                <a:cxn ang="0">
                  <a:pos x="27" y="104"/>
                </a:cxn>
                <a:cxn ang="0">
                  <a:pos x="14" y="71"/>
                </a:cxn>
                <a:cxn ang="0">
                  <a:pos x="14" y="46"/>
                </a:cxn>
                <a:cxn ang="0">
                  <a:pos x="38" y="30"/>
                </a:cxn>
                <a:cxn ang="0">
                  <a:pos x="49" y="19"/>
                </a:cxn>
                <a:cxn ang="0">
                  <a:pos x="99" y="16"/>
                </a:cxn>
                <a:cxn ang="0">
                  <a:pos x="153" y="0"/>
                </a:cxn>
                <a:cxn ang="0">
                  <a:pos x="164" y="13"/>
                </a:cxn>
                <a:cxn ang="0">
                  <a:pos x="167" y="30"/>
                </a:cxn>
                <a:cxn ang="0">
                  <a:pos x="192" y="33"/>
                </a:cxn>
                <a:cxn ang="0">
                  <a:pos x="244" y="24"/>
                </a:cxn>
                <a:cxn ang="0">
                  <a:pos x="271" y="27"/>
                </a:cxn>
                <a:cxn ang="0">
                  <a:pos x="293" y="38"/>
                </a:cxn>
                <a:cxn ang="0">
                  <a:pos x="318" y="46"/>
                </a:cxn>
                <a:cxn ang="0">
                  <a:pos x="343" y="74"/>
                </a:cxn>
                <a:cxn ang="0">
                  <a:pos x="351" y="90"/>
                </a:cxn>
                <a:cxn ang="0">
                  <a:pos x="370" y="112"/>
                </a:cxn>
                <a:cxn ang="0">
                  <a:pos x="398" y="134"/>
                </a:cxn>
                <a:cxn ang="0">
                  <a:pos x="433" y="164"/>
                </a:cxn>
                <a:cxn ang="0">
                  <a:pos x="469" y="194"/>
                </a:cxn>
                <a:cxn ang="0">
                  <a:pos x="526" y="216"/>
                </a:cxn>
                <a:cxn ang="0">
                  <a:pos x="546" y="227"/>
                </a:cxn>
                <a:cxn ang="0">
                  <a:pos x="535" y="269"/>
                </a:cxn>
                <a:cxn ang="0">
                  <a:pos x="524" y="274"/>
                </a:cxn>
                <a:cxn ang="0">
                  <a:pos x="499" y="282"/>
                </a:cxn>
                <a:cxn ang="0">
                  <a:pos x="483" y="307"/>
                </a:cxn>
                <a:cxn ang="0">
                  <a:pos x="461" y="301"/>
                </a:cxn>
                <a:cxn ang="0">
                  <a:pos x="441" y="318"/>
                </a:cxn>
                <a:cxn ang="0">
                  <a:pos x="463" y="362"/>
                </a:cxn>
                <a:cxn ang="0">
                  <a:pos x="483" y="370"/>
                </a:cxn>
                <a:cxn ang="0">
                  <a:pos x="494" y="406"/>
                </a:cxn>
                <a:cxn ang="0">
                  <a:pos x="483" y="430"/>
                </a:cxn>
                <a:cxn ang="0">
                  <a:pos x="444" y="441"/>
                </a:cxn>
                <a:cxn ang="0">
                  <a:pos x="430" y="466"/>
                </a:cxn>
                <a:cxn ang="0">
                  <a:pos x="422" y="480"/>
                </a:cxn>
                <a:cxn ang="0">
                  <a:pos x="398" y="483"/>
                </a:cxn>
                <a:cxn ang="0">
                  <a:pos x="362" y="474"/>
                </a:cxn>
                <a:cxn ang="0">
                  <a:pos x="315" y="474"/>
                </a:cxn>
                <a:cxn ang="0">
                  <a:pos x="302" y="491"/>
                </a:cxn>
                <a:cxn ang="0">
                  <a:pos x="263" y="474"/>
                </a:cxn>
                <a:cxn ang="0">
                  <a:pos x="247" y="469"/>
                </a:cxn>
                <a:cxn ang="0">
                  <a:pos x="222" y="483"/>
                </a:cxn>
                <a:cxn ang="0">
                  <a:pos x="203" y="458"/>
                </a:cxn>
                <a:cxn ang="0">
                  <a:pos x="173" y="469"/>
                </a:cxn>
              </a:cxnLst>
              <a:rect l="0" t="0" r="r" b="b"/>
              <a:pathLst>
                <a:path w="546" h="505">
                  <a:moveTo>
                    <a:pt x="167" y="505"/>
                  </a:moveTo>
                  <a:lnTo>
                    <a:pt x="159" y="499"/>
                  </a:lnTo>
                  <a:lnTo>
                    <a:pt x="153" y="494"/>
                  </a:lnTo>
                  <a:lnTo>
                    <a:pt x="142" y="483"/>
                  </a:lnTo>
                  <a:lnTo>
                    <a:pt x="137" y="477"/>
                  </a:lnTo>
                  <a:lnTo>
                    <a:pt x="137" y="466"/>
                  </a:lnTo>
                  <a:lnTo>
                    <a:pt x="137" y="458"/>
                  </a:lnTo>
                  <a:lnTo>
                    <a:pt x="126" y="455"/>
                  </a:lnTo>
                  <a:lnTo>
                    <a:pt x="120" y="455"/>
                  </a:lnTo>
                  <a:lnTo>
                    <a:pt x="118" y="452"/>
                  </a:lnTo>
                  <a:lnTo>
                    <a:pt x="112" y="444"/>
                  </a:lnTo>
                  <a:lnTo>
                    <a:pt x="110" y="428"/>
                  </a:lnTo>
                  <a:lnTo>
                    <a:pt x="104" y="392"/>
                  </a:lnTo>
                  <a:lnTo>
                    <a:pt x="93" y="378"/>
                  </a:lnTo>
                  <a:lnTo>
                    <a:pt x="82" y="370"/>
                  </a:lnTo>
                  <a:lnTo>
                    <a:pt x="77" y="370"/>
                  </a:lnTo>
                  <a:lnTo>
                    <a:pt x="71" y="367"/>
                  </a:lnTo>
                  <a:lnTo>
                    <a:pt x="71" y="367"/>
                  </a:lnTo>
                  <a:lnTo>
                    <a:pt x="71" y="359"/>
                  </a:lnTo>
                  <a:lnTo>
                    <a:pt x="79" y="354"/>
                  </a:lnTo>
                  <a:lnTo>
                    <a:pt x="88" y="348"/>
                  </a:lnTo>
                  <a:lnTo>
                    <a:pt x="90" y="345"/>
                  </a:lnTo>
                  <a:lnTo>
                    <a:pt x="90" y="340"/>
                  </a:lnTo>
                  <a:lnTo>
                    <a:pt x="96" y="334"/>
                  </a:lnTo>
                  <a:lnTo>
                    <a:pt x="101" y="332"/>
                  </a:lnTo>
                  <a:lnTo>
                    <a:pt x="104" y="321"/>
                  </a:lnTo>
                  <a:lnTo>
                    <a:pt x="104" y="310"/>
                  </a:lnTo>
                  <a:lnTo>
                    <a:pt x="101" y="307"/>
                  </a:lnTo>
                  <a:lnTo>
                    <a:pt x="101" y="301"/>
                  </a:lnTo>
                  <a:lnTo>
                    <a:pt x="96" y="299"/>
                  </a:lnTo>
                  <a:lnTo>
                    <a:pt x="90" y="293"/>
                  </a:lnTo>
                  <a:lnTo>
                    <a:pt x="90" y="291"/>
                  </a:lnTo>
                  <a:lnTo>
                    <a:pt x="90" y="282"/>
                  </a:lnTo>
                  <a:lnTo>
                    <a:pt x="93" y="280"/>
                  </a:lnTo>
                  <a:lnTo>
                    <a:pt x="99" y="274"/>
                  </a:lnTo>
                  <a:lnTo>
                    <a:pt x="104" y="271"/>
                  </a:lnTo>
                  <a:lnTo>
                    <a:pt x="110" y="271"/>
                  </a:lnTo>
                  <a:lnTo>
                    <a:pt x="112" y="271"/>
                  </a:lnTo>
                  <a:lnTo>
                    <a:pt x="120" y="271"/>
                  </a:lnTo>
                  <a:lnTo>
                    <a:pt x="126" y="282"/>
                  </a:lnTo>
                  <a:lnTo>
                    <a:pt x="126" y="291"/>
                  </a:lnTo>
                  <a:lnTo>
                    <a:pt x="129" y="293"/>
                  </a:lnTo>
                  <a:lnTo>
                    <a:pt x="134" y="296"/>
                  </a:lnTo>
                  <a:lnTo>
                    <a:pt x="137" y="296"/>
                  </a:lnTo>
                  <a:lnTo>
                    <a:pt x="148" y="296"/>
                  </a:lnTo>
                  <a:lnTo>
                    <a:pt x="153" y="291"/>
                  </a:lnTo>
                  <a:lnTo>
                    <a:pt x="156" y="282"/>
                  </a:lnTo>
                  <a:lnTo>
                    <a:pt x="156" y="271"/>
                  </a:lnTo>
                  <a:lnTo>
                    <a:pt x="156" y="255"/>
                  </a:lnTo>
                  <a:lnTo>
                    <a:pt x="153" y="249"/>
                  </a:lnTo>
                  <a:lnTo>
                    <a:pt x="148" y="241"/>
                  </a:lnTo>
                  <a:lnTo>
                    <a:pt x="137" y="230"/>
                  </a:lnTo>
                  <a:lnTo>
                    <a:pt x="126" y="222"/>
                  </a:lnTo>
                  <a:lnTo>
                    <a:pt x="120" y="222"/>
                  </a:lnTo>
                  <a:lnTo>
                    <a:pt x="120" y="216"/>
                  </a:lnTo>
                  <a:lnTo>
                    <a:pt x="96" y="216"/>
                  </a:lnTo>
                  <a:lnTo>
                    <a:pt x="71" y="214"/>
                  </a:lnTo>
                  <a:lnTo>
                    <a:pt x="66" y="208"/>
                  </a:lnTo>
                  <a:lnTo>
                    <a:pt x="60" y="203"/>
                  </a:lnTo>
                  <a:lnTo>
                    <a:pt x="57" y="197"/>
                  </a:lnTo>
                  <a:lnTo>
                    <a:pt x="57" y="194"/>
                  </a:lnTo>
                  <a:lnTo>
                    <a:pt x="55" y="178"/>
                  </a:lnTo>
                  <a:lnTo>
                    <a:pt x="55" y="159"/>
                  </a:lnTo>
                  <a:lnTo>
                    <a:pt x="44" y="156"/>
                  </a:lnTo>
                  <a:lnTo>
                    <a:pt x="38" y="156"/>
                  </a:lnTo>
                  <a:lnTo>
                    <a:pt x="24" y="156"/>
                  </a:lnTo>
                  <a:lnTo>
                    <a:pt x="8" y="156"/>
                  </a:lnTo>
                  <a:lnTo>
                    <a:pt x="3" y="153"/>
                  </a:lnTo>
                  <a:lnTo>
                    <a:pt x="0" y="148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8" y="140"/>
                  </a:lnTo>
                  <a:lnTo>
                    <a:pt x="16" y="137"/>
                  </a:lnTo>
                  <a:lnTo>
                    <a:pt x="19" y="12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27" y="93"/>
                  </a:lnTo>
                  <a:lnTo>
                    <a:pt x="27" y="76"/>
                  </a:lnTo>
                  <a:lnTo>
                    <a:pt x="19" y="74"/>
                  </a:lnTo>
                  <a:lnTo>
                    <a:pt x="14" y="71"/>
                  </a:lnTo>
                  <a:lnTo>
                    <a:pt x="11" y="57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4" y="46"/>
                  </a:lnTo>
                  <a:lnTo>
                    <a:pt x="24" y="43"/>
                  </a:lnTo>
                  <a:lnTo>
                    <a:pt x="30" y="38"/>
                  </a:lnTo>
                  <a:lnTo>
                    <a:pt x="35" y="35"/>
                  </a:lnTo>
                  <a:lnTo>
                    <a:pt x="38" y="30"/>
                  </a:lnTo>
                  <a:lnTo>
                    <a:pt x="38" y="27"/>
                  </a:lnTo>
                  <a:lnTo>
                    <a:pt x="41" y="27"/>
                  </a:lnTo>
                  <a:lnTo>
                    <a:pt x="46" y="24"/>
                  </a:lnTo>
                  <a:lnTo>
                    <a:pt x="49" y="19"/>
                  </a:lnTo>
                  <a:lnTo>
                    <a:pt x="71" y="19"/>
                  </a:lnTo>
                  <a:lnTo>
                    <a:pt x="82" y="16"/>
                  </a:lnTo>
                  <a:lnTo>
                    <a:pt x="90" y="16"/>
                  </a:lnTo>
                  <a:lnTo>
                    <a:pt x="99" y="16"/>
                  </a:lnTo>
                  <a:lnTo>
                    <a:pt x="104" y="8"/>
                  </a:lnTo>
                  <a:lnTo>
                    <a:pt x="110" y="2"/>
                  </a:lnTo>
                  <a:lnTo>
                    <a:pt x="120" y="2"/>
                  </a:lnTo>
                  <a:lnTo>
                    <a:pt x="153" y="0"/>
                  </a:lnTo>
                  <a:lnTo>
                    <a:pt x="153" y="5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64" y="13"/>
                  </a:lnTo>
                  <a:lnTo>
                    <a:pt x="164" y="19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7" y="30"/>
                  </a:lnTo>
                  <a:lnTo>
                    <a:pt x="173" y="33"/>
                  </a:lnTo>
                  <a:lnTo>
                    <a:pt x="178" y="33"/>
                  </a:lnTo>
                  <a:lnTo>
                    <a:pt x="184" y="33"/>
                  </a:lnTo>
                  <a:lnTo>
                    <a:pt x="192" y="33"/>
                  </a:lnTo>
                  <a:lnTo>
                    <a:pt x="197" y="30"/>
                  </a:lnTo>
                  <a:lnTo>
                    <a:pt x="219" y="27"/>
                  </a:lnTo>
                  <a:lnTo>
                    <a:pt x="238" y="27"/>
                  </a:lnTo>
                  <a:lnTo>
                    <a:pt x="244" y="24"/>
                  </a:lnTo>
                  <a:lnTo>
                    <a:pt x="249" y="24"/>
                  </a:lnTo>
                  <a:lnTo>
                    <a:pt x="260" y="24"/>
                  </a:lnTo>
                  <a:lnTo>
                    <a:pt x="263" y="27"/>
                  </a:lnTo>
                  <a:lnTo>
                    <a:pt x="271" y="27"/>
                  </a:lnTo>
                  <a:lnTo>
                    <a:pt x="277" y="30"/>
                  </a:lnTo>
                  <a:lnTo>
                    <a:pt x="280" y="35"/>
                  </a:lnTo>
                  <a:lnTo>
                    <a:pt x="285" y="38"/>
                  </a:lnTo>
                  <a:lnTo>
                    <a:pt x="293" y="38"/>
                  </a:lnTo>
                  <a:lnTo>
                    <a:pt x="302" y="38"/>
                  </a:lnTo>
                  <a:lnTo>
                    <a:pt x="310" y="38"/>
                  </a:lnTo>
                  <a:lnTo>
                    <a:pt x="313" y="43"/>
                  </a:lnTo>
                  <a:lnTo>
                    <a:pt x="318" y="46"/>
                  </a:lnTo>
                  <a:lnTo>
                    <a:pt x="326" y="54"/>
                  </a:lnTo>
                  <a:lnTo>
                    <a:pt x="337" y="63"/>
                  </a:lnTo>
                  <a:lnTo>
                    <a:pt x="340" y="71"/>
                  </a:lnTo>
                  <a:lnTo>
                    <a:pt x="343" y="74"/>
                  </a:lnTo>
                  <a:lnTo>
                    <a:pt x="345" y="76"/>
                  </a:lnTo>
                  <a:lnTo>
                    <a:pt x="351" y="82"/>
                  </a:lnTo>
                  <a:lnTo>
                    <a:pt x="351" y="82"/>
                  </a:lnTo>
                  <a:lnTo>
                    <a:pt x="351" y="90"/>
                  </a:lnTo>
                  <a:lnTo>
                    <a:pt x="356" y="93"/>
                  </a:lnTo>
                  <a:lnTo>
                    <a:pt x="359" y="96"/>
                  </a:lnTo>
                  <a:lnTo>
                    <a:pt x="367" y="104"/>
                  </a:lnTo>
                  <a:lnTo>
                    <a:pt x="370" y="112"/>
                  </a:lnTo>
                  <a:lnTo>
                    <a:pt x="376" y="115"/>
                  </a:lnTo>
                  <a:lnTo>
                    <a:pt x="376" y="120"/>
                  </a:lnTo>
                  <a:lnTo>
                    <a:pt x="389" y="126"/>
                  </a:lnTo>
                  <a:lnTo>
                    <a:pt x="398" y="134"/>
                  </a:lnTo>
                  <a:lnTo>
                    <a:pt x="414" y="142"/>
                  </a:lnTo>
                  <a:lnTo>
                    <a:pt x="425" y="153"/>
                  </a:lnTo>
                  <a:lnTo>
                    <a:pt x="428" y="156"/>
                  </a:lnTo>
                  <a:lnTo>
                    <a:pt x="433" y="164"/>
                  </a:lnTo>
                  <a:lnTo>
                    <a:pt x="444" y="170"/>
                  </a:lnTo>
                  <a:lnTo>
                    <a:pt x="458" y="181"/>
                  </a:lnTo>
                  <a:lnTo>
                    <a:pt x="466" y="186"/>
                  </a:lnTo>
                  <a:lnTo>
                    <a:pt x="469" y="194"/>
                  </a:lnTo>
                  <a:lnTo>
                    <a:pt x="472" y="208"/>
                  </a:lnTo>
                  <a:lnTo>
                    <a:pt x="480" y="216"/>
                  </a:lnTo>
                  <a:lnTo>
                    <a:pt x="502" y="216"/>
                  </a:lnTo>
                  <a:lnTo>
                    <a:pt x="526" y="216"/>
                  </a:lnTo>
                  <a:lnTo>
                    <a:pt x="532" y="222"/>
                  </a:lnTo>
                  <a:lnTo>
                    <a:pt x="537" y="222"/>
                  </a:lnTo>
                  <a:lnTo>
                    <a:pt x="543" y="227"/>
                  </a:lnTo>
                  <a:lnTo>
                    <a:pt x="546" y="227"/>
                  </a:lnTo>
                  <a:lnTo>
                    <a:pt x="546" y="238"/>
                  </a:lnTo>
                  <a:lnTo>
                    <a:pt x="546" y="249"/>
                  </a:lnTo>
                  <a:lnTo>
                    <a:pt x="543" y="258"/>
                  </a:lnTo>
                  <a:lnTo>
                    <a:pt x="535" y="269"/>
                  </a:lnTo>
                  <a:lnTo>
                    <a:pt x="535" y="271"/>
                  </a:lnTo>
                  <a:lnTo>
                    <a:pt x="532" y="271"/>
                  </a:lnTo>
                  <a:lnTo>
                    <a:pt x="529" y="271"/>
                  </a:lnTo>
                  <a:lnTo>
                    <a:pt x="524" y="274"/>
                  </a:lnTo>
                  <a:lnTo>
                    <a:pt x="513" y="274"/>
                  </a:lnTo>
                  <a:lnTo>
                    <a:pt x="499" y="274"/>
                  </a:lnTo>
                  <a:lnTo>
                    <a:pt x="499" y="277"/>
                  </a:lnTo>
                  <a:lnTo>
                    <a:pt x="499" y="282"/>
                  </a:lnTo>
                  <a:lnTo>
                    <a:pt x="496" y="282"/>
                  </a:lnTo>
                  <a:lnTo>
                    <a:pt x="494" y="288"/>
                  </a:lnTo>
                  <a:lnTo>
                    <a:pt x="483" y="304"/>
                  </a:lnTo>
                  <a:lnTo>
                    <a:pt x="483" y="307"/>
                  </a:lnTo>
                  <a:lnTo>
                    <a:pt x="477" y="307"/>
                  </a:lnTo>
                  <a:lnTo>
                    <a:pt x="469" y="307"/>
                  </a:lnTo>
                  <a:lnTo>
                    <a:pt x="466" y="307"/>
                  </a:lnTo>
                  <a:lnTo>
                    <a:pt x="461" y="301"/>
                  </a:lnTo>
                  <a:lnTo>
                    <a:pt x="452" y="304"/>
                  </a:lnTo>
                  <a:lnTo>
                    <a:pt x="444" y="304"/>
                  </a:lnTo>
                  <a:lnTo>
                    <a:pt x="444" y="310"/>
                  </a:lnTo>
                  <a:lnTo>
                    <a:pt x="441" y="318"/>
                  </a:lnTo>
                  <a:lnTo>
                    <a:pt x="444" y="332"/>
                  </a:lnTo>
                  <a:lnTo>
                    <a:pt x="450" y="345"/>
                  </a:lnTo>
                  <a:lnTo>
                    <a:pt x="458" y="359"/>
                  </a:lnTo>
                  <a:lnTo>
                    <a:pt x="463" y="362"/>
                  </a:lnTo>
                  <a:lnTo>
                    <a:pt x="469" y="367"/>
                  </a:lnTo>
                  <a:lnTo>
                    <a:pt x="472" y="367"/>
                  </a:lnTo>
                  <a:lnTo>
                    <a:pt x="480" y="367"/>
                  </a:lnTo>
                  <a:lnTo>
                    <a:pt x="483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94" y="389"/>
                  </a:lnTo>
                  <a:lnTo>
                    <a:pt x="494" y="406"/>
                  </a:lnTo>
                  <a:lnTo>
                    <a:pt x="494" y="411"/>
                  </a:lnTo>
                  <a:lnTo>
                    <a:pt x="494" y="414"/>
                  </a:lnTo>
                  <a:lnTo>
                    <a:pt x="491" y="420"/>
                  </a:lnTo>
                  <a:lnTo>
                    <a:pt x="483" y="430"/>
                  </a:lnTo>
                  <a:lnTo>
                    <a:pt x="469" y="430"/>
                  </a:lnTo>
                  <a:lnTo>
                    <a:pt x="461" y="433"/>
                  </a:lnTo>
                  <a:lnTo>
                    <a:pt x="458" y="436"/>
                  </a:lnTo>
                  <a:lnTo>
                    <a:pt x="444" y="441"/>
                  </a:lnTo>
                  <a:lnTo>
                    <a:pt x="441" y="450"/>
                  </a:lnTo>
                  <a:lnTo>
                    <a:pt x="436" y="455"/>
                  </a:lnTo>
                  <a:lnTo>
                    <a:pt x="433" y="461"/>
                  </a:lnTo>
                  <a:lnTo>
                    <a:pt x="430" y="466"/>
                  </a:lnTo>
                  <a:lnTo>
                    <a:pt x="428" y="469"/>
                  </a:lnTo>
                  <a:lnTo>
                    <a:pt x="425" y="472"/>
                  </a:lnTo>
                  <a:lnTo>
                    <a:pt x="422" y="474"/>
                  </a:lnTo>
                  <a:lnTo>
                    <a:pt x="422" y="480"/>
                  </a:lnTo>
                  <a:lnTo>
                    <a:pt x="419" y="483"/>
                  </a:lnTo>
                  <a:lnTo>
                    <a:pt x="417" y="483"/>
                  </a:lnTo>
                  <a:lnTo>
                    <a:pt x="406" y="483"/>
                  </a:lnTo>
                  <a:lnTo>
                    <a:pt x="398" y="483"/>
                  </a:lnTo>
                  <a:lnTo>
                    <a:pt x="387" y="477"/>
                  </a:lnTo>
                  <a:lnTo>
                    <a:pt x="378" y="472"/>
                  </a:lnTo>
                  <a:lnTo>
                    <a:pt x="376" y="472"/>
                  </a:lnTo>
                  <a:lnTo>
                    <a:pt x="362" y="474"/>
                  </a:lnTo>
                  <a:lnTo>
                    <a:pt x="356" y="477"/>
                  </a:lnTo>
                  <a:lnTo>
                    <a:pt x="345" y="477"/>
                  </a:lnTo>
                  <a:lnTo>
                    <a:pt x="332" y="474"/>
                  </a:lnTo>
                  <a:lnTo>
                    <a:pt x="315" y="474"/>
                  </a:lnTo>
                  <a:lnTo>
                    <a:pt x="313" y="477"/>
                  </a:lnTo>
                  <a:lnTo>
                    <a:pt x="307" y="483"/>
                  </a:lnTo>
                  <a:lnTo>
                    <a:pt x="304" y="485"/>
                  </a:lnTo>
                  <a:lnTo>
                    <a:pt x="302" y="491"/>
                  </a:lnTo>
                  <a:lnTo>
                    <a:pt x="288" y="491"/>
                  </a:lnTo>
                  <a:lnTo>
                    <a:pt x="277" y="491"/>
                  </a:lnTo>
                  <a:lnTo>
                    <a:pt x="269" y="483"/>
                  </a:lnTo>
                  <a:lnTo>
                    <a:pt x="263" y="474"/>
                  </a:lnTo>
                  <a:lnTo>
                    <a:pt x="260" y="472"/>
                  </a:lnTo>
                  <a:lnTo>
                    <a:pt x="252" y="472"/>
                  </a:lnTo>
                  <a:lnTo>
                    <a:pt x="249" y="469"/>
                  </a:lnTo>
                  <a:lnTo>
                    <a:pt x="247" y="469"/>
                  </a:lnTo>
                  <a:lnTo>
                    <a:pt x="244" y="469"/>
                  </a:lnTo>
                  <a:lnTo>
                    <a:pt x="236" y="477"/>
                  </a:lnTo>
                  <a:lnTo>
                    <a:pt x="227" y="483"/>
                  </a:lnTo>
                  <a:lnTo>
                    <a:pt x="222" y="483"/>
                  </a:lnTo>
                  <a:lnTo>
                    <a:pt x="217" y="472"/>
                  </a:lnTo>
                  <a:lnTo>
                    <a:pt x="211" y="461"/>
                  </a:lnTo>
                  <a:lnTo>
                    <a:pt x="206" y="461"/>
                  </a:lnTo>
                  <a:lnTo>
                    <a:pt x="203" y="458"/>
                  </a:lnTo>
                  <a:lnTo>
                    <a:pt x="192" y="458"/>
                  </a:lnTo>
                  <a:lnTo>
                    <a:pt x="184" y="461"/>
                  </a:lnTo>
                  <a:lnTo>
                    <a:pt x="178" y="463"/>
                  </a:lnTo>
                  <a:lnTo>
                    <a:pt x="173" y="469"/>
                  </a:lnTo>
                  <a:lnTo>
                    <a:pt x="170" y="485"/>
                  </a:lnTo>
                  <a:lnTo>
                    <a:pt x="170" y="505"/>
                  </a:lnTo>
                  <a:lnTo>
                    <a:pt x="167" y="50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5150514" y="3728105"/>
              <a:ext cx="1595909" cy="827059"/>
            </a:xfrm>
            <a:custGeom>
              <a:avLst/>
              <a:gdLst/>
              <a:ahLst/>
              <a:cxnLst>
                <a:cxn ang="0">
                  <a:pos x="642" y="527"/>
                </a:cxn>
                <a:cxn ang="0">
                  <a:pos x="614" y="530"/>
                </a:cxn>
                <a:cxn ang="0">
                  <a:pos x="573" y="508"/>
                </a:cxn>
                <a:cxn ang="0">
                  <a:pos x="507" y="510"/>
                </a:cxn>
                <a:cxn ang="0">
                  <a:pos x="472" y="469"/>
                </a:cxn>
                <a:cxn ang="0">
                  <a:pos x="406" y="434"/>
                </a:cxn>
                <a:cxn ang="0">
                  <a:pos x="313" y="442"/>
                </a:cxn>
                <a:cxn ang="0">
                  <a:pos x="250" y="425"/>
                </a:cxn>
                <a:cxn ang="0">
                  <a:pos x="192" y="403"/>
                </a:cxn>
                <a:cxn ang="0">
                  <a:pos x="143" y="409"/>
                </a:cxn>
                <a:cxn ang="0">
                  <a:pos x="110" y="373"/>
                </a:cxn>
                <a:cxn ang="0">
                  <a:pos x="91" y="351"/>
                </a:cxn>
                <a:cxn ang="0">
                  <a:pos x="60" y="252"/>
                </a:cxn>
                <a:cxn ang="0">
                  <a:pos x="19" y="211"/>
                </a:cxn>
                <a:cxn ang="0">
                  <a:pos x="0" y="165"/>
                </a:cxn>
                <a:cxn ang="0">
                  <a:pos x="16" y="137"/>
                </a:cxn>
                <a:cxn ang="0">
                  <a:pos x="55" y="96"/>
                </a:cxn>
                <a:cxn ang="0">
                  <a:pos x="38" y="57"/>
                </a:cxn>
                <a:cxn ang="0">
                  <a:pos x="55" y="0"/>
                </a:cxn>
                <a:cxn ang="0">
                  <a:pos x="74" y="25"/>
                </a:cxn>
                <a:cxn ang="0">
                  <a:pos x="69" y="66"/>
                </a:cxn>
                <a:cxn ang="0">
                  <a:pos x="85" y="85"/>
                </a:cxn>
                <a:cxn ang="0">
                  <a:pos x="134" y="93"/>
                </a:cxn>
                <a:cxn ang="0">
                  <a:pos x="222" y="88"/>
                </a:cxn>
                <a:cxn ang="0">
                  <a:pos x="252" y="118"/>
                </a:cxn>
                <a:cxn ang="0">
                  <a:pos x="280" y="154"/>
                </a:cxn>
                <a:cxn ang="0">
                  <a:pos x="310" y="170"/>
                </a:cxn>
                <a:cxn ang="0">
                  <a:pos x="340" y="132"/>
                </a:cxn>
                <a:cxn ang="0">
                  <a:pos x="379" y="126"/>
                </a:cxn>
                <a:cxn ang="0">
                  <a:pos x="379" y="162"/>
                </a:cxn>
                <a:cxn ang="0">
                  <a:pos x="453" y="154"/>
                </a:cxn>
                <a:cxn ang="0">
                  <a:pos x="486" y="162"/>
                </a:cxn>
                <a:cxn ang="0">
                  <a:pos x="529" y="159"/>
                </a:cxn>
                <a:cxn ang="0">
                  <a:pos x="568" y="132"/>
                </a:cxn>
                <a:cxn ang="0">
                  <a:pos x="601" y="107"/>
                </a:cxn>
                <a:cxn ang="0">
                  <a:pos x="620" y="129"/>
                </a:cxn>
                <a:cxn ang="0">
                  <a:pos x="680" y="154"/>
                </a:cxn>
                <a:cxn ang="0">
                  <a:pos x="710" y="148"/>
                </a:cxn>
                <a:cxn ang="0">
                  <a:pos x="763" y="112"/>
                </a:cxn>
                <a:cxn ang="0">
                  <a:pos x="828" y="96"/>
                </a:cxn>
                <a:cxn ang="0">
                  <a:pos x="883" y="123"/>
                </a:cxn>
                <a:cxn ang="0">
                  <a:pos x="957" y="129"/>
                </a:cxn>
                <a:cxn ang="0">
                  <a:pos x="985" y="159"/>
                </a:cxn>
                <a:cxn ang="0">
                  <a:pos x="1015" y="181"/>
                </a:cxn>
                <a:cxn ang="0">
                  <a:pos x="1059" y="217"/>
                </a:cxn>
                <a:cxn ang="0">
                  <a:pos x="1097" y="250"/>
                </a:cxn>
                <a:cxn ang="0">
                  <a:pos x="1097" y="285"/>
                </a:cxn>
                <a:cxn ang="0">
                  <a:pos x="1051" y="370"/>
                </a:cxn>
                <a:cxn ang="0">
                  <a:pos x="1081" y="390"/>
                </a:cxn>
                <a:cxn ang="0">
                  <a:pos x="1062" y="428"/>
                </a:cxn>
                <a:cxn ang="0">
                  <a:pos x="1031" y="475"/>
                </a:cxn>
                <a:cxn ang="0">
                  <a:pos x="985" y="453"/>
                </a:cxn>
                <a:cxn ang="0">
                  <a:pos x="941" y="486"/>
                </a:cxn>
                <a:cxn ang="0">
                  <a:pos x="913" y="510"/>
                </a:cxn>
                <a:cxn ang="0">
                  <a:pos x="886" y="527"/>
                </a:cxn>
                <a:cxn ang="0">
                  <a:pos x="861" y="557"/>
                </a:cxn>
                <a:cxn ang="0">
                  <a:pos x="826" y="543"/>
                </a:cxn>
                <a:cxn ang="0">
                  <a:pos x="787" y="524"/>
                </a:cxn>
                <a:cxn ang="0">
                  <a:pos x="746" y="541"/>
                </a:cxn>
                <a:cxn ang="0">
                  <a:pos x="732" y="563"/>
                </a:cxn>
                <a:cxn ang="0">
                  <a:pos x="683" y="590"/>
                </a:cxn>
              </a:cxnLst>
              <a:rect l="0" t="0" r="r" b="b"/>
              <a:pathLst>
                <a:path w="1105" h="593">
                  <a:moveTo>
                    <a:pt x="667" y="593"/>
                  </a:moveTo>
                  <a:lnTo>
                    <a:pt x="664" y="590"/>
                  </a:lnTo>
                  <a:lnTo>
                    <a:pt x="661" y="571"/>
                  </a:lnTo>
                  <a:lnTo>
                    <a:pt x="656" y="554"/>
                  </a:lnTo>
                  <a:lnTo>
                    <a:pt x="645" y="532"/>
                  </a:lnTo>
                  <a:lnTo>
                    <a:pt x="642" y="527"/>
                  </a:lnTo>
                  <a:lnTo>
                    <a:pt x="634" y="524"/>
                  </a:lnTo>
                  <a:lnTo>
                    <a:pt x="628" y="524"/>
                  </a:lnTo>
                  <a:lnTo>
                    <a:pt x="623" y="527"/>
                  </a:lnTo>
                  <a:lnTo>
                    <a:pt x="620" y="527"/>
                  </a:lnTo>
                  <a:lnTo>
                    <a:pt x="617" y="530"/>
                  </a:lnTo>
                  <a:lnTo>
                    <a:pt x="614" y="530"/>
                  </a:lnTo>
                  <a:lnTo>
                    <a:pt x="612" y="530"/>
                  </a:lnTo>
                  <a:lnTo>
                    <a:pt x="606" y="521"/>
                  </a:lnTo>
                  <a:lnTo>
                    <a:pt x="601" y="513"/>
                  </a:lnTo>
                  <a:lnTo>
                    <a:pt x="598" y="510"/>
                  </a:lnTo>
                  <a:lnTo>
                    <a:pt x="590" y="508"/>
                  </a:lnTo>
                  <a:lnTo>
                    <a:pt x="573" y="508"/>
                  </a:lnTo>
                  <a:lnTo>
                    <a:pt x="562" y="502"/>
                  </a:lnTo>
                  <a:lnTo>
                    <a:pt x="546" y="502"/>
                  </a:lnTo>
                  <a:lnTo>
                    <a:pt x="532" y="502"/>
                  </a:lnTo>
                  <a:lnTo>
                    <a:pt x="524" y="508"/>
                  </a:lnTo>
                  <a:lnTo>
                    <a:pt x="518" y="510"/>
                  </a:lnTo>
                  <a:lnTo>
                    <a:pt x="507" y="510"/>
                  </a:lnTo>
                  <a:lnTo>
                    <a:pt x="497" y="510"/>
                  </a:lnTo>
                  <a:lnTo>
                    <a:pt x="488" y="502"/>
                  </a:lnTo>
                  <a:lnTo>
                    <a:pt x="486" y="499"/>
                  </a:lnTo>
                  <a:lnTo>
                    <a:pt x="486" y="491"/>
                  </a:lnTo>
                  <a:lnTo>
                    <a:pt x="480" y="486"/>
                  </a:lnTo>
                  <a:lnTo>
                    <a:pt x="472" y="469"/>
                  </a:lnTo>
                  <a:lnTo>
                    <a:pt x="461" y="455"/>
                  </a:lnTo>
                  <a:lnTo>
                    <a:pt x="453" y="450"/>
                  </a:lnTo>
                  <a:lnTo>
                    <a:pt x="450" y="445"/>
                  </a:lnTo>
                  <a:lnTo>
                    <a:pt x="436" y="436"/>
                  </a:lnTo>
                  <a:lnTo>
                    <a:pt x="431" y="434"/>
                  </a:lnTo>
                  <a:lnTo>
                    <a:pt x="406" y="434"/>
                  </a:lnTo>
                  <a:lnTo>
                    <a:pt x="387" y="434"/>
                  </a:lnTo>
                  <a:lnTo>
                    <a:pt x="384" y="434"/>
                  </a:lnTo>
                  <a:lnTo>
                    <a:pt x="379" y="434"/>
                  </a:lnTo>
                  <a:lnTo>
                    <a:pt x="365" y="434"/>
                  </a:lnTo>
                  <a:lnTo>
                    <a:pt x="346" y="434"/>
                  </a:lnTo>
                  <a:lnTo>
                    <a:pt x="313" y="442"/>
                  </a:lnTo>
                  <a:lnTo>
                    <a:pt x="302" y="442"/>
                  </a:lnTo>
                  <a:lnTo>
                    <a:pt x="296" y="436"/>
                  </a:lnTo>
                  <a:lnTo>
                    <a:pt x="288" y="434"/>
                  </a:lnTo>
                  <a:lnTo>
                    <a:pt x="269" y="431"/>
                  </a:lnTo>
                  <a:lnTo>
                    <a:pt x="252" y="425"/>
                  </a:lnTo>
                  <a:lnTo>
                    <a:pt x="250" y="425"/>
                  </a:lnTo>
                  <a:lnTo>
                    <a:pt x="244" y="423"/>
                  </a:lnTo>
                  <a:lnTo>
                    <a:pt x="230" y="417"/>
                  </a:lnTo>
                  <a:lnTo>
                    <a:pt x="217" y="414"/>
                  </a:lnTo>
                  <a:lnTo>
                    <a:pt x="208" y="409"/>
                  </a:lnTo>
                  <a:lnTo>
                    <a:pt x="200" y="403"/>
                  </a:lnTo>
                  <a:lnTo>
                    <a:pt x="192" y="403"/>
                  </a:lnTo>
                  <a:lnTo>
                    <a:pt x="189" y="398"/>
                  </a:lnTo>
                  <a:lnTo>
                    <a:pt x="178" y="398"/>
                  </a:lnTo>
                  <a:lnTo>
                    <a:pt x="165" y="398"/>
                  </a:lnTo>
                  <a:lnTo>
                    <a:pt x="162" y="403"/>
                  </a:lnTo>
                  <a:lnTo>
                    <a:pt x="145" y="409"/>
                  </a:lnTo>
                  <a:lnTo>
                    <a:pt x="143" y="409"/>
                  </a:lnTo>
                  <a:lnTo>
                    <a:pt x="143" y="412"/>
                  </a:lnTo>
                  <a:lnTo>
                    <a:pt x="134" y="412"/>
                  </a:lnTo>
                  <a:lnTo>
                    <a:pt x="121" y="409"/>
                  </a:lnTo>
                  <a:lnTo>
                    <a:pt x="115" y="392"/>
                  </a:lnTo>
                  <a:lnTo>
                    <a:pt x="110" y="381"/>
                  </a:lnTo>
                  <a:lnTo>
                    <a:pt x="110" y="373"/>
                  </a:lnTo>
                  <a:lnTo>
                    <a:pt x="107" y="362"/>
                  </a:lnTo>
                  <a:lnTo>
                    <a:pt x="107" y="357"/>
                  </a:lnTo>
                  <a:lnTo>
                    <a:pt x="101" y="351"/>
                  </a:lnTo>
                  <a:lnTo>
                    <a:pt x="99" y="351"/>
                  </a:lnTo>
                  <a:lnTo>
                    <a:pt x="93" y="351"/>
                  </a:lnTo>
                  <a:lnTo>
                    <a:pt x="91" y="351"/>
                  </a:lnTo>
                  <a:lnTo>
                    <a:pt x="85" y="348"/>
                  </a:lnTo>
                  <a:lnTo>
                    <a:pt x="85" y="324"/>
                  </a:lnTo>
                  <a:lnTo>
                    <a:pt x="85" y="302"/>
                  </a:lnTo>
                  <a:lnTo>
                    <a:pt x="80" y="280"/>
                  </a:lnTo>
                  <a:lnTo>
                    <a:pt x="74" y="258"/>
                  </a:lnTo>
                  <a:lnTo>
                    <a:pt x="60" y="252"/>
                  </a:lnTo>
                  <a:lnTo>
                    <a:pt x="49" y="250"/>
                  </a:lnTo>
                  <a:lnTo>
                    <a:pt x="41" y="236"/>
                  </a:lnTo>
                  <a:lnTo>
                    <a:pt x="36" y="225"/>
                  </a:lnTo>
                  <a:lnTo>
                    <a:pt x="33" y="219"/>
                  </a:lnTo>
                  <a:lnTo>
                    <a:pt x="27" y="214"/>
                  </a:lnTo>
                  <a:lnTo>
                    <a:pt x="19" y="211"/>
                  </a:lnTo>
                  <a:lnTo>
                    <a:pt x="16" y="206"/>
                  </a:lnTo>
                  <a:lnTo>
                    <a:pt x="11" y="200"/>
                  </a:lnTo>
                  <a:lnTo>
                    <a:pt x="11" y="192"/>
                  </a:lnTo>
                  <a:lnTo>
                    <a:pt x="8" y="184"/>
                  </a:lnTo>
                  <a:lnTo>
                    <a:pt x="3" y="173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3" y="134"/>
                  </a:lnTo>
                  <a:lnTo>
                    <a:pt x="3" y="132"/>
                  </a:lnTo>
                  <a:lnTo>
                    <a:pt x="8" y="132"/>
                  </a:lnTo>
                  <a:lnTo>
                    <a:pt x="11" y="132"/>
                  </a:lnTo>
                  <a:lnTo>
                    <a:pt x="16" y="137"/>
                  </a:lnTo>
                  <a:lnTo>
                    <a:pt x="19" y="137"/>
                  </a:lnTo>
                  <a:lnTo>
                    <a:pt x="27" y="137"/>
                  </a:lnTo>
                  <a:lnTo>
                    <a:pt x="36" y="137"/>
                  </a:lnTo>
                  <a:lnTo>
                    <a:pt x="47" y="126"/>
                  </a:lnTo>
                  <a:lnTo>
                    <a:pt x="55" y="112"/>
                  </a:lnTo>
                  <a:lnTo>
                    <a:pt x="55" y="96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1" y="79"/>
                  </a:lnTo>
                  <a:lnTo>
                    <a:pt x="41" y="74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38"/>
                  </a:lnTo>
                  <a:lnTo>
                    <a:pt x="36" y="25"/>
                  </a:lnTo>
                  <a:lnTo>
                    <a:pt x="41" y="1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0" y="5"/>
                  </a:lnTo>
                  <a:lnTo>
                    <a:pt x="66" y="11"/>
                  </a:lnTo>
                  <a:lnTo>
                    <a:pt x="69" y="14"/>
                  </a:lnTo>
                  <a:lnTo>
                    <a:pt x="74" y="22"/>
                  </a:lnTo>
                  <a:lnTo>
                    <a:pt x="74" y="25"/>
                  </a:lnTo>
                  <a:lnTo>
                    <a:pt x="74" y="27"/>
                  </a:lnTo>
                  <a:lnTo>
                    <a:pt x="66" y="36"/>
                  </a:lnTo>
                  <a:lnTo>
                    <a:pt x="58" y="38"/>
                  </a:lnTo>
                  <a:lnTo>
                    <a:pt x="58" y="41"/>
                  </a:lnTo>
                  <a:lnTo>
                    <a:pt x="58" y="47"/>
                  </a:lnTo>
                  <a:lnTo>
                    <a:pt x="69" y="66"/>
                  </a:lnTo>
                  <a:lnTo>
                    <a:pt x="74" y="77"/>
                  </a:lnTo>
                  <a:lnTo>
                    <a:pt x="74" y="82"/>
                  </a:lnTo>
                  <a:lnTo>
                    <a:pt x="74" y="88"/>
                  </a:lnTo>
                  <a:lnTo>
                    <a:pt x="77" y="85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5" y="88"/>
                  </a:lnTo>
                  <a:lnTo>
                    <a:pt x="85" y="93"/>
                  </a:lnTo>
                  <a:lnTo>
                    <a:pt x="104" y="93"/>
                  </a:lnTo>
                  <a:lnTo>
                    <a:pt x="118" y="93"/>
                  </a:lnTo>
                  <a:lnTo>
                    <a:pt x="121" y="93"/>
                  </a:lnTo>
                  <a:lnTo>
                    <a:pt x="134" y="93"/>
                  </a:lnTo>
                  <a:lnTo>
                    <a:pt x="143" y="96"/>
                  </a:lnTo>
                  <a:lnTo>
                    <a:pt x="151" y="99"/>
                  </a:lnTo>
                  <a:lnTo>
                    <a:pt x="189" y="96"/>
                  </a:lnTo>
                  <a:lnTo>
                    <a:pt x="219" y="93"/>
                  </a:lnTo>
                  <a:lnTo>
                    <a:pt x="222" y="93"/>
                  </a:lnTo>
                  <a:lnTo>
                    <a:pt x="222" y="88"/>
                  </a:lnTo>
                  <a:lnTo>
                    <a:pt x="228" y="88"/>
                  </a:lnTo>
                  <a:lnTo>
                    <a:pt x="230" y="88"/>
                  </a:lnTo>
                  <a:lnTo>
                    <a:pt x="230" y="101"/>
                  </a:lnTo>
                  <a:lnTo>
                    <a:pt x="236" y="110"/>
                  </a:lnTo>
                  <a:lnTo>
                    <a:pt x="244" y="118"/>
                  </a:lnTo>
                  <a:lnTo>
                    <a:pt x="252" y="118"/>
                  </a:lnTo>
                  <a:lnTo>
                    <a:pt x="252" y="123"/>
                  </a:lnTo>
                  <a:lnTo>
                    <a:pt x="258" y="129"/>
                  </a:lnTo>
                  <a:lnTo>
                    <a:pt x="258" y="137"/>
                  </a:lnTo>
                  <a:lnTo>
                    <a:pt x="258" y="148"/>
                  </a:lnTo>
                  <a:lnTo>
                    <a:pt x="269" y="151"/>
                  </a:lnTo>
                  <a:lnTo>
                    <a:pt x="280" y="154"/>
                  </a:lnTo>
                  <a:lnTo>
                    <a:pt x="285" y="159"/>
                  </a:lnTo>
                  <a:lnTo>
                    <a:pt x="288" y="159"/>
                  </a:lnTo>
                  <a:lnTo>
                    <a:pt x="296" y="162"/>
                  </a:lnTo>
                  <a:lnTo>
                    <a:pt x="296" y="165"/>
                  </a:lnTo>
                  <a:lnTo>
                    <a:pt x="302" y="167"/>
                  </a:lnTo>
                  <a:lnTo>
                    <a:pt x="310" y="170"/>
                  </a:lnTo>
                  <a:lnTo>
                    <a:pt x="315" y="170"/>
                  </a:lnTo>
                  <a:lnTo>
                    <a:pt x="321" y="170"/>
                  </a:lnTo>
                  <a:lnTo>
                    <a:pt x="324" y="170"/>
                  </a:lnTo>
                  <a:lnTo>
                    <a:pt x="329" y="167"/>
                  </a:lnTo>
                  <a:lnTo>
                    <a:pt x="335" y="151"/>
                  </a:lnTo>
                  <a:lnTo>
                    <a:pt x="340" y="132"/>
                  </a:lnTo>
                  <a:lnTo>
                    <a:pt x="346" y="129"/>
                  </a:lnTo>
                  <a:lnTo>
                    <a:pt x="351" y="129"/>
                  </a:lnTo>
                  <a:lnTo>
                    <a:pt x="357" y="126"/>
                  </a:lnTo>
                  <a:lnTo>
                    <a:pt x="362" y="123"/>
                  </a:lnTo>
                  <a:lnTo>
                    <a:pt x="368" y="126"/>
                  </a:lnTo>
                  <a:lnTo>
                    <a:pt x="379" y="126"/>
                  </a:lnTo>
                  <a:lnTo>
                    <a:pt x="379" y="132"/>
                  </a:lnTo>
                  <a:lnTo>
                    <a:pt x="379" y="137"/>
                  </a:lnTo>
                  <a:lnTo>
                    <a:pt x="376" y="143"/>
                  </a:lnTo>
                  <a:lnTo>
                    <a:pt x="376" y="151"/>
                  </a:lnTo>
                  <a:lnTo>
                    <a:pt x="376" y="159"/>
                  </a:lnTo>
                  <a:lnTo>
                    <a:pt x="379" y="162"/>
                  </a:lnTo>
                  <a:lnTo>
                    <a:pt x="387" y="167"/>
                  </a:lnTo>
                  <a:lnTo>
                    <a:pt x="392" y="165"/>
                  </a:lnTo>
                  <a:lnTo>
                    <a:pt x="406" y="165"/>
                  </a:lnTo>
                  <a:lnTo>
                    <a:pt x="425" y="159"/>
                  </a:lnTo>
                  <a:lnTo>
                    <a:pt x="450" y="154"/>
                  </a:lnTo>
                  <a:lnTo>
                    <a:pt x="453" y="154"/>
                  </a:lnTo>
                  <a:lnTo>
                    <a:pt x="458" y="151"/>
                  </a:lnTo>
                  <a:lnTo>
                    <a:pt x="461" y="151"/>
                  </a:lnTo>
                  <a:lnTo>
                    <a:pt x="472" y="151"/>
                  </a:lnTo>
                  <a:lnTo>
                    <a:pt x="477" y="154"/>
                  </a:lnTo>
                  <a:lnTo>
                    <a:pt x="477" y="154"/>
                  </a:lnTo>
                  <a:lnTo>
                    <a:pt x="486" y="162"/>
                  </a:lnTo>
                  <a:lnTo>
                    <a:pt x="486" y="170"/>
                  </a:lnTo>
                  <a:lnTo>
                    <a:pt x="497" y="170"/>
                  </a:lnTo>
                  <a:lnTo>
                    <a:pt x="507" y="170"/>
                  </a:lnTo>
                  <a:lnTo>
                    <a:pt x="516" y="165"/>
                  </a:lnTo>
                  <a:lnTo>
                    <a:pt x="521" y="159"/>
                  </a:lnTo>
                  <a:lnTo>
                    <a:pt x="529" y="159"/>
                  </a:lnTo>
                  <a:lnTo>
                    <a:pt x="538" y="154"/>
                  </a:lnTo>
                  <a:lnTo>
                    <a:pt x="543" y="148"/>
                  </a:lnTo>
                  <a:lnTo>
                    <a:pt x="546" y="143"/>
                  </a:lnTo>
                  <a:lnTo>
                    <a:pt x="557" y="137"/>
                  </a:lnTo>
                  <a:lnTo>
                    <a:pt x="562" y="134"/>
                  </a:lnTo>
                  <a:lnTo>
                    <a:pt x="568" y="132"/>
                  </a:lnTo>
                  <a:lnTo>
                    <a:pt x="573" y="129"/>
                  </a:lnTo>
                  <a:lnTo>
                    <a:pt x="573" y="123"/>
                  </a:lnTo>
                  <a:lnTo>
                    <a:pt x="573" y="118"/>
                  </a:lnTo>
                  <a:lnTo>
                    <a:pt x="584" y="112"/>
                  </a:lnTo>
                  <a:lnTo>
                    <a:pt x="587" y="107"/>
                  </a:lnTo>
                  <a:lnTo>
                    <a:pt x="601" y="107"/>
                  </a:lnTo>
                  <a:lnTo>
                    <a:pt x="606" y="107"/>
                  </a:lnTo>
                  <a:lnTo>
                    <a:pt x="612" y="107"/>
                  </a:lnTo>
                  <a:lnTo>
                    <a:pt x="612" y="107"/>
                  </a:lnTo>
                  <a:lnTo>
                    <a:pt x="617" y="118"/>
                  </a:lnTo>
                  <a:lnTo>
                    <a:pt x="620" y="121"/>
                  </a:lnTo>
                  <a:lnTo>
                    <a:pt x="620" y="129"/>
                  </a:lnTo>
                  <a:lnTo>
                    <a:pt x="620" y="134"/>
                  </a:lnTo>
                  <a:lnTo>
                    <a:pt x="628" y="137"/>
                  </a:lnTo>
                  <a:lnTo>
                    <a:pt x="642" y="145"/>
                  </a:lnTo>
                  <a:lnTo>
                    <a:pt x="656" y="148"/>
                  </a:lnTo>
                  <a:lnTo>
                    <a:pt x="678" y="151"/>
                  </a:lnTo>
                  <a:lnTo>
                    <a:pt x="680" y="154"/>
                  </a:lnTo>
                  <a:lnTo>
                    <a:pt x="683" y="154"/>
                  </a:lnTo>
                  <a:lnTo>
                    <a:pt x="691" y="154"/>
                  </a:lnTo>
                  <a:lnTo>
                    <a:pt x="697" y="154"/>
                  </a:lnTo>
                  <a:lnTo>
                    <a:pt x="697" y="154"/>
                  </a:lnTo>
                  <a:lnTo>
                    <a:pt x="710" y="151"/>
                  </a:lnTo>
                  <a:lnTo>
                    <a:pt x="710" y="148"/>
                  </a:lnTo>
                  <a:lnTo>
                    <a:pt x="713" y="143"/>
                  </a:lnTo>
                  <a:lnTo>
                    <a:pt x="727" y="132"/>
                  </a:lnTo>
                  <a:lnTo>
                    <a:pt x="741" y="126"/>
                  </a:lnTo>
                  <a:lnTo>
                    <a:pt x="752" y="121"/>
                  </a:lnTo>
                  <a:lnTo>
                    <a:pt x="757" y="118"/>
                  </a:lnTo>
                  <a:lnTo>
                    <a:pt x="763" y="112"/>
                  </a:lnTo>
                  <a:lnTo>
                    <a:pt x="771" y="107"/>
                  </a:lnTo>
                  <a:lnTo>
                    <a:pt x="776" y="101"/>
                  </a:lnTo>
                  <a:lnTo>
                    <a:pt x="782" y="96"/>
                  </a:lnTo>
                  <a:lnTo>
                    <a:pt x="804" y="93"/>
                  </a:lnTo>
                  <a:lnTo>
                    <a:pt x="820" y="93"/>
                  </a:lnTo>
                  <a:lnTo>
                    <a:pt x="828" y="96"/>
                  </a:lnTo>
                  <a:lnTo>
                    <a:pt x="839" y="99"/>
                  </a:lnTo>
                  <a:lnTo>
                    <a:pt x="848" y="101"/>
                  </a:lnTo>
                  <a:lnTo>
                    <a:pt x="856" y="104"/>
                  </a:lnTo>
                  <a:lnTo>
                    <a:pt x="870" y="110"/>
                  </a:lnTo>
                  <a:lnTo>
                    <a:pt x="883" y="118"/>
                  </a:lnTo>
                  <a:lnTo>
                    <a:pt x="883" y="123"/>
                  </a:lnTo>
                  <a:lnTo>
                    <a:pt x="886" y="126"/>
                  </a:lnTo>
                  <a:lnTo>
                    <a:pt x="897" y="126"/>
                  </a:lnTo>
                  <a:lnTo>
                    <a:pt x="905" y="129"/>
                  </a:lnTo>
                  <a:lnTo>
                    <a:pt x="930" y="129"/>
                  </a:lnTo>
                  <a:lnTo>
                    <a:pt x="952" y="129"/>
                  </a:lnTo>
                  <a:lnTo>
                    <a:pt x="957" y="129"/>
                  </a:lnTo>
                  <a:lnTo>
                    <a:pt x="960" y="129"/>
                  </a:lnTo>
                  <a:lnTo>
                    <a:pt x="971" y="137"/>
                  </a:lnTo>
                  <a:lnTo>
                    <a:pt x="977" y="143"/>
                  </a:lnTo>
                  <a:lnTo>
                    <a:pt x="977" y="145"/>
                  </a:lnTo>
                  <a:lnTo>
                    <a:pt x="979" y="151"/>
                  </a:lnTo>
                  <a:lnTo>
                    <a:pt x="985" y="159"/>
                  </a:lnTo>
                  <a:lnTo>
                    <a:pt x="993" y="165"/>
                  </a:lnTo>
                  <a:lnTo>
                    <a:pt x="1001" y="167"/>
                  </a:lnTo>
                  <a:lnTo>
                    <a:pt x="1012" y="170"/>
                  </a:lnTo>
                  <a:lnTo>
                    <a:pt x="1012" y="173"/>
                  </a:lnTo>
                  <a:lnTo>
                    <a:pt x="1012" y="178"/>
                  </a:lnTo>
                  <a:lnTo>
                    <a:pt x="1015" y="181"/>
                  </a:lnTo>
                  <a:lnTo>
                    <a:pt x="1023" y="181"/>
                  </a:lnTo>
                  <a:lnTo>
                    <a:pt x="1029" y="189"/>
                  </a:lnTo>
                  <a:lnTo>
                    <a:pt x="1031" y="192"/>
                  </a:lnTo>
                  <a:lnTo>
                    <a:pt x="1042" y="200"/>
                  </a:lnTo>
                  <a:lnTo>
                    <a:pt x="1051" y="206"/>
                  </a:lnTo>
                  <a:lnTo>
                    <a:pt x="1059" y="217"/>
                  </a:lnTo>
                  <a:lnTo>
                    <a:pt x="1067" y="222"/>
                  </a:lnTo>
                  <a:lnTo>
                    <a:pt x="1070" y="222"/>
                  </a:lnTo>
                  <a:lnTo>
                    <a:pt x="1073" y="225"/>
                  </a:lnTo>
                  <a:lnTo>
                    <a:pt x="1081" y="236"/>
                  </a:lnTo>
                  <a:lnTo>
                    <a:pt x="1089" y="247"/>
                  </a:lnTo>
                  <a:lnTo>
                    <a:pt x="1097" y="250"/>
                  </a:lnTo>
                  <a:lnTo>
                    <a:pt x="1105" y="255"/>
                  </a:lnTo>
                  <a:lnTo>
                    <a:pt x="1105" y="261"/>
                  </a:lnTo>
                  <a:lnTo>
                    <a:pt x="1105" y="266"/>
                  </a:lnTo>
                  <a:lnTo>
                    <a:pt x="1103" y="272"/>
                  </a:lnTo>
                  <a:lnTo>
                    <a:pt x="1100" y="280"/>
                  </a:lnTo>
                  <a:lnTo>
                    <a:pt x="1097" y="285"/>
                  </a:lnTo>
                  <a:lnTo>
                    <a:pt x="1092" y="291"/>
                  </a:lnTo>
                  <a:lnTo>
                    <a:pt x="1073" y="305"/>
                  </a:lnTo>
                  <a:lnTo>
                    <a:pt x="1053" y="321"/>
                  </a:lnTo>
                  <a:lnTo>
                    <a:pt x="1051" y="340"/>
                  </a:lnTo>
                  <a:lnTo>
                    <a:pt x="1051" y="368"/>
                  </a:lnTo>
                  <a:lnTo>
                    <a:pt x="1051" y="370"/>
                  </a:lnTo>
                  <a:lnTo>
                    <a:pt x="1051" y="373"/>
                  </a:lnTo>
                  <a:lnTo>
                    <a:pt x="1056" y="376"/>
                  </a:lnTo>
                  <a:lnTo>
                    <a:pt x="1062" y="381"/>
                  </a:lnTo>
                  <a:lnTo>
                    <a:pt x="1073" y="381"/>
                  </a:lnTo>
                  <a:lnTo>
                    <a:pt x="1078" y="387"/>
                  </a:lnTo>
                  <a:lnTo>
                    <a:pt x="1081" y="390"/>
                  </a:lnTo>
                  <a:lnTo>
                    <a:pt x="1081" y="392"/>
                  </a:lnTo>
                  <a:lnTo>
                    <a:pt x="1081" y="395"/>
                  </a:lnTo>
                  <a:lnTo>
                    <a:pt x="1078" y="395"/>
                  </a:lnTo>
                  <a:lnTo>
                    <a:pt x="1073" y="412"/>
                  </a:lnTo>
                  <a:lnTo>
                    <a:pt x="1070" y="425"/>
                  </a:lnTo>
                  <a:lnTo>
                    <a:pt x="1062" y="428"/>
                  </a:lnTo>
                  <a:lnTo>
                    <a:pt x="1051" y="436"/>
                  </a:lnTo>
                  <a:lnTo>
                    <a:pt x="1051" y="447"/>
                  </a:lnTo>
                  <a:lnTo>
                    <a:pt x="1045" y="461"/>
                  </a:lnTo>
                  <a:lnTo>
                    <a:pt x="1042" y="469"/>
                  </a:lnTo>
                  <a:lnTo>
                    <a:pt x="1037" y="475"/>
                  </a:lnTo>
                  <a:lnTo>
                    <a:pt x="1031" y="475"/>
                  </a:lnTo>
                  <a:lnTo>
                    <a:pt x="1029" y="475"/>
                  </a:lnTo>
                  <a:lnTo>
                    <a:pt x="1015" y="461"/>
                  </a:lnTo>
                  <a:lnTo>
                    <a:pt x="1009" y="447"/>
                  </a:lnTo>
                  <a:lnTo>
                    <a:pt x="1007" y="447"/>
                  </a:lnTo>
                  <a:lnTo>
                    <a:pt x="1004" y="447"/>
                  </a:lnTo>
                  <a:lnTo>
                    <a:pt x="985" y="453"/>
                  </a:lnTo>
                  <a:lnTo>
                    <a:pt x="957" y="461"/>
                  </a:lnTo>
                  <a:lnTo>
                    <a:pt x="952" y="461"/>
                  </a:lnTo>
                  <a:lnTo>
                    <a:pt x="946" y="464"/>
                  </a:lnTo>
                  <a:lnTo>
                    <a:pt x="944" y="469"/>
                  </a:lnTo>
                  <a:lnTo>
                    <a:pt x="941" y="475"/>
                  </a:lnTo>
                  <a:lnTo>
                    <a:pt x="941" y="486"/>
                  </a:lnTo>
                  <a:lnTo>
                    <a:pt x="941" y="497"/>
                  </a:lnTo>
                  <a:lnTo>
                    <a:pt x="938" y="499"/>
                  </a:lnTo>
                  <a:lnTo>
                    <a:pt x="935" y="499"/>
                  </a:lnTo>
                  <a:lnTo>
                    <a:pt x="930" y="499"/>
                  </a:lnTo>
                  <a:lnTo>
                    <a:pt x="922" y="502"/>
                  </a:lnTo>
                  <a:lnTo>
                    <a:pt x="913" y="510"/>
                  </a:lnTo>
                  <a:lnTo>
                    <a:pt x="902" y="516"/>
                  </a:lnTo>
                  <a:lnTo>
                    <a:pt x="900" y="516"/>
                  </a:lnTo>
                  <a:lnTo>
                    <a:pt x="892" y="516"/>
                  </a:lnTo>
                  <a:lnTo>
                    <a:pt x="889" y="521"/>
                  </a:lnTo>
                  <a:lnTo>
                    <a:pt x="889" y="524"/>
                  </a:lnTo>
                  <a:lnTo>
                    <a:pt x="886" y="527"/>
                  </a:lnTo>
                  <a:lnTo>
                    <a:pt x="883" y="535"/>
                  </a:lnTo>
                  <a:lnTo>
                    <a:pt x="875" y="541"/>
                  </a:lnTo>
                  <a:lnTo>
                    <a:pt x="872" y="543"/>
                  </a:lnTo>
                  <a:lnTo>
                    <a:pt x="870" y="549"/>
                  </a:lnTo>
                  <a:lnTo>
                    <a:pt x="867" y="557"/>
                  </a:lnTo>
                  <a:lnTo>
                    <a:pt x="861" y="557"/>
                  </a:lnTo>
                  <a:lnTo>
                    <a:pt x="856" y="557"/>
                  </a:lnTo>
                  <a:lnTo>
                    <a:pt x="853" y="557"/>
                  </a:lnTo>
                  <a:lnTo>
                    <a:pt x="850" y="554"/>
                  </a:lnTo>
                  <a:lnTo>
                    <a:pt x="839" y="554"/>
                  </a:lnTo>
                  <a:lnTo>
                    <a:pt x="828" y="554"/>
                  </a:lnTo>
                  <a:lnTo>
                    <a:pt x="826" y="543"/>
                  </a:lnTo>
                  <a:lnTo>
                    <a:pt x="820" y="535"/>
                  </a:lnTo>
                  <a:lnTo>
                    <a:pt x="809" y="535"/>
                  </a:lnTo>
                  <a:lnTo>
                    <a:pt x="804" y="532"/>
                  </a:lnTo>
                  <a:lnTo>
                    <a:pt x="796" y="530"/>
                  </a:lnTo>
                  <a:lnTo>
                    <a:pt x="790" y="527"/>
                  </a:lnTo>
                  <a:lnTo>
                    <a:pt x="787" y="524"/>
                  </a:lnTo>
                  <a:lnTo>
                    <a:pt x="785" y="524"/>
                  </a:lnTo>
                  <a:lnTo>
                    <a:pt x="774" y="524"/>
                  </a:lnTo>
                  <a:lnTo>
                    <a:pt x="763" y="524"/>
                  </a:lnTo>
                  <a:lnTo>
                    <a:pt x="754" y="527"/>
                  </a:lnTo>
                  <a:lnTo>
                    <a:pt x="746" y="535"/>
                  </a:lnTo>
                  <a:lnTo>
                    <a:pt x="746" y="541"/>
                  </a:lnTo>
                  <a:lnTo>
                    <a:pt x="743" y="543"/>
                  </a:lnTo>
                  <a:lnTo>
                    <a:pt x="741" y="549"/>
                  </a:lnTo>
                  <a:lnTo>
                    <a:pt x="741" y="554"/>
                  </a:lnTo>
                  <a:lnTo>
                    <a:pt x="741" y="557"/>
                  </a:lnTo>
                  <a:lnTo>
                    <a:pt x="738" y="560"/>
                  </a:lnTo>
                  <a:lnTo>
                    <a:pt x="732" y="563"/>
                  </a:lnTo>
                  <a:lnTo>
                    <a:pt x="724" y="563"/>
                  </a:lnTo>
                  <a:lnTo>
                    <a:pt x="713" y="565"/>
                  </a:lnTo>
                  <a:lnTo>
                    <a:pt x="708" y="568"/>
                  </a:lnTo>
                  <a:lnTo>
                    <a:pt x="697" y="574"/>
                  </a:lnTo>
                  <a:lnTo>
                    <a:pt x="691" y="584"/>
                  </a:lnTo>
                  <a:lnTo>
                    <a:pt x="683" y="590"/>
                  </a:lnTo>
                  <a:lnTo>
                    <a:pt x="672" y="593"/>
                  </a:lnTo>
                  <a:lnTo>
                    <a:pt x="667" y="59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3222469" y="3460924"/>
              <a:ext cx="991424" cy="899660"/>
            </a:xfrm>
            <a:custGeom>
              <a:avLst/>
              <a:gdLst/>
              <a:ahLst/>
              <a:cxnLst>
                <a:cxn ang="0">
                  <a:pos x="414" y="623"/>
                </a:cxn>
                <a:cxn ang="0">
                  <a:pos x="397" y="585"/>
                </a:cxn>
                <a:cxn ang="0">
                  <a:pos x="375" y="557"/>
                </a:cxn>
                <a:cxn ang="0">
                  <a:pos x="351" y="541"/>
                </a:cxn>
                <a:cxn ang="0">
                  <a:pos x="326" y="508"/>
                </a:cxn>
                <a:cxn ang="0">
                  <a:pos x="296" y="459"/>
                </a:cxn>
                <a:cxn ang="0">
                  <a:pos x="299" y="448"/>
                </a:cxn>
                <a:cxn ang="0">
                  <a:pos x="293" y="426"/>
                </a:cxn>
                <a:cxn ang="0">
                  <a:pos x="230" y="428"/>
                </a:cxn>
                <a:cxn ang="0">
                  <a:pos x="183" y="420"/>
                </a:cxn>
                <a:cxn ang="0">
                  <a:pos x="161" y="407"/>
                </a:cxn>
                <a:cxn ang="0">
                  <a:pos x="134" y="382"/>
                </a:cxn>
                <a:cxn ang="0">
                  <a:pos x="107" y="398"/>
                </a:cxn>
                <a:cxn ang="0">
                  <a:pos x="76" y="393"/>
                </a:cxn>
                <a:cxn ang="0">
                  <a:pos x="52" y="407"/>
                </a:cxn>
                <a:cxn ang="0">
                  <a:pos x="38" y="387"/>
                </a:cxn>
                <a:cxn ang="0">
                  <a:pos x="49" y="338"/>
                </a:cxn>
                <a:cxn ang="0">
                  <a:pos x="44" y="299"/>
                </a:cxn>
                <a:cxn ang="0">
                  <a:pos x="13" y="250"/>
                </a:cxn>
                <a:cxn ang="0">
                  <a:pos x="0" y="223"/>
                </a:cxn>
                <a:cxn ang="0">
                  <a:pos x="11" y="212"/>
                </a:cxn>
                <a:cxn ang="0">
                  <a:pos x="38" y="187"/>
                </a:cxn>
                <a:cxn ang="0">
                  <a:pos x="85" y="165"/>
                </a:cxn>
                <a:cxn ang="0">
                  <a:pos x="107" y="151"/>
                </a:cxn>
                <a:cxn ang="0">
                  <a:pos x="145" y="140"/>
                </a:cxn>
                <a:cxn ang="0">
                  <a:pos x="167" y="83"/>
                </a:cxn>
                <a:cxn ang="0">
                  <a:pos x="183" y="55"/>
                </a:cxn>
                <a:cxn ang="0">
                  <a:pos x="211" y="69"/>
                </a:cxn>
                <a:cxn ang="0">
                  <a:pos x="293" y="77"/>
                </a:cxn>
                <a:cxn ang="0">
                  <a:pos x="345" y="63"/>
                </a:cxn>
                <a:cxn ang="0">
                  <a:pos x="375" y="52"/>
                </a:cxn>
                <a:cxn ang="0">
                  <a:pos x="400" y="25"/>
                </a:cxn>
                <a:cxn ang="0">
                  <a:pos x="417" y="3"/>
                </a:cxn>
                <a:cxn ang="0">
                  <a:pos x="436" y="9"/>
                </a:cxn>
                <a:cxn ang="0">
                  <a:pos x="482" y="30"/>
                </a:cxn>
                <a:cxn ang="0">
                  <a:pos x="510" y="47"/>
                </a:cxn>
                <a:cxn ang="0">
                  <a:pos x="529" y="58"/>
                </a:cxn>
                <a:cxn ang="0">
                  <a:pos x="551" y="69"/>
                </a:cxn>
                <a:cxn ang="0">
                  <a:pos x="562" y="83"/>
                </a:cxn>
                <a:cxn ang="0">
                  <a:pos x="551" y="94"/>
                </a:cxn>
                <a:cxn ang="0">
                  <a:pos x="521" y="116"/>
                </a:cxn>
                <a:cxn ang="0">
                  <a:pos x="499" y="143"/>
                </a:cxn>
                <a:cxn ang="0">
                  <a:pos x="507" y="176"/>
                </a:cxn>
                <a:cxn ang="0">
                  <a:pos x="496" y="209"/>
                </a:cxn>
                <a:cxn ang="0">
                  <a:pos x="510" y="245"/>
                </a:cxn>
                <a:cxn ang="0">
                  <a:pos x="535" y="269"/>
                </a:cxn>
                <a:cxn ang="0">
                  <a:pos x="559" y="286"/>
                </a:cxn>
                <a:cxn ang="0">
                  <a:pos x="622" y="297"/>
                </a:cxn>
                <a:cxn ang="0">
                  <a:pos x="661" y="346"/>
                </a:cxn>
                <a:cxn ang="0">
                  <a:pos x="677" y="365"/>
                </a:cxn>
                <a:cxn ang="0">
                  <a:pos x="680" y="379"/>
                </a:cxn>
                <a:cxn ang="0">
                  <a:pos x="663" y="407"/>
                </a:cxn>
                <a:cxn ang="0">
                  <a:pos x="642" y="426"/>
                </a:cxn>
                <a:cxn ang="0">
                  <a:pos x="658" y="459"/>
                </a:cxn>
                <a:cxn ang="0">
                  <a:pos x="653" y="483"/>
                </a:cxn>
                <a:cxn ang="0">
                  <a:pos x="633" y="508"/>
                </a:cxn>
                <a:cxn ang="0">
                  <a:pos x="625" y="522"/>
                </a:cxn>
                <a:cxn ang="0">
                  <a:pos x="677" y="533"/>
                </a:cxn>
                <a:cxn ang="0">
                  <a:pos x="688" y="582"/>
                </a:cxn>
                <a:cxn ang="0">
                  <a:pos x="576" y="588"/>
                </a:cxn>
                <a:cxn ang="0">
                  <a:pos x="510" y="596"/>
                </a:cxn>
                <a:cxn ang="0">
                  <a:pos x="499" y="615"/>
                </a:cxn>
                <a:cxn ang="0">
                  <a:pos x="471" y="637"/>
                </a:cxn>
              </a:cxnLst>
              <a:rect l="0" t="0" r="r" b="b"/>
              <a:pathLst>
                <a:path w="688" h="645">
                  <a:moveTo>
                    <a:pt x="452" y="645"/>
                  </a:moveTo>
                  <a:lnTo>
                    <a:pt x="439" y="643"/>
                  </a:lnTo>
                  <a:lnTo>
                    <a:pt x="417" y="632"/>
                  </a:lnTo>
                  <a:lnTo>
                    <a:pt x="414" y="623"/>
                  </a:lnTo>
                  <a:lnTo>
                    <a:pt x="403" y="615"/>
                  </a:lnTo>
                  <a:lnTo>
                    <a:pt x="400" y="607"/>
                  </a:lnTo>
                  <a:lnTo>
                    <a:pt x="397" y="593"/>
                  </a:lnTo>
                  <a:lnTo>
                    <a:pt x="397" y="585"/>
                  </a:lnTo>
                  <a:lnTo>
                    <a:pt x="397" y="577"/>
                  </a:lnTo>
                  <a:lnTo>
                    <a:pt x="392" y="568"/>
                  </a:lnTo>
                  <a:lnTo>
                    <a:pt x="384" y="560"/>
                  </a:lnTo>
                  <a:lnTo>
                    <a:pt x="375" y="557"/>
                  </a:lnTo>
                  <a:lnTo>
                    <a:pt x="373" y="555"/>
                  </a:lnTo>
                  <a:lnTo>
                    <a:pt x="367" y="549"/>
                  </a:lnTo>
                  <a:lnTo>
                    <a:pt x="359" y="541"/>
                  </a:lnTo>
                  <a:lnTo>
                    <a:pt x="351" y="541"/>
                  </a:lnTo>
                  <a:lnTo>
                    <a:pt x="337" y="541"/>
                  </a:lnTo>
                  <a:lnTo>
                    <a:pt x="334" y="536"/>
                  </a:lnTo>
                  <a:lnTo>
                    <a:pt x="326" y="530"/>
                  </a:lnTo>
                  <a:lnTo>
                    <a:pt x="326" y="508"/>
                  </a:lnTo>
                  <a:lnTo>
                    <a:pt x="323" y="486"/>
                  </a:lnTo>
                  <a:lnTo>
                    <a:pt x="312" y="478"/>
                  </a:lnTo>
                  <a:lnTo>
                    <a:pt x="304" y="475"/>
                  </a:lnTo>
                  <a:lnTo>
                    <a:pt x="296" y="459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6" y="450"/>
                  </a:lnTo>
                  <a:lnTo>
                    <a:pt x="299" y="448"/>
                  </a:lnTo>
                  <a:lnTo>
                    <a:pt x="304" y="442"/>
                  </a:lnTo>
                  <a:lnTo>
                    <a:pt x="304" y="437"/>
                  </a:lnTo>
                  <a:lnTo>
                    <a:pt x="299" y="426"/>
                  </a:lnTo>
                  <a:lnTo>
                    <a:pt x="293" y="426"/>
                  </a:lnTo>
                  <a:lnTo>
                    <a:pt x="266" y="426"/>
                  </a:lnTo>
                  <a:lnTo>
                    <a:pt x="257" y="426"/>
                  </a:lnTo>
                  <a:lnTo>
                    <a:pt x="247" y="431"/>
                  </a:lnTo>
                  <a:lnTo>
                    <a:pt x="230" y="428"/>
                  </a:lnTo>
                  <a:lnTo>
                    <a:pt x="211" y="428"/>
                  </a:lnTo>
                  <a:lnTo>
                    <a:pt x="205" y="426"/>
                  </a:lnTo>
                  <a:lnTo>
                    <a:pt x="197" y="426"/>
                  </a:lnTo>
                  <a:lnTo>
                    <a:pt x="183" y="420"/>
                  </a:lnTo>
                  <a:lnTo>
                    <a:pt x="167" y="420"/>
                  </a:lnTo>
                  <a:lnTo>
                    <a:pt x="167" y="420"/>
                  </a:lnTo>
                  <a:lnTo>
                    <a:pt x="164" y="417"/>
                  </a:lnTo>
                  <a:lnTo>
                    <a:pt x="161" y="407"/>
                  </a:lnTo>
                  <a:lnTo>
                    <a:pt x="153" y="398"/>
                  </a:lnTo>
                  <a:lnTo>
                    <a:pt x="151" y="390"/>
                  </a:lnTo>
                  <a:lnTo>
                    <a:pt x="142" y="382"/>
                  </a:lnTo>
                  <a:lnTo>
                    <a:pt x="134" y="382"/>
                  </a:lnTo>
                  <a:lnTo>
                    <a:pt x="126" y="382"/>
                  </a:lnTo>
                  <a:lnTo>
                    <a:pt x="120" y="390"/>
                  </a:lnTo>
                  <a:lnTo>
                    <a:pt x="112" y="398"/>
                  </a:lnTo>
                  <a:lnTo>
                    <a:pt x="107" y="398"/>
                  </a:lnTo>
                  <a:lnTo>
                    <a:pt x="101" y="398"/>
                  </a:lnTo>
                  <a:lnTo>
                    <a:pt x="96" y="393"/>
                  </a:lnTo>
                  <a:lnTo>
                    <a:pt x="85" y="393"/>
                  </a:lnTo>
                  <a:lnTo>
                    <a:pt x="76" y="393"/>
                  </a:lnTo>
                  <a:lnTo>
                    <a:pt x="71" y="393"/>
                  </a:lnTo>
                  <a:lnTo>
                    <a:pt x="63" y="401"/>
                  </a:lnTo>
                  <a:lnTo>
                    <a:pt x="57" y="407"/>
                  </a:lnTo>
                  <a:lnTo>
                    <a:pt x="52" y="407"/>
                  </a:lnTo>
                  <a:lnTo>
                    <a:pt x="44" y="407"/>
                  </a:lnTo>
                  <a:lnTo>
                    <a:pt x="41" y="401"/>
                  </a:lnTo>
                  <a:lnTo>
                    <a:pt x="38" y="398"/>
                  </a:lnTo>
                  <a:lnTo>
                    <a:pt x="38" y="387"/>
                  </a:lnTo>
                  <a:lnTo>
                    <a:pt x="38" y="379"/>
                  </a:lnTo>
                  <a:lnTo>
                    <a:pt x="44" y="368"/>
                  </a:lnTo>
                  <a:lnTo>
                    <a:pt x="49" y="354"/>
                  </a:lnTo>
                  <a:lnTo>
                    <a:pt x="49" y="338"/>
                  </a:lnTo>
                  <a:lnTo>
                    <a:pt x="49" y="321"/>
                  </a:lnTo>
                  <a:lnTo>
                    <a:pt x="49" y="313"/>
                  </a:lnTo>
                  <a:lnTo>
                    <a:pt x="46" y="302"/>
                  </a:lnTo>
                  <a:lnTo>
                    <a:pt x="44" y="299"/>
                  </a:lnTo>
                  <a:lnTo>
                    <a:pt x="41" y="294"/>
                  </a:lnTo>
                  <a:lnTo>
                    <a:pt x="38" y="286"/>
                  </a:lnTo>
                  <a:lnTo>
                    <a:pt x="27" y="269"/>
                  </a:lnTo>
                  <a:lnTo>
                    <a:pt x="13" y="250"/>
                  </a:lnTo>
                  <a:lnTo>
                    <a:pt x="11" y="242"/>
                  </a:lnTo>
                  <a:lnTo>
                    <a:pt x="2" y="228"/>
                  </a:lnTo>
                  <a:lnTo>
                    <a:pt x="0" y="228"/>
                  </a:lnTo>
                  <a:lnTo>
                    <a:pt x="0" y="223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8" y="214"/>
                  </a:lnTo>
                  <a:lnTo>
                    <a:pt x="11" y="212"/>
                  </a:lnTo>
                  <a:lnTo>
                    <a:pt x="13" y="209"/>
                  </a:lnTo>
                  <a:lnTo>
                    <a:pt x="13" y="203"/>
                  </a:lnTo>
                  <a:lnTo>
                    <a:pt x="27" y="195"/>
                  </a:lnTo>
                  <a:lnTo>
                    <a:pt x="38" y="187"/>
                  </a:lnTo>
                  <a:lnTo>
                    <a:pt x="52" y="184"/>
                  </a:lnTo>
                  <a:lnTo>
                    <a:pt x="63" y="181"/>
                  </a:lnTo>
                  <a:lnTo>
                    <a:pt x="71" y="173"/>
                  </a:lnTo>
                  <a:lnTo>
                    <a:pt x="85" y="165"/>
                  </a:lnTo>
                  <a:lnTo>
                    <a:pt x="93" y="162"/>
                  </a:lnTo>
                  <a:lnTo>
                    <a:pt x="98" y="159"/>
                  </a:lnTo>
                  <a:lnTo>
                    <a:pt x="101" y="157"/>
                  </a:lnTo>
                  <a:lnTo>
                    <a:pt x="107" y="151"/>
                  </a:lnTo>
                  <a:lnTo>
                    <a:pt x="118" y="151"/>
                  </a:lnTo>
                  <a:lnTo>
                    <a:pt x="129" y="148"/>
                  </a:lnTo>
                  <a:lnTo>
                    <a:pt x="140" y="143"/>
                  </a:lnTo>
                  <a:lnTo>
                    <a:pt x="145" y="140"/>
                  </a:lnTo>
                  <a:lnTo>
                    <a:pt x="153" y="132"/>
                  </a:lnTo>
                  <a:lnTo>
                    <a:pt x="164" y="124"/>
                  </a:lnTo>
                  <a:lnTo>
                    <a:pt x="167" y="105"/>
                  </a:lnTo>
                  <a:lnTo>
                    <a:pt x="167" y="83"/>
                  </a:lnTo>
                  <a:lnTo>
                    <a:pt x="172" y="77"/>
                  </a:lnTo>
                  <a:lnTo>
                    <a:pt x="178" y="72"/>
                  </a:lnTo>
                  <a:lnTo>
                    <a:pt x="181" y="63"/>
                  </a:lnTo>
                  <a:lnTo>
                    <a:pt x="183" y="55"/>
                  </a:lnTo>
                  <a:lnTo>
                    <a:pt x="186" y="55"/>
                  </a:lnTo>
                  <a:lnTo>
                    <a:pt x="194" y="52"/>
                  </a:lnTo>
                  <a:lnTo>
                    <a:pt x="205" y="63"/>
                  </a:lnTo>
                  <a:lnTo>
                    <a:pt x="211" y="69"/>
                  </a:lnTo>
                  <a:lnTo>
                    <a:pt x="233" y="74"/>
                  </a:lnTo>
                  <a:lnTo>
                    <a:pt x="244" y="77"/>
                  </a:lnTo>
                  <a:lnTo>
                    <a:pt x="268" y="77"/>
                  </a:lnTo>
                  <a:lnTo>
                    <a:pt x="293" y="77"/>
                  </a:lnTo>
                  <a:lnTo>
                    <a:pt x="307" y="72"/>
                  </a:lnTo>
                  <a:lnTo>
                    <a:pt x="318" y="72"/>
                  </a:lnTo>
                  <a:lnTo>
                    <a:pt x="334" y="69"/>
                  </a:lnTo>
                  <a:lnTo>
                    <a:pt x="345" y="63"/>
                  </a:lnTo>
                  <a:lnTo>
                    <a:pt x="348" y="63"/>
                  </a:lnTo>
                  <a:lnTo>
                    <a:pt x="359" y="63"/>
                  </a:lnTo>
                  <a:lnTo>
                    <a:pt x="370" y="63"/>
                  </a:lnTo>
                  <a:lnTo>
                    <a:pt x="375" y="52"/>
                  </a:lnTo>
                  <a:lnTo>
                    <a:pt x="389" y="41"/>
                  </a:lnTo>
                  <a:lnTo>
                    <a:pt x="389" y="41"/>
                  </a:lnTo>
                  <a:lnTo>
                    <a:pt x="392" y="36"/>
                  </a:lnTo>
                  <a:lnTo>
                    <a:pt x="400" y="25"/>
                  </a:lnTo>
                  <a:lnTo>
                    <a:pt x="406" y="17"/>
                  </a:lnTo>
                  <a:lnTo>
                    <a:pt x="408" y="9"/>
                  </a:lnTo>
                  <a:lnTo>
                    <a:pt x="414" y="6"/>
                  </a:lnTo>
                  <a:lnTo>
                    <a:pt x="417" y="3"/>
                  </a:lnTo>
                  <a:lnTo>
                    <a:pt x="417" y="0"/>
                  </a:lnTo>
                  <a:lnTo>
                    <a:pt x="422" y="0"/>
                  </a:lnTo>
                  <a:lnTo>
                    <a:pt x="428" y="0"/>
                  </a:lnTo>
                  <a:lnTo>
                    <a:pt x="436" y="9"/>
                  </a:lnTo>
                  <a:lnTo>
                    <a:pt x="444" y="19"/>
                  </a:lnTo>
                  <a:lnTo>
                    <a:pt x="455" y="25"/>
                  </a:lnTo>
                  <a:lnTo>
                    <a:pt x="466" y="30"/>
                  </a:lnTo>
                  <a:lnTo>
                    <a:pt x="482" y="30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04" y="41"/>
                  </a:lnTo>
                  <a:lnTo>
                    <a:pt x="510" y="47"/>
                  </a:lnTo>
                  <a:lnTo>
                    <a:pt x="518" y="52"/>
                  </a:lnTo>
                  <a:lnTo>
                    <a:pt x="521" y="55"/>
                  </a:lnTo>
                  <a:lnTo>
                    <a:pt x="524" y="55"/>
                  </a:lnTo>
                  <a:lnTo>
                    <a:pt x="529" y="58"/>
                  </a:lnTo>
                  <a:lnTo>
                    <a:pt x="540" y="63"/>
                  </a:lnTo>
                  <a:lnTo>
                    <a:pt x="543" y="63"/>
                  </a:lnTo>
                  <a:lnTo>
                    <a:pt x="551" y="63"/>
                  </a:lnTo>
                  <a:lnTo>
                    <a:pt x="551" y="69"/>
                  </a:lnTo>
                  <a:lnTo>
                    <a:pt x="559" y="72"/>
                  </a:lnTo>
                  <a:lnTo>
                    <a:pt x="559" y="72"/>
                  </a:lnTo>
                  <a:lnTo>
                    <a:pt x="562" y="74"/>
                  </a:lnTo>
                  <a:lnTo>
                    <a:pt x="562" y="83"/>
                  </a:lnTo>
                  <a:lnTo>
                    <a:pt x="562" y="88"/>
                  </a:lnTo>
                  <a:lnTo>
                    <a:pt x="559" y="91"/>
                  </a:lnTo>
                  <a:lnTo>
                    <a:pt x="554" y="94"/>
                  </a:lnTo>
                  <a:lnTo>
                    <a:pt x="551" y="94"/>
                  </a:lnTo>
                  <a:lnTo>
                    <a:pt x="548" y="96"/>
                  </a:lnTo>
                  <a:lnTo>
                    <a:pt x="543" y="102"/>
                  </a:lnTo>
                  <a:lnTo>
                    <a:pt x="532" y="113"/>
                  </a:lnTo>
                  <a:lnTo>
                    <a:pt x="521" y="116"/>
                  </a:lnTo>
                  <a:lnTo>
                    <a:pt x="515" y="118"/>
                  </a:lnTo>
                  <a:lnTo>
                    <a:pt x="504" y="129"/>
                  </a:lnTo>
                  <a:lnTo>
                    <a:pt x="499" y="138"/>
                  </a:lnTo>
                  <a:lnTo>
                    <a:pt x="499" y="143"/>
                  </a:lnTo>
                  <a:lnTo>
                    <a:pt x="499" y="151"/>
                  </a:lnTo>
                  <a:lnTo>
                    <a:pt x="504" y="157"/>
                  </a:lnTo>
                  <a:lnTo>
                    <a:pt x="507" y="159"/>
                  </a:lnTo>
                  <a:lnTo>
                    <a:pt x="507" y="176"/>
                  </a:lnTo>
                  <a:lnTo>
                    <a:pt x="507" y="192"/>
                  </a:lnTo>
                  <a:lnTo>
                    <a:pt x="499" y="201"/>
                  </a:lnTo>
                  <a:lnTo>
                    <a:pt x="496" y="206"/>
                  </a:lnTo>
                  <a:lnTo>
                    <a:pt x="496" y="209"/>
                  </a:lnTo>
                  <a:lnTo>
                    <a:pt x="496" y="212"/>
                  </a:lnTo>
                  <a:lnTo>
                    <a:pt x="499" y="223"/>
                  </a:lnTo>
                  <a:lnTo>
                    <a:pt x="504" y="234"/>
                  </a:lnTo>
                  <a:lnTo>
                    <a:pt x="510" y="245"/>
                  </a:lnTo>
                  <a:lnTo>
                    <a:pt x="521" y="253"/>
                  </a:lnTo>
                  <a:lnTo>
                    <a:pt x="524" y="253"/>
                  </a:lnTo>
                  <a:lnTo>
                    <a:pt x="529" y="256"/>
                  </a:lnTo>
                  <a:lnTo>
                    <a:pt x="535" y="269"/>
                  </a:lnTo>
                  <a:lnTo>
                    <a:pt x="543" y="286"/>
                  </a:lnTo>
                  <a:lnTo>
                    <a:pt x="543" y="286"/>
                  </a:lnTo>
                  <a:lnTo>
                    <a:pt x="548" y="291"/>
                  </a:lnTo>
                  <a:lnTo>
                    <a:pt x="559" y="286"/>
                  </a:lnTo>
                  <a:lnTo>
                    <a:pt x="595" y="277"/>
                  </a:lnTo>
                  <a:lnTo>
                    <a:pt x="600" y="277"/>
                  </a:lnTo>
                  <a:lnTo>
                    <a:pt x="609" y="277"/>
                  </a:lnTo>
                  <a:lnTo>
                    <a:pt x="622" y="297"/>
                  </a:lnTo>
                  <a:lnTo>
                    <a:pt x="655" y="341"/>
                  </a:lnTo>
                  <a:lnTo>
                    <a:pt x="658" y="341"/>
                  </a:lnTo>
                  <a:lnTo>
                    <a:pt x="661" y="343"/>
                  </a:lnTo>
                  <a:lnTo>
                    <a:pt x="661" y="346"/>
                  </a:lnTo>
                  <a:lnTo>
                    <a:pt x="663" y="352"/>
                  </a:lnTo>
                  <a:lnTo>
                    <a:pt x="669" y="354"/>
                  </a:lnTo>
                  <a:lnTo>
                    <a:pt x="677" y="363"/>
                  </a:lnTo>
                  <a:lnTo>
                    <a:pt x="677" y="365"/>
                  </a:lnTo>
                  <a:lnTo>
                    <a:pt x="680" y="371"/>
                  </a:lnTo>
                  <a:lnTo>
                    <a:pt x="680" y="374"/>
                  </a:lnTo>
                  <a:lnTo>
                    <a:pt x="677" y="374"/>
                  </a:lnTo>
                  <a:lnTo>
                    <a:pt x="680" y="379"/>
                  </a:lnTo>
                  <a:lnTo>
                    <a:pt x="685" y="382"/>
                  </a:lnTo>
                  <a:lnTo>
                    <a:pt x="677" y="393"/>
                  </a:lnTo>
                  <a:lnTo>
                    <a:pt x="666" y="407"/>
                  </a:lnTo>
                  <a:lnTo>
                    <a:pt x="663" y="407"/>
                  </a:lnTo>
                  <a:lnTo>
                    <a:pt x="661" y="407"/>
                  </a:lnTo>
                  <a:lnTo>
                    <a:pt x="650" y="412"/>
                  </a:lnTo>
                  <a:lnTo>
                    <a:pt x="642" y="426"/>
                  </a:lnTo>
                  <a:lnTo>
                    <a:pt x="642" y="426"/>
                  </a:lnTo>
                  <a:lnTo>
                    <a:pt x="644" y="428"/>
                  </a:lnTo>
                  <a:lnTo>
                    <a:pt x="650" y="442"/>
                  </a:lnTo>
                  <a:lnTo>
                    <a:pt x="655" y="456"/>
                  </a:lnTo>
                  <a:lnTo>
                    <a:pt x="658" y="459"/>
                  </a:lnTo>
                  <a:lnTo>
                    <a:pt x="658" y="467"/>
                  </a:lnTo>
                  <a:lnTo>
                    <a:pt x="658" y="475"/>
                  </a:lnTo>
                  <a:lnTo>
                    <a:pt x="655" y="475"/>
                  </a:lnTo>
                  <a:lnTo>
                    <a:pt x="653" y="483"/>
                  </a:lnTo>
                  <a:lnTo>
                    <a:pt x="650" y="492"/>
                  </a:lnTo>
                  <a:lnTo>
                    <a:pt x="650" y="503"/>
                  </a:lnTo>
                  <a:lnTo>
                    <a:pt x="644" y="505"/>
                  </a:lnTo>
                  <a:lnTo>
                    <a:pt x="633" y="508"/>
                  </a:lnTo>
                  <a:lnTo>
                    <a:pt x="633" y="511"/>
                  </a:lnTo>
                  <a:lnTo>
                    <a:pt x="625" y="519"/>
                  </a:lnTo>
                  <a:lnTo>
                    <a:pt x="625" y="519"/>
                  </a:lnTo>
                  <a:lnTo>
                    <a:pt x="625" y="522"/>
                  </a:lnTo>
                  <a:lnTo>
                    <a:pt x="628" y="530"/>
                  </a:lnTo>
                  <a:lnTo>
                    <a:pt x="633" y="536"/>
                  </a:lnTo>
                  <a:lnTo>
                    <a:pt x="650" y="536"/>
                  </a:lnTo>
                  <a:lnTo>
                    <a:pt x="677" y="533"/>
                  </a:lnTo>
                  <a:lnTo>
                    <a:pt x="677" y="536"/>
                  </a:lnTo>
                  <a:lnTo>
                    <a:pt x="680" y="538"/>
                  </a:lnTo>
                  <a:lnTo>
                    <a:pt x="685" y="560"/>
                  </a:lnTo>
                  <a:lnTo>
                    <a:pt x="688" y="582"/>
                  </a:lnTo>
                  <a:lnTo>
                    <a:pt x="658" y="585"/>
                  </a:lnTo>
                  <a:lnTo>
                    <a:pt x="625" y="588"/>
                  </a:lnTo>
                  <a:lnTo>
                    <a:pt x="600" y="588"/>
                  </a:lnTo>
                  <a:lnTo>
                    <a:pt x="576" y="588"/>
                  </a:lnTo>
                  <a:lnTo>
                    <a:pt x="551" y="588"/>
                  </a:lnTo>
                  <a:lnTo>
                    <a:pt x="524" y="590"/>
                  </a:lnTo>
                  <a:lnTo>
                    <a:pt x="518" y="593"/>
                  </a:lnTo>
                  <a:lnTo>
                    <a:pt x="510" y="596"/>
                  </a:lnTo>
                  <a:lnTo>
                    <a:pt x="510" y="601"/>
                  </a:lnTo>
                  <a:lnTo>
                    <a:pt x="504" y="607"/>
                  </a:lnTo>
                  <a:lnTo>
                    <a:pt x="499" y="612"/>
                  </a:lnTo>
                  <a:lnTo>
                    <a:pt x="499" y="615"/>
                  </a:lnTo>
                  <a:lnTo>
                    <a:pt x="496" y="618"/>
                  </a:lnTo>
                  <a:lnTo>
                    <a:pt x="482" y="626"/>
                  </a:lnTo>
                  <a:lnTo>
                    <a:pt x="471" y="634"/>
                  </a:lnTo>
                  <a:lnTo>
                    <a:pt x="471" y="637"/>
                  </a:lnTo>
                  <a:lnTo>
                    <a:pt x="466" y="643"/>
                  </a:lnTo>
                  <a:lnTo>
                    <a:pt x="460" y="645"/>
                  </a:lnTo>
                  <a:lnTo>
                    <a:pt x="452" y="64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4502850" y="3587177"/>
              <a:ext cx="815392" cy="716027"/>
            </a:xfrm>
            <a:custGeom>
              <a:avLst/>
              <a:gdLst/>
              <a:ahLst/>
              <a:cxnLst>
                <a:cxn ang="0">
                  <a:pos x="279" y="480"/>
                </a:cxn>
                <a:cxn ang="0">
                  <a:pos x="244" y="478"/>
                </a:cxn>
                <a:cxn ang="0">
                  <a:pos x="225" y="469"/>
                </a:cxn>
                <a:cxn ang="0">
                  <a:pos x="214" y="453"/>
                </a:cxn>
                <a:cxn ang="0">
                  <a:pos x="197" y="436"/>
                </a:cxn>
                <a:cxn ang="0">
                  <a:pos x="164" y="417"/>
                </a:cxn>
                <a:cxn ang="0">
                  <a:pos x="142" y="398"/>
                </a:cxn>
                <a:cxn ang="0">
                  <a:pos x="115" y="368"/>
                </a:cxn>
                <a:cxn ang="0">
                  <a:pos x="87" y="346"/>
                </a:cxn>
                <a:cxn ang="0">
                  <a:pos x="65" y="316"/>
                </a:cxn>
                <a:cxn ang="0">
                  <a:pos x="8" y="288"/>
                </a:cxn>
                <a:cxn ang="0">
                  <a:pos x="0" y="244"/>
                </a:cxn>
                <a:cxn ang="0">
                  <a:pos x="33" y="228"/>
                </a:cxn>
                <a:cxn ang="0">
                  <a:pos x="68" y="198"/>
                </a:cxn>
                <a:cxn ang="0">
                  <a:pos x="93" y="176"/>
                </a:cxn>
                <a:cxn ang="0">
                  <a:pos x="118" y="157"/>
                </a:cxn>
                <a:cxn ang="0">
                  <a:pos x="118" y="126"/>
                </a:cxn>
                <a:cxn ang="0">
                  <a:pos x="112" y="77"/>
                </a:cxn>
                <a:cxn ang="0">
                  <a:pos x="129" y="66"/>
                </a:cxn>
                <a:cxn ang="0">
                  <a:pos x="134" y="47"/>
                </a:cxn>
                <a:cxn ang="0">
                  <a:pos x="172" y="44"/>
                </a:cxn>
                <a:cxn ang="0">
                  <a:pos x="192" y="58"/>
                </a:cxn>
                <a:cxn ang="0">
                  <a:pos x="219" y="80"/>
                </a:cxn>
                <a:cxn ang="0">
                  <a:pos x="241" y="63"/>
                </a:cxn>
                <a:cxn ang="0">
                  <a:pos x="252" y="55"/>
                </a:cxn>
                <a:cxn ang="0">
                  <a:pos x="282" y="41"/>
                </a:cxn>
                <a:cxn ang="0">
                  <a:pos x="332" y="19"/>
                </a:cxn>
                <a:cxn ang="0">
                  <a:pos x="359" y="17"/>
                </a:cxn>
                <a:cxn ang="0">
                  <a:pos x="411" y="0"/>
                </a:cxn>
                <a:cxn ang="0">
                  <a:pos x="491" y="19"/>
                </a:cxn>
                <a:cxn ang="0">
                  <a:pos x="535" y="14"/>
                </a:cxn>
                <a:cxn ang="0">
                  <a:pos x="554" y="28"/>
                </a:cxn>
                <a:cxn ang="0">
                  <a:pos x="562" y="41"/>
                </a:cxn>
                <a:cxn ang="0">
                  <a:pos x="565" y="113"/>
                </a:cxn>
                <a:cxn ang="0">
                  <a:pos x="556" y="140"/>
                </a:cxn>
                <a:cxn ang="0">
                  <a:pos x="535" y="132"/>
                </a:cxn>
                <a:cxn ang="0">
                  <a:pos x="526" y="113"/>
                </a:cxn>
                <a:cxn ang="0">
                  <a:pos x="510" y="96"/>
                </a:cxn>
                <a:cxn ang="0">
                  <a:pos x="491" y="115"/>
                </a:cxn>
                <a:cxn ang="0">
                  <a:pos x="482" y="146"/>
                </a:cxn>
                <a:cxn ang="0">
                  <a:pos x="491" y="198"/>
                </a:cxn>
                <a:cxn ang="0">
                  <a:pos x="502" y="225"/>
                </a:cxn>
                <a:cxn ang="0">
                  <a:pos x="474" y="236"/>
                </a:cxn>
                <a:cxn ang="0">
                  <a:pos x="455" y="228"/>
                </a:cxn>
                <a:cxn ang="0">
                  <a:pos x="444" y="253"/>
                </a:cxn>
                <a:cxn ang="0">
                  <a:pos x="455" y="302"/>
                </a:cxn>
                <a:cxn ang="0">
                  <a:pos x="458" y="321"/>
                </a:cxn>
                <a:cxn ang="0">
                  <a:pos x="471" y="329"/>
                </a:cxn>
                <a:cxn ang="0">
                  <a:pos x="502" y="360"/>
                </a:cxn>
                <a:cxn ang="0">
                  <a:pos x="515" y="373"/>
                </a:cxn>
                <a:cxn ang="0">
                  <a:pos x="521" y="384"/>
                </a:cxn>
                <a:cxn ang="0">
                  <a:pos x="491" y="376"/>
                </a:cxn>
                <a:cxn ang="0">
                  <a:pos x="444" y="376"/>
                </a:cxn>
                <a:cxn ang="0">
                  <a:pos x="422" y="401"/>
                </a:cxn>
                <a:cxn ang="0">
                  <a:pos x="425" y="434"/>
                </a:cxn>
                <a:cxn ang="0">
                  <a:pos x="417" y="450"/>
                </a:cxn>
                <a:cxn ang="0">
                  <a:pos x="400" y="436"/>
                </a:cxn>
                <a:cxn ang="0">
                  <a:pos x="375" y="436"/>
                </a:cxn>
                <a:cxn ang="0">
                  <a:pos x="340" y="456"/>
                </a:cxn>
                <a:cxn ang="0">
                  <a:pos x="329" y="494"/>
                </a:cxn>
                <a:cxn ang="0">
                  <a:pos x="315" y="508"/>
                </a:cxn>
              </a:cxnLst>
              <a:rect l="0" t="0" r="r" b="b"/>
              <a:pathLst>
                <a:path w="565" h="513">
                  <a:moveTo>
                    <a:pt x="285" y="513"/>
                  </a:moveTo>
                  <a:lnTo>
                    <a:pt x="285" y="500"/>
                  </a:lnTo>
                  <a:lnTo>
                    <a:pt x="282" y="491"/>
                  </a:lnTo>
                  <a:lnTo>
                    <a:pt x="279" y="480"/>
                  </a:lnTo>
                  <a:lnTo>
                    <a:pt x="277" y="475"/>
                  </a:lnTo>
                  <a:lnTo>
                    <a:pt x="263" y="475"/>
                  </a:lnTo>
                  <a:lnTo>
                    <a:pt x="247" y="475"/>
                  </a:lnTo>
                  <a:lnTo>
                    <a:pt x="244" y="478"/>
                  </a:lnTo>
                  <a:lnTo>
                    <a:pt x="238" y="478"/>
                  </a:lnTo>
                  <a:lnTo>
                    <a:pt x="233" y="475"/>
                  </a:lnTo>
                  <a:lnTo>
                    <a:pt x="230" y="472"/>
                  </a:lnTo>
                  <a:lnTo>
                    <a:pt x="225" y="469"/>
                  </a:lnTo>
                  <a:lnTo>
                    <a:pt x="219" y="467"/>
                  </a:lnTo>
                  <a:lnTo>
                    <a:pt x="214" y="467"/>
                  </a:lnTo>
                  <a:lnTo>
                    <a:pt x="214" y="461"/>
                  </a:lnTo>
                  <a:lnTo>
                    <a:pt x="214" y="453"/>
                  </a:lnTo>
                  <a:lnTo>
                    <a:pt x="214" y="445"/>
                  </a:lnTo>
                  <a:lnTo>
                    <a:pt x="208" y="442"/>
                  </a:lnTo>
                  <a:lnTo>
                    <a:pt x="200" y="442"/>
                  </a:lnTo>
                  <a:lnTo>
                    <a:pt x="197" y="436"/>
                  </a:lnTo>
                  <a:lnTo>
                    <a:pt x="189" y="431"/>
                  </a:lnTo>
                  <a:lnTo>
                    <a:pt x="175" y="428"/>
                  </a:lnTo>
                  <a:lnTo>
                    <a:pt x="167" y="420"/>
                  </a:lnTo>
                  <a:lnTo>
                    <a:pt x="164" y="417"/>
                  </a:lnTo>
                  <a:lnTo>
                    <a:pt x="161" y="409"/>
                  </a:lnTo>
                  <a:lnTo>
                    <a:pt x="153" y="406"/>
                  </a:lnTo>
                  <a:lnTo>
                    <a:pt x="148" y="401"/>
                  </a:lnTo>
                  <a:lnTo>
                    <a:pt x="142" y="398"/>
                  </a:lnTo>
                  <a:lnTo>
                    <a:pt x="137" y="387"/>
                  </a:lnTo>
                  <a:lnTo>
                    <a:pt x="126" y="382"/>
                  </a:lnTo>
                  <a:lnTo>
                    <a:pt x="118" y="376"/>
                  </a:lnTo>
                  <a:lnTo>
                    <a:pt x="115" y="368"/>
                  </a:lnTo>
                  <a:lnTo>
                    <a:pt x="109" y="365"/>
                  </a:lnTo>
                  <a:lnTo>
                    <a:pt x="101" y="362"/>
                  </a:lnTo>
                  <a:lnTo>
                    <a:pt x="98" y="360"/>
                  </a:lnTo>
                  <a:lnTo>
                    <a:pt x="87" y="346"/>
                  </a:lnTo>
                  <a:lnTo>
                    <a:pt x="76" y="335"/>
                  </a:lnTo>
                  <a:lnTo>
                    <a:pt x="74" y="327"/>
                  </a:lnTo>
                  <a:lnTo>
                    <a:pt x="74" y="321"/>
                  </a:lnTo>
                  <a:lnTo>
                    <a:pt x="65" y="316"/>
                  </a:lnTo>
                  <a:lnTo>
                    <a:pt x="57" y="302"/>
                  </a:lnTo>
                  <a:lnTo>
                    <a:pt x="46" y="302"/>
                  </a:lnTo>
                  <a:lnTo>
                    <a:pt x="22" y="294"/>
                  </a:lnTo>
                  <a:lnTo>
                    <a:pt x="8" y="288"/>
                  </a:lnTo>
                  <a:lnTo>
                    <a:pt x="0" y="280"/>
                  </a:lnTo>
                  <a:lnTo>
                    <a:pt x="0" y="264"/>
                  </a:lnTo>
                  <a:lnTo>
                    <a:pt x="0" y="247"/>
                  </a:lnTo>
                  <a:lnTo>
                    <a:pt x="0" y="244"/>
                  </a:lnTo>
                  <a:lnTo>
                    <a:pt x="0" y="236"/>
                  </a:lnTo>
                  <a:lnTo>
                    <a:pt x="8" y="231"/>
                  </a:lnTo>
                  <a:lnTo>
                    <a:pt x="13" y="228"/>
                  </a:lnTo>
                  <a:lnTo>
                    <a:pt x="33" y="228"/>
                  </a:lnTo>
                  <a:lnTo>
                    <a:pt x="52" y="228"/>
                  </a:lnTo>
                  <a:lnTo>
                    <a:pt x="57" y="217"/>
                  </a:lnTo>
                  <a:lnTo>
                    <a:pt x="65" y="209"/>
                  </a:lnTo>
                  <a:lnTo>
                    <a:pt x="68" y="198"/>
                  </a:lnTo>
                  <a:lnTo>
                    <a:pt x="71" y="187"/>
                  </a:lnTo>
                  <a:lnTo>
                    <a:pt x="74" y="184"/>
                  </a:lnTo>
                  <a:lnTo>
                    <a:pt x="76" y="181"/>
                  </a:lnTo>
                  <a:lnTo>
                    <a:pt x="93" y="176"/>
                  </a:lnTo>
                  <a:lnTo>
                    <a:pt x="112" y="170"/>
                  </a:lnTo>
                  <a:lnTo>
                    <a:pt x="112" y="167"/>
                  </a:lnTo>
                  <a:lnTo>
                    <a:pt x="115" y="165"/>
                  </a:lnTo>
                  <a:lnTo>
                    <a:pt x="118" y="157"/>
                  </a:lnTo>
                  <a:lnTo>
                    <a:pt x="118" y="151"/>
                  </a:lnTo>
                  <a:lnTo>
                    <a:pt x="118" y="146"/>
                  </a:lnTo>
                  <a:lnTo>
                    <a:pt x="120" y="140"/>
                  </a:lnTo>
                  <a:lnTo>
                    <a:pt x="118" y="126"/>
                  </a:lnTo>
                  <a:lnTo>
                    <a:pt x="112" y="91"/>
                  </a:lnTo>
                  <a:lnTo>
                    <a:pt x="109" y="91"/>
                  </a:lnTo>
                  <a:lnTo>
                    <a:pt x="109" y="80"/>
                  </a:lnTo>
                  <a:lnTo>
                    <a:pt x="112" y="77"/>
                  </a:lnTo>
                  <a:lnTo>
                    <a:pt x="115" y="71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9" y="66"/>
                  </a:lnTo>
                  <a:lnTo>
                    <a:pt x="129" y="63"/>
                  </a:lnTo>
                  <a:lnTo>
                    <a:pt x="131" y="58"/>
                  </a:lnTo>
                  <a:lnTo>
                    <a:pt x="134" y="52"/>
                  </a:lnTo>
                  <a:lnTo>
                    <a:pt x="134" y="47"/>
                  </a:lnTo>
                  <a:lnTo>
                    <a:pt x="140" y="47"/>
                  </a:lnTo>
                  <a:lnTo>
                    <a:pt x="142" y="44"/>
                  </a:lnTo>
                  <a:lnTo>
                    <a:pt x="159" y="44"/>
                  </a:lnTo>
                  <a:lnTo>
                    <a:pt x="172" y="44"/>
                  </a:lnTo>
                  <a:lnTo>
                    <a:pt x="175" y="44"/>
                  </a:lnTo>
                  <a:lnTo>
                    <a:pt x="175" y="47"/>
                  </a:lnTo>
                  <a:lnTo>
                    <a:pt x="183" y="52"/>
                  </a:lnTo>
                  <a:lnTo>
                    <a:pt x="192" y="58"/>
                  </a:lnTo>
                  <a:lnTo>
                    <a:pt x="194" y="58"/>
                  </a:lnTo>
                  <a:lnTo>
                    <a:pt x="194" y="63"/>
                  </a:lnTo>
                  <a:lnTo>
                    <a:pt x="208" y="71"/>
                  </a:lnTo>
                  <a:lnTo>
                    <a:pt x="219" y="80"/>
                  </a:lnTo>
                  <a:lnTo>
                    <a:pt x="225" y="77"/>
                  </a:lnTo>
                  <a:lnTo>
                    <a:pt x="233" y="74"/>
                  </a:lnTo>
                  <a:lnTo>
                    <a:pt x="238" y="71"/>
                  </a:lnTo>
                  <a:lnTo>
                    <a:pt x="241" y="63"/>
                  </a:lnTo>
                  <a:lnTo>
                    <a:pt x="244" y="63"/>
                  </a:lnTo>
                  <a:lnTo>
                    <a:pt x="247" y="63"/>
                  </a:lnTo>
                  <a:lnTo>
                    <a:pt x="249" y="58"/>
                  </a:lnTo>
                  <a:lnTo>
                    <a:pt x="252" y="55"/>
                  </a:lnTo>
                  <a:lnTo>
                    <a:pt x="260" y="49"/>
                  </a:lnTo>
                  <a:lnTo>
                    <a:pt x="266" y="47"/>
                  </a:lnTo>
                  <a:lnTo>
                    <a:pt x="277" y="44"/>
                  </a:lnTo>
                  <a:lnTo>
                    <a:pt x="282" y="41"/>
                  </a:lnTo>
                  <a:lnTo>
                    <a:pt x="285" y="36"/>
                  </a:lnTo>
                  <a:lnTo>
                    <a:pt x="307" y="25"/>
                  </a:lnTo>
                  <a:lnTo>
                    <a:pt x="321" y="22"/>
                  </a:lnTo>
                  <a:lnTo>
                    <a:pt x="332" y="19"/>
                  </a:lnTo>
                  <a:lnTo>
                    <a:pt x="340" y="19"/>
                  </a:lnTo>
                  <a:lnTo>
                    <a:pt x="348" y="19"/>
                  </a:lnTo>
                  <a:lnTo>
                    <a:pt x="353" y="19"/>
                  </a:lnTo>
                  <a:lnTo>
                    <a:pt x="359" y="17"/>
                  </a:lnTo>
                  <a:lnTo>
                    <a:pt x="364" y="8"/>
                  </a:lnTo>
                  <a:lnTo>
                    <a:pt x="364" y="0"/>
                  </a:lnTo>
                  <a:lnTo>
                    <a:pt x="389" y="0"/>
                  </a:lnTo>
                  <a:lnTo>
                    <a:pt x="411" y="0"/>
                  </a:lnTo>
                  <a:lnTo>
                    <a:pt x="430" y="8"/>
                  </a:lnTo>
                  <a:lnTo>
                    <a:pt x="447" y="14"/>
                  </a:lnTo>
                  <a:lnTo>
                    <a:pt x="474" y="17"/>
                  </a:lnTo>
                  <a:lnTo>
                    <a:pt x="491" y="19"/>
                  </a:lnTo>
                  <a:lnTo>
                    <a:pt x="496" y="19"/>
                  </a:lnTo>
                  <a:lnTo>
                    <a:pt x="504" y="19"/>
                  </a:lnTo>
                  <a:lnTo>
                    <a:pt x="521" y="17"/>
                  </a:lnTo>
                  <a:lnTo>
                    <a:pt x="535" y="14"/>
                  </a:lnTo>
                  <a:lnTo>
                    <a:pt x="537" y="14"/>
                  </a:lnTo>
                  <a:lnTo>
                    <a:pt x="540" y="14"/>
                  </a:lnTo>
                  <a:lnTo>
                    <a:pt x="551" y="22"/>
                  </a:lnTo>
                  <a:lnTo>
                    <a:pt x="554" y="28"/>
                  </a:lnTo>
                  <a:lnTo>
                    <a:pt x="556" y="30"/>
                  </a:lnTo>
                  <a:lnTo>
                    <a:pt x="559" y="36"/>
                  </a:lnTo>
                  <a:lnTo>
                    <a:pt x="562" y="38"/>
                  </a:lnTo>
                  <a:lnTo>
                    <a:pt x="562" y="41"/>
                  </a:lnTo>
                  <a:lnTo>
                    <a:pt x="562" y="47"/>
                  </a:lnTo>
                  <a:lnTo>
                    <a:pt x="565" y="69"/>
                  </a:lnTo>
                  <a:lnTo>
                    <a:pt x="565" y="91"/>
                  </a:lnTo>
                  <a:lnTo>
                    <a:pt x="565" y="113"/>
                  </a:lnTo>
                  <a:lnTo>
                    <a:pt x="565" y="132"/>
                  </a:lnTo>
                  <a:lnTo>
                    <a:pt x="565" y="135"/>
                  </a:lnTo>
                  <a:lnTo>
                    <a:pt x="562" y="140"/>
                  </a:lnTo>
                  <a:lnTo>
                    <a:pt x="556" y="140"/>
                  </a:lnTo>
                  <a:lnTo>
                    <a:pt x="551" y="140"/>
                  </a:lnTo>
                  <a:lnTo>
                    <a:pt x="546" y="137"/>
                  </a:lnTo>
                  <a:lnTo>
                    <a:pt x="537" y="135"/>
                  </a:lnTo>
                  <a:lnTo>
                    <a:pt x="535" y="132"/>
                  </a:lnTo>
                  <a:lnTo>
                    <a:pt x="532" y="132"/>
                  </a:lnTo>
                  <a:lnTo>
                    <a:pt x="532" y="126"/>
                  </a:lnTo>
                  <a:lnTo>
                    <a:pt x="529" y="118"/>
                  </a:lnTo>
                  <a:lnTo>
                    <a:pt x="526" y="113"/>
                  </a:lnTo>
                  <a:lnTo>
                    <a:pt x="518" y="102"/>
                  </a:lnTo>
                  <a:lnTo>
                    <a:pt x="515" y="99"/>
                  </a:lnTo>
                  <a:lnTo>
                    <a:pt x="513" y="96"/>
                  </a:lnTo>
                  <a:lnTo>
                    <a:pt x="510" y="96"/>
                  </a:lnTo>
                  <a:lnTo>
                    <a:pt x="502" y="96"/>
                  </a:lnTo>
                  <a:lnTo>
                    <a:pt x="496" y="104"/>
                  </a:lnTo>
                  <a:lnTo>
                    <a:pt x="491" y="107"/>
                  </a:lnTo>
                  <a:lnTo>
                    <a:pt x="491" y="115"/>
                  </a:lnTo>
                  <a:lnTo>
                    <a:pt x="488" y="126"/>
                  </a:lnTo>
                  <a:lnTo>
                    <a:pt x="485" y="132"/>
                  </a:lnTo>
                  <a:lnTo>
                    <a:pt x="482" y="132"/>
                  </a:lnTo>
                  <a:lnTo>
                    <a:pt x="482" y="146"/>
                  </a:lnTo>
                  <a:lnTo>
                    <a:pt x="482" y="165"/>
                  </a:lnTo>
                  <a:lnTo>
                    <a:pt x="485" y="176"/>
                  </a:lnTo>
                  <a:lnTo>
                    <a:pt x="488" y="187"/>
                  </a:lnTo>
                  <a:lnTo>
                    <a:pt x="491" y="198"/>
                  </a:lnTo>
                  <a:lnTo>
                    <a:pt x="496" y="206"/>
                  </a:lnTo>
                  <a:lnTo>
                    <a:pt x="502" y="209"/>
                  </a:lnTo>
                  <a:lnTo>
                    <a:pt x="502" y="217"/>
                  </a:lnTo>
                  <a:lnTo>
                    <a:pt x="502" y="225"/>
                  </a:lnTo>
                  <a:lnTo>
                    <a:pt x="491" y="228"/>
                  </a:lnTo>
                  <a:lnTo>
                    <a:pt x="485" y="236"/>
                  </a:lnTo>
                  <a:lnTo>
                    <a:pt x="482" y="236"/>
                  </a:lnTo>
                  <a:lnTo>
                    <a:pt x="474" y="236"/>
                  </a:lnTo>
                  <a:lnTo>
                    <a:pt x="474" y="231"/>
                  </a:lnTo>
                  <a:lnTo>
                    <a:pt x="471" y="228"/>
                  </a:lnTo>
                  <a:lnTo>
                    <a:pt x="463" y="228"/>
                  </a:lnTo>
                  <a:lnTo>
                    <a:pt x="455" y="228"/>
                  </a:lnTo>
                  <a:lnTo>
                    <a:pt x="452" y="236"/>
                  </a:lnTo>
                  <a:lnTo>
                    <a:pt x="447" y="236"/>
                  </a:lnTo>
                  <a:lnTo>
                    <a:pt x="447" y="244"/>
                  </a:lnTo>
                  <a:lnTo>
                    <a:pt x="444" y="253"/>
                  </a:lnTo>
                  <a:lnTo>
                    <a:pt x="447" y="280"/>
                  </a:lnTo>
                  <a:lnTo>
                    <a:pt x="450" y="302"/>
                  </a:lnTo>
                  <a:lnTo>
                    <a:pt x="452" y="302"/>
                  </a:lnTo>
                  <a:lnTo>
                    <a:pt x="455" y="302"/>
                  </a:lnTo>
                  <a:lnTo>
                    <a:pt x="455" y="310"/>
                  </a:lnTo>
                  <a:lnTo>
                    <a:pt x="458" y="316"/>
                  </a:lnTo>
                  <a:lnTo>
                    <a:pt x="458" y="318"/>
                  </a:lnTo>
                  <a:lnTo>
                    <a:pt x="458" y="321"/>
                  </a:lnTo>
                  <a:lnTo>
                    <a:pt x="463" y="321"/>
                  </a:lnTo>
                  <a:lnTo>
                    <a:pt x="469" y="324"/>
                  </a:lnTo>
                  <a:lnTo>
                    <a:pt x="469" y="327"/>
                  </a:lnTo>
                  <a:lnTo>
                    <a:pt x="471" y="329"/>
                  </a:lnTo>
                  <a:lnTo>
                    <a:pt x="480" y="340"/>
                  </a:lnTo>
                  <a:lnTo>
                    <a:pt x="491" y="354"/>
                  </a:lnTo>
                  <a:lnTo>
                    <a:pt x="493" y="357"/>
                  </a:lnTo>
                  <a:lnTo>
                    <a:pt x="502" y="360"/>
                  </a:lnTo>
                  <a:lnTo>
                    <a:pt x="502" y="365"/>
                  </a:lnTo>
                  <a:lnTo>
                    <a:pt x="504" y="368"/>
                  </a:lnTo>
                  <a:lnTo>
                    <a:pt x="513" y="368"/>
                  </a:lnTo>
                  <a:lnTo>
                    <a:pt x="515" y="373"/>
                  </a:lnTo>
                  <a:lnTo>
                    <a:pt x="518" y="376"/>
                  </a:lnTo>
                  <a:lnTo>
                    <a:pt x="524" y="379"/>
                  </a:lnTo>
                  <a:lnTo>
                    <a:pt x="524" y="382"/>
                  </a:lnTo>
                  <a:lnTo>
                    <a:pt x="521" y="384"/>
                  </a:lnTo>
                  <a:lnTo>
                    <a:pt x="513" y="384"/>
                  </a:lnTo>
                  <a:lnTo>
                    <a:pt x="496" y="384"/>
                  </a:lnTo>
                  <a:lnTo>
                    <a:pt x="493" y="382"/>
                  </a:lnTo>
                  <a:lnTo>
                    <a:pt x="491" y="376"/>
                  </a:lnTo>
                  <a:lnTo>
                    <a:pt x="488" y="376"/>
                  </a:lnTo>
                  <a:lnTo>
                    <a:pt x="485" y="376"/>
                  </a:lnTo>
                  <a:lnTo>
                    <a:pt x="463" y="376"/>
                  </a:lnTo>
                  <a:lnTo>
                    <a:pt x="444" y="376"/>
                  </a:lnTo>
                  <a:lnTo>
                    <a:pt x="430" y="376"/>
                  </a:lnTo>
                  <a:lnTo>
                    <a:pt x="425" y="379"/>
                  </a:lnTo>
                  <a:lnTo>
                    <a:pt x="425" y="395"/>
                  </a:lnTo>
                  <a:lnTo>
                    <a:pt x="422" y="401"/>
                  </a:lnTo>
                  <a:lnTo>
                    <a:pt x="422" y="409"/>
                  </a:lnTo>
                  <a:lnTo>
                    <a:pt x="422" y="420"/>
                  </a:lnTo>
                  <a:lnTo>
                    <a:pt x="425" y="428"/>
                  </a:lnTo>
                  <a:lnTo>
                    <a:pt x="425" y="434"/>
                  </a:lnTo>
                  <a:lnTo>
                    <a:pt x="422" y="436"/>
                  </a:lnTo>
                  <a:lnTo>
                    <a:pt x="419" y="439"/>
                  </a:lnTo>
                  <a:lnTo>
                    <a:pt x="419" y="445"/>
                  </a:lnTo>
                  <a:lnTo>
                    <a:pt x="417" y="450"/>
                  </a:lnTo>
                  <a:lnTo>
                    <a:pt x="411" y="450"/>
                  </a:lnTo>
                  <a:lnTo>
                    <a:pt x="406" y="450"/>
                  </a:lnTo>
                  <a:lnTo>
                    <a:pt x="403" y="445"/>
                  </a:lnTo>
                  <a:lnTo>
                    <a:pt x="400" y="436"/>
                  </a:lnTo>
                  <a:lnTo>
                    <a:pt x="392" y="436"/>
                  </a:lnTo>
                  <a:lnTo>
                    <a:pt x="384" y="436"/>
                  </a:lnTo>
                  <a:lnTo>
                    <a:pt x="378" y="436"/>
                  </a:lnTo>
                  <a:lnTo>
                    <a:pt x="375" y="436"/>
                  </a:lnTo>
                  <a:lnTo>
                    <a:pt x="370" y="436"/>
                  </a:lnTo>
                  <a:lnTo>
                    <a:pt x="359" y="442"/>
                  </a:lnTo>
                  <a:lnTo>
                    <a:pt x="345" y="447"/>
                  </a:lnTo>
                  <a:lnTo>
                    <a:pt x="340" y="456"/>
                  </a:lnTo>
                  <a:lnTo>
                    <a:pt x="334" y="461"/>
                  </a:lnTo>
                  <a:lnTo>
                    <a:pt x="334" y="478"/>
                  </a:lnTo>
                  <a:lnTo>
                    <a:pt x="332" y="491"/>
                  </a:lnTo>
                  <a:lnTo>
                    <a:pt x="329" y="494"/>
                  </a:lnTo>
                  <a:lnTo>
                    <a:pt x="323" y="497"/>
                  </a:lnTo>
                  <a:lnTo>
                    <a:pt x="323" y="502"/>
                  </a:lnTo>
                  <a:lnTo>
                    <a:pt x="323" y="508"/>
                  </a:lnTo>
                  <a:lnTo>
                    <a:pt x="315" y="508"/>
                  </a:lnTo>
                  <a:lnTo>
                    <a:pt x="312" y="508"/>
                  </a:lnTo>
                  <a:lnTo>
                    <a:pt x="299" y="513"/>
                  </a:lnTo>
                  <a:lnTo>
                    <a:pt x="285" y="513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6261506" y="3093219"/>
              <a:ext cx="675896" cy="1067633"/>
            </a:xfrm>
            <a:custGeom>
              <a:avLst/>
              <a:gdLst/>
              <a:ahLst/>
              <a:cxnLst>
                <a:cxn ang="0">
                  <a:pos x="271" y="642"/>
                </a:cxn>
                <a:cxn ang="0">
                  <a:pos x="255" y="626"/>
                </a:cxn>
                <a:cxn ang="0">
                  <a:pos x="227" y="609"/>
                </a:cxn>
                <a:cxn ang="0">
                  <a:pos x="206" y="593"/>
                </a:cxn>
                <a:cxn ang="0">
                  <a:pos x="197" y="579"/>
                </a:cxn>
                <a:cxn ang="0">
                  <a:pos x="178" y="568"/>
                </a:cxn>
                <a:cxn ang="0">
                  <a:pos x="112" y="560"/>
                </a:cxn>
                <a:cxn ang="0">
                  <a:pos x="85" y="541"/>
                </a:cxn>
                <a:cxn ang="0">
                  <a:pos x="55" y="530"/>
                </a:cxn>
                <a:cxn ang="0">
                  <a:pos x="38" y="516"/>
                </a:cxn>
                <a:cxn ang="0">
                  <a:pos x="35" y="486"/>
                </a:cxn>
                <a:cxn ang="0">
                  <a:pos x="30" y="445"/>
                </a:cxn>
                <a:cxn ang="0">
                  <a:pos x="35" y="387"/>
                </a:cxn>
                <a:cxn ang="0">
                  <a:pos x="30" y="327"/>
                </a:cxn>
                <a:cxn ang="0">
                  <a:pos x="11" y="299"/>
                </a:cxn>
                <a:cxn ang="0">
                  <a:pos x="0" y="274"/>
                </a:cxn>
                <a:cxn ang="0">
                  <a:pos x="16" y="239"/>
                </a:cxn>
                <a:cxn ang="0">
                  <a:pos x="41" y="195"/>
                </a:cxn>
                <a:cxn ang="0">
                  <a:pos x="49" y="148"/>
                </a:cxn>
                <a:cxn ang="0">
                  <a:pos x="93" y="137"/>
                </a:cxn>
                <a:cxn ang="0">
                  <a:pos x="107" y="110"/>
                </a:cxn>
                <a:cxn ang="0">
                  <a:pos x="126" y="110"/>
                </a:cxn>
                <a:cxn ang="0">
                  <a:pos x="140" y="118"/>
                </a:cxn>
                <a:cxn ang="0">
                  <a:pos x="178" y="115"/>
                </a:cxn>
                <a:cxn ang="0">
                  <a:pos x="195" y="96"/>
                </a:cxn>
                <a:cxn ang="0">
                  <a:pos x="219" y="85"/>
                </a:cxn>
                <a:cxn ang="0">
                  <a:pos x="247" y="77"/>
                </a:cxn>
                <a:cxn ang="0">
                  <a:pos x="263" y="49"/>
                </a:cxn>
                <a:cxn ang="0">
                  <a:pos x="310" y="30"/>
                </a:cxn>
                <a:cxn ang="0">
                  <a:pos x="321" y="0"/>
                </a:cxn>
                <a:cxn ang="0">
                  <a:pos x="345" y="8"/>
                </a:cxn>
                <a:cxn ang="0">
                  <a:pos x="370" y="25"/>
                </a:cxn>
                <a:cxn ang="0">
                  <a:pos x="411" y="41"/>
                </a:cxn>
                <a:cxn ang="0">
                  <a:pos x="425" y="63"/>
                </a:cxn>
                <a:cxn ang="0">
                  <a:pos x="417" y="91"/>
                </a:cxn>
                <a:cxn ang="0">
                  <a:pos x="411" y="112"/>
                </a:cxn>
                <a:cxn ang="0">
                  <a:pos x="406" y="134"/>
                </a:cxn>
                <a:cxn ang="0">
                  <a:pos x="414" y="192"/>
                </a:cxn>
                <a:cxn ang="0">
                  <a:pos x="414" y="266"/>
                </a:cxn>
                <a:cxn ang="0">
                  <a:pos x="398" y="285"/>
                </a:cxn>
                <a:cxn ang="0">
                  <a:pos x="395" y="349"/>
                </a:cxn>
                <a:cxn ang="0">
                  <a:pos x="395" y="423"/>
                </a:cxn>
                <a:cxn ang="0">
                  <a:pos x="387" y="464"/>
                </a:cxn>
                <a:cxn ang="0">
                  <a:pos x="425" y="472"/>
                </a:cxn>
                <a:cxn ang="0">
                  <a:pos x="417" y="486"/>
                </a:cxn>
                <a:cxn ang="0">
                  <a:pos x="376" y="499"/>
                </a:cxn>
                <a:cxn ang="0">
                  <a:pos x="345" y="519"/>
                </a:cxn>
                <a:cxn ang="0">
                  <a:pos x="343" y="549"/>
                </a:cxn>
                <a:cxn ang="0">
                  <a:pos x="329" y="568"/>
                </a:cxn>
                <a:cxn ang="0">
                  <a:pos x="343" y="579"/>
                </a:cxn>
                <a:cxn ang="0">
                  <a:pos x="373" y="579"/>
                </a:cxn>
                <a:cxn ang="0">
                  <a:pos x="367" y="587"/>
                </a:cxn>
                <a:cxn ang="0">
                  <a:pos x="329" y="598"/>
                </a:cxn>
                <a:cxn ang="0">
                  <a:pos x="302" y="609"/>
                </a:cxn>
                <a:cxn ang="0">
                  <a:pos x="299" y="623"/>
                </a:cxn>
                <a:cxn ang="0">
                  <a:pos x="310" y="639"/>
                </a:cxn>
                <a:cxn ang="0">
                  <a:pos x="310" y="650"/>
                </a:cxn>
              </a:cxnLst>
              <a:rect l="0" t="0" r="r" b="b"/>
              <a:pathLst>
                <a:path w="425" h="653">
                  <a:moveTo>
                    <a:pt x="285" y="653"/>
                  </a:moveTo>
                  <a:lnTo>
                    <a:pt x="282" y="648"/>
                  </a:lnTo>
                  <a:lnTo>
                    <a:pt x="274" y="648"/>
                  </a:lnTo>
                  <a:lnTo>
                    <a:pt x="271" y="642"/>
                  </a:lnTo>
                  <a:lnTo>
                    <a:pt x="269" y="634"/>
                  </a:lnTo>
                  <a:lnTo>
                    <a:pt x="263" y="634"/>
                  </a:lnTo>
                  <a:lnTo>
                    <a:pt x="255" y="629"/>
                  </a:lnTo>
                  <a:lnTo>
                    <a:pt x="255" y="626"/>
                  </a:lnTo>
                  <a:lnTo>
                    <a:pt x="252" y="623"/>
                  </a:lnTo>
                  <a:lnTo>
                    <a:pt x="247" y="618"/>
                  </a:lnTo>
                  <a:lnTo>
                    <a:pt x="238" y="612"/>
                  </a:lnTo>
                  <a:lnTo>
                    <a:pt x="227" y="609"/>
                  </a:lnTo>
                  <a:lnTo>
                    <a:pt x="219" y="604"/>
                  </a:lnTo>
                  <a:lnTo>
                    <a:pt x="211" y="604"/>
                  </a:lnTo>
                  <a:lnTo>
                    <a:pt x="208" y="601"/>
                  </a:lnTo>
                  <a:lnTo>
                    <a:pt x="206" y="593"/>
                  </a:lnTo>
                  <a:lnTo>
                    <a:pt x="203" y="587"/>
                  </a:lnTo>
                  <a:lnTo>
                    <a:pt x="203" y="585"/>
                  </a:lnTo>
                  <a:lnTo>
                    <a:pt x="203" y="579"/>
                  </a:lnTo>
                  <a:lnTo>
                    <a:pt x="197" y="579"/>
                  </a:lnTo>
                  <a:lnTo>
                    <a:pt x="195" y="579"/>
                  </a:lnTo>
                  <a:lnTo>
                    <a:pt x="192" y="574"/>
                  </a:lnTo>
                  <a:lnTo>
                    <a:pt x="189" y="568"/>
                  </a:lnTo>
                  <a:lnTo>
                    <a:pt x="178" y="568"/>
                  </a:lnTo>
                  <a:lnTo>
                    <a:pt x="170" y="563"/>
                  </a:lnTo>
                  <a:lnTo>
                    <a:pt x="137" y="563"/>
                  </a:lnTo>
                  <a:lnTo>
                    <a:pt x="118" y="568"/>
                  </a:lnTo>
                  <a:lnTo>
                    <a:pt x="112" y="560"/>
                  </a:lnTo>
                  <a:lnTo>
                    <a:pt x="107" y="560"/>
                  </a:lnTo>
                  <a:lnTo>
                    <a:pt x="99" y="549"/>
                  </a:lnTo>
                  <a:lnTo>
                    <a:pt x="93" y="543"/>
                  </a:lnTo>
                  <a:lnTo>
                    <a:pt x="85" y="541"/>
                  </a:lnTo>
                  <a:lnTo>
                    <a:pt x="82" y="538"/>
                  </a:lnTo>
                  <a:lnTo>
                    <a:pt x="68" y="538"/>
                  </a:lnTo>
                  <a:lnTo>
                    <a:pt x="57" y="535"/>
                  </a:lnTo>
                  <a:lnTo>
                    <a:pt x="55" y="530"/>
                  </a:lnTo>
                  <a:lnTo>
                    <a:pt x="49" y="524"/>
                  </a:lnTo>
                  <a:lnTo>
                    <a:pt x="46" y="524"/>
                  </a:lnTo>
                  <a:lnTo>
                    <a:pt x="41" y="521"/>
                  </a:lnTo>
                  <a:lnTo>
                    <a:pt x="38" y="516"/>
                  </a:lnTo>
                  <a:lnTo>
                    <a:pt x="38" y="508"/>
                  </a:lnTo>
                  <a:lnTo>
                    <a:pt x="35" y="502"/>
                  </a:lnTo>
                  <a:lnTo>
                    <a:pt x="35" y="499"/>
                  </a:lnTo>
                  <a:lnTo>
                    <a:pt x="35" y="486"/>
                  </a:lnTo>
                  <a:lnTo>
                    <a:pt x="35" y="472"/>
                  </a:lnTo>
                  <a:lnTo>
                    <a:pt x="33" y="467"/>
                  </a:lnTo>
                  <a:lnTo>
                    <a:pt x="30" y="450"/>
                  </a:lnTo>
                  <a:lnTo>
                    <a:pt x="30" y="445"/>
                  </a:lnTo>
                  <a:lnTo>
                    <a:pt x="30" y="436"/>
                  </a:lnTo>
                  <a:lnTo>
                    <a:pt x="33" y="423"/>
                  </a:lnTo>
                  <a:lnTo>
                    <a:pt x="35" y="403"/>
                  </a:lnTo>
                  <a:lnTo>
                    <a:pt x="35" y="387"/>
                  </a:lnTo>
                  <a:lnTo>
                    <a:pt x="35" y="370"/>
                  </a:lnTo>
                  <a:lnTo>
                    <a:pt x="35" y="351"/>
                  </a:lnTo>
                  <a:lnTo>
                    <a:pt x="33" y="332"/>
                  </a:lnTo>
                  <a:lnTo>
                    <a:pt x="30" y="327"/>
                  </a:lnTo>
                  <a:lnTo>
                    <a:pt x="27" y="321"/>
                  </a:lnTo>
                  <a:lnTo>
                    <a:pt x="22" y="316"/>
                  </a:lnTo>
                  <a:lnTo>
                    <a:pt x="11" y="310"/>
                  </a:lnTo>
                  <a:lnTo>
                    <a:pt x="11" y="299"/>
                  </a:lnTo>
                  <a:lnTo>
                    <a:pt x="8" y="291"/>
                  </a:lnTo>
                  <a:lnTo>
                    <a:pt x="3" y="285"/>
                  </a:lnTo>
                  <a:lnTo>
                    <a:pt x="0" y="285"/>
                  </a:lnTo>
                  <a:lnTo>
                    <a:pt x="0" y="274"/>
                  </a:lnTo>
                  <a:lnTo>
                    <a:pt x="0" y="258"/>
                  </a:lnTo>
                  <a:lnTo>
                    <a:pt x="5" y="252"/>
                  </a:lnTo>
                  <a:lnTo>
                    <a:pt x="11" y="250"/>
                  </a:lnTo>
                  <a:lnTo>
                    <a:pt x="16" y="239"/>
                  </a:lnTo>
                  <a:lnTo>
                    <a:pt x="27" y="228"/>
                  </a:lnTo>
                  <a:lnTo>
                    <a:pt x="30" y="222"/>
                  </a:lnTo>
                  <a:lnTo>
                    <a:pt x="38" y="206"/>
                  </a:lnTo>
                  <a:lnTo>
                    <a:pt x="41" y="195"/>
                  </a:lnTo>
                  <a:lnTo>
                    <a:pt x="41" y="170"/>
                  </a:lnTo>
                  <a:lnTo>
                    <a:pt x="38" y="159"/>
                  </a:lnTo>
                  <a:lnTo>
                    <a:pt x="38" y="148"/>
                  </a:lnTo>
                  <a:lnTo>
                    <a:pt x="49" y="148"/>
                  </a:lnTo>
                  <a:lnTo>
                    <a:pt x="55" y="143"/>
                  </a:lnTo>
                  <a:lnTo>
                    <a:pt x="77" y="143"/>
                  </a:lnTo>
                  <a:lnTo>
                    <a:pt x="93" y="140"/>
                  </a:lnTo>
                  <a:lnTo>
                    <a:pt x="93" y="137"/>
                  </a:lnTo>
                  <a:lnTo>
                    <a:pt x="96" y="134"/>
                  </a:lnTo>
                  <a:lnTo>
                    <a:pt x="99" y="126"/>
                  </a:lnTo>
                  <a:lnTo>
                    <a:pt x="101" y="112"/>
                  </a:lnTo>
                  <a:lnTo>
                    <a:pt x="107" y="110"/>
                  </a:lnTo>
                  <a:lnTo>
                    <a:pt x="110" y="107"/>
                  </a:lnTo>
                  <a:lnTo>
                    <a:pt x="115" y="107"/>
                  </a:lnTo>
                  <a:lnTo>
                    <a:pt x="123" y="107"/>
                  </a:lnTo>
                  <a:lnTo>
                    <a:pt x="126" y="110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5"/>
                  </a:lnTo>
                  <a:lnTo>
                    <a:pt x="140" y="118"/>
                  </a:lnTo>
                  <a:lnTo>
                    <a:pt x="142" y="121"/>
                  </a:lnTo>
                  <a:lnTo>
                    <a:pt x="162" y="121"/>
                  </a:lnTo>
                  <a:lnTo>
                    <a:pt x="175" y="118"/>
                  </a:lnTo>
                  <a:lnTo>
                    <a:pt x="178" y="115"/>
                  </a:lnTo>
                  <a:lnTo>
                    <a:pt x="181" y="112"/>
                  </a:lnTo>
                  <a:lnTo>
                    <a:pt x="189" y="107"/>
                  </a:lnTo>
                  <a:lnTo>
                    <a:pt x="192" y="107"/>
                  </a:lnTo>
                  <a:lnTo>
                    <a:pt x="195" y="96"/>
                  </a:lnTo>
                  <a:lnTo>
                    <a:pt x="200" y="91"/>
                  </a:lnTo>
                  <a:lnTo>
                    <a:pt x="203" y="85"/>
                  </a:lnTo>
                  <a:lnTo>
                    <a:pt x="211" y="85"/>
                  </a:lnTo>
                  <a:lnTo>
                    <a:pt x="219" y="85"/>
                  </a:lnTo>
                  <a:lnTo>
                    <a:pt x="227" y="85"/>
                  </a:lnTo>
                  <a:lnTo>
                    <a:pt x="233" y="85"/>
                  </a:lnTo>
                  <a:lnTo>
                    <a:pt x="241" y="82"/>
                  </a:lnTo>
                  <a:lnTo>
                    <a:pt x="247" y="77"/>
                  </a:lnTo>
                  <a:lnTo>
                    <a:pt x="252" y="74"/>
                  </a:lnTo>
                  <a:lnTo>
                    <a:pt x="255" y="66"/>
                  </a:lnTo>
                  <a:lnTo>
                    <a:pt x="260" y="60"/>
                  </a:lnTo>
                  <a:lnTo>
                    <a:pt x="263" y="49"/>
                  </a:lnTo>
                  <a:lnTo>
                    <a:pt x="266" y="41"/>
                  </a:lnTo>
                  <a:lnTo>
                    <a:pt x="282" y="41"/>
                  </a:lnTo>
                  <a:lnTo>
                    <a:pt x="299" y="36"/>
                  </a:lnTo>
                  <a:lnTo>
                    <a:pt x="310" y="30"/>
                  </a:lnTo>
                  <a:lnTo>
                    <a:pt x="315" y="22"/>
                  </a:lnTo>
                  <a:lnTo>
                    <a:pt x="318" y="8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9" y="0"/>
                  </a:lnTo>
                  <a:lnTo>
                    <a:pt x="332" y="3"/>
                  </a:lnTo>
                  <a:lnTo>
                    <a:pt x="337" y="5"/>
                  </a:lnTo>
                  <a:lnTo>
                    <a:pt x="345" y="8"/>
                  </a:lnTo>
                  <a:lnTo>
                    <a:pt x="356" y="8"/>
                  </a:lnTo>
                  <a:lnTo>
                    <a:pt x="365" y="16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6" y="30"/>
                  </a:lnTo>
                  <a:lnTo>
                    <a:pt x="381" y="36"/>
                  </a:lnTo>
                  <a:lnTo>
                    <a:pt x="389" y="36"/>
                  </a:lnTo>
                  <a:lnTo>
                    <a:pt x="411" y="41"/>
                  </a:lnTo>
                  <a:lnTo>
                    <a:pt x="411" y="41"/>
                  </a:lnTo>
                  <a:lnTo>
                    <a:pt x="414" y="47"/>
                  </a:lnTo>
                  <a:lnTo>
                    <a:pt x="417" y="52"/>
                  </a:lnTo>
                  <a:lnTo>
                    <a:pt x="425" y="63"/>
                  </a:lnTo>
                  <a:lnTo>
                    <a:pt x="425" y="69"/>
                  </a:lnTo>
                  <a:lnTo>
                    <a:pt x="425" y="74"/>
                  </a:lnTo>
                  <a:lnTo>
                    <a:pt x="425" y="85"/>
                  </a:lnTo>
                  <a:lnTo>
                    <a:pt x="417" y="91"/>
                  </a:lnTo>
                  <a:lnTo>
                    <a:pt x="414" y="93"/>
                  </a:lnTo>
                  <a:lnTo>
                    <a:pt x="414" y="96"/>
                  </a:lnTo>
                  <a:lnTo>
                    <a:pt x="414" y="104"/>
                  </a:lnTo>
                  <a:lnTo>
                    <a:pt x="411" y="112"/>
                  </a:lnTo>
                  <a:lnTo>
                    <a:pt x="409" y="115"/>
                  </a:lnTo>
                  <a:lnTo>
                    <a:pt x="406" y="115"/>
                  </a:lnTo>
                  <a:lnTo>
                    <a:pt x="406" y="126"/>
                  </a:lnTo>
                  <a:lnTo>
                    <a:pt x="406" y="134"/>
                  </a:lnTo>
                  <a:lnTo>
                    <a:pt x="409" y="140"/>
                  </a:lnTo>
                  <a:lnTo>
                    <a:pt x="411" y="148"/>
                  </a:lnTo>
                  <a:lnTo>
                    <a:pt x="414" y="178"/>
                  </a:lnTo>
                  <a:lnTo>
                    <a:pt x="414" y="192"/>
                  </a:lnTo>
                  <a:lnTo>
                    <a:pt x="414" y="200"/>
                  </a:lnTo>
                  <a:lnTo>
                    <a:pt x="414" y="206"/>
                  </a:lnTo>
                  <a:lnTo>
                    <a:pt x="414" y="239"/>
                  </a:lnTo>
                  <a:lnTo>
                    <a:pt x="414" y="266"/>
                  </a:lnTo>
                  <a:lnTo>
                    <a:pt x="411" y="274"/>
                  </a:lnTo>
                  <a:lnTo>
                    <a:pt x="406" y="285"/>
                  </a:lnTo>
                  <a:lnTo>
                    <a:pt x="403" y="285"/>
                  </a:lnTo>
                  <a:lnTo>
                    <a:pt x="398" y="285"/>
                  </a:lnTo>
                  <a:lnTo>
                    <a:pt x="395" y="296"/>
                  </a:lnTo>
                  <a:lnTo>
                    <a:pt x="389" y="310"/>
                  </a:lnTo>
                  <a:lnTo>
                    <a:pt x="392" y="327"/>
                  </a:lnTo>
                  <a:lnTo>
                    <a:pt x="395" y="349"/>
                  </a:lnTo>
                  <a:lnTo>
                    <a:pt x="395" y="365"/>
                  </a:lnTo>
                  <a:lnTo>
                    <a:pt x="395" y="384"/>
                  </a:lnTo>
                  <a:lnTo>
                    <a:pt x="395" y="403"/>
                  </a:lnTo>
                  <a:lnTo>
                    <a:pt x="395" y="423"/>
                  </a:lnTo>
                  <a:lnTo>
                    <a:pt x="389" y="434"/>
                  </a:lnTo>
                  <a:lnTo>
                    <a:pt x="387" y="445"/>
                  </a:lnTo>
                  <a:lnTo>
                    <a:pt x="387" y="453"/>
                  </a:lnTo>
                  <a:lnTo>
                    <a:pt x="387" y="464"/>
                  </a:lnTo>
                  <a:lnTo>
                    <a:pt x="389" y="467"/>
                  </a:lnTo>
                  <a:lnTo>
                    <a:pt x="403" y="467"/>
                  </a:lnTo>
                  <a:lnTo>
                    <a:pt x="422" y="472"/>
                  </a:lnTo>
                  <a:lnTo>
                    <a:pt x="425" y="472"/>
                  </a:lnTo>
                  <a:lnTo>
                    <a:pt x="425" y="475"/>
                  </a:lnTo>
                  <a:lnTo>
                    <a:pt x="425" y="478"/>
                  </a:lnTo>
                  <a:lnTo>
                    <a:pt x="425" y="483"/>
                  </a:lnTo>
                  <a:lnTo>
                    <a:pt x="417" y="486"/>
                  </a:lnTo>
                  <a:lnTo>
                    <a:pt x="414" y="491"/>
                  </a:lnTo>
                  <a:lnTo>
                    <a:pt x="398" y="497"/>
                  </a:lnTo>
                  <a:lnTo>
                    <a:pt x="378" y="499"/>
                  </a:lnTo>
                  <a:lnTo>
                    <a:pt x="376" y="499"/>
                  </a:lnTo>
                  <a:lnTo>
                    <a:pt x="373" y="502"/>
                  </a:lnTo>
                  <a:lnTo>
                    <a:pt x="365" y="502"/>
                  </a:lnTo>
                  <a:lnTo>
                    <a:pt x="356" y="502"/>
                  </a:lnTo>
                  <a:lnTo>
                    <a:pt x="345" y="519"/>
                  </a:lnTo>
                  <a:lnTo>
                    <a:pt x="343" y="524"/>
                  </a:lnTo>
                  <a:lnTo>
                    <a:pt x="343" y="538"/>
                  </a:lnTo>
                  <a:lnTo>
                    <a:pt x="343" y="549"/>
                  </a:lnTo>
                  <a:lnTo>
                    <a:pt x="343" y="549"/>
                  </a:lnTo>
                  <a:lnTo>
                    <a:pt x="340" y="549"/>
                  </a:lnTo>
                  <a:lnTo>
                    <a:pt x="337" y="557"/>
                  </a:lnTo>
                  <a:lnTo>
                    <a:pt x="337" y="560"/>
                  </a:lnTo>
                  <a:lnTo>
                    <a:pt x="329" y="568"/>
                  </a:lnTo>
                  <a:lnTo>
                    <a:pt x="321" y="576"/>
                  </a:lnTo>
                  <a:lnTo>
                    <a:pt x="329" y="576"/>
                  </a:lnTo>
                  <a:lnTo>
                    <a:pt x="337" y="579"/>
                  </a:lnTo>
                  <a:lnTo>
                    <a:pt x="343" y="579"/>
                  </a:lnTo>
                  <a:lnTo>
                    <a:pt x="345" y="579"/>
                  </a:lnTo>
                  <a:lnTo>
                    <a:pt x="359" y="576"/>
                  </a:lnTo>
                  <a:lnTo>
                    <a:pt x="367" y="576"/>
                  </a:lnTo>
                  <a:lnTo>
                    <a:pt x="373" y="579"/>
                  </a:lnTo>
                  <a:lnTo>
                    <a:pt x="381" y="579"/>
                  </a:lnTo>
                  <a:lnTo>
                    <a:pt x="378" y="579"/>
                  </a:lnTo>
                  <a:lnTo>
                    <a:pt x="376" y="585"/>
                  </a:lnTo>
                  <a:lnTo>
                    <a:pt x="367" y="587"/>
                  </a:lnTo>
                  <a:lnTo>
                    <a:pt x="365" y="590"/>
                  </a:lnTo>
                  <a:lnTo>
                    <a:pt x="348" y="590"/>
                  </a:lnTo>
                  <a:lnTo>
                    <a:pt x="337" y="593"/>
                  </a:lnTo>
                  <a:lnTo>
                    <a:pt x="329" y="598"/>
                  </a:lnTo>
                  <a:lnTo>
                    <a:pt x="318" y="604"/>
                  </a:lnTo>
                  <a:lnTo>
                    <a:pt x="315" y="604"/>
                  </a:lnTo>
                  <a:lnTo>
                    <a:pt x="310" y="604"/>
                  </a:lnTo>
                  <a:lnTo>
                    <a:pt x="302" y="609"/>
                  </a:lnTo>
                  <a:lnTo>
                    <a:pt x="299" y="618"/>
                  </a:lnTo>
                  <a:lnTo>
                    <a:pt x="299" y="620"/>
                  </a:lnTo>
                  <a:lnTo>
                    <a:pt x="299" y="623"/>
                  </a:lnTo>
                  <a:lnTo>
                    <a:pt x="299" y="623"/>
                  </a:lnTo>
                  <a:lnTo>
                    <a:pt x="302" y="623"/>
                  </a:lnTo>
                  <a:lnTo>
                    <a:pt x="302" y="629"/>
                  </a:lnTo>
                  <a:lnTo>
                    <a:pt x="302" y="634"/>
                  </a:lnTo>
                  <a:lnTo>
                    <a:pt x="310" y="639"/>
                  </a:lnTo>
                  <a:lnTo>
                    <a:pt x="313" y="642"/>
                  </a:lnTo>
                  <a:lnTo>
                    <a:pt x="313" y="648"/>
                  </a:lnTo>
                  <a:lnTo>
                    <a:pt x="313" y="648"/>
                  </a:lnTo>
                  <a:lnTo>
                    <a:pt x="310" y="650"/>
                  </a:lnTo>
                  <a:lnTo>
                    <a:pt x="302" y="653"/>
                  </a:lnTo>
                  <a:lnTo>
                    <a:pt x="296" y="653"/>
                  </a:lnTo>
                  <a:lnTo>
                    <a:pt x="285" y="653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3946085" y="3307289"/>
              <a:ext cx="983120" cy="716027"/>
            </a:xfrm>
            <a:custGeom>
              <a:avLst/>
              <a:gdLst/>
              <a:ahLst/>
              <a:cxnLst>
                <a:cxn ang="0">
                  <a:pos x="293" y="489"/>
                </a:cxn>
                <a:cxn ang="0">
                  <a:pos x="249" y="480"/>
                </a:cxn>
                <a:cxn ang="0">
                  <a:pos x="222" y="489"/>
                </a:cxn>
                <a:cxn ang="0">
                  <a:pos x="184" y="489"/>
                </a:cxn>
                <a:cxn ang="0">
                  <a:pos x="167" y="467"/>
                </a:cxn>
                <a:cxn ang="0">
                  <a:pos x="132" y="423"/>
                </a:cxn>
                <a:cxn ang="0">
                  <a:pos x="104" y="390"/>
                </a:cxn>
                <a:cxn ang="0">
                  <a:pos x="38" y="390"/>
                </a:cxn>
                <a:cxn ang="0">
                  <a:pos x="33" y="368"/>
                </a:cxn>
                <a:cxn ang="0">
                  <a:pos x="5" y="349"/>
                </a:cxn>
                <a:cxn ang="0">
                  <a:pos x="8" y="310"/>
                </a:cxn>
                <a:cxn ang="0">
                  <a:pos x="5" y="263"/>
                </a:cxn>
                <a:cxn ang="0">
                  <a:pos x="8" y="242"/>
                </a:cxn>
                <a:cxn ang="0">
                  <a:pos x="44" y="217"/>
                </a:cxn>
                <a:cxn ang="0">
                  <a:pos x="57" y="189"/>
                </a:cxn>
                <a:cxn ang="0">
                  <a:pos x="38" y="173"/>
                </a:cxn>
                <a:cxn ang="0">
                  <a:pos x="8" y="156"/>
                </a:cxn>
                <a:cxn ang="0">
                  <a:pos x="22" y="134"/>
                </a:cxn>
                <a:cxn ang="0">
                  <a:pos x="49" y="110"/>
                </a:cxn>
                <a:cxn ang="0">
                  <a:pos x="88" y="96"/>
                </a:cxn>
                <a:cxn ang="0">
                  <a:pos x="167" y="110"/>
                </a:cxn>
                <a:cxn ang="0">
                  <a:pos x="217" y="113"/>
                </a:cxn>
                <a:cxn ang="0">
                  <a:pos x="255" y="104"/>
                </a:cxn>
                <a:cxn ang="0">
                  <a:pos x="293" y="91"/>
                </a:cxn>
                <a:cxn ang="0">
                  <a:pos x="373" y="69"/>
                </a:cxn>
                <a:cxn ang="0">
                  <a:pos x="406" y="52"/>
                </a:cxn>
                <a:cxn ang="0">
                  <a:pos x="488" y="47"/>
                </a:cxn>
                <a:cxn ang="0">
                  <a:pos x="513" y="60"/>
                </a:cxn>
                <a:cxn ang="0">
                  <a:pos x="568" y="60"/>
                </a:cxn>
                <a:cxn ang="0">
                  <a:pos x="598" y="41"/>
                </a:cxn>
                <a:cxn ang="0">
                  <a:pos x="609" y="0"/>
                </a:cxn>
                <a:cxn ang="0">
                  <a:pos x="628" y="3"/>
                </a:cxn>
                <a:cxn ang="0">
                  <a:pos x="680" y="66"/>
                </a:cxn>
                <a:cxn ang="0">
                  <a:pos x="661" y="91"/>
                </a:cxn>
                <a:cxn ang="0">
                  <a:pos x="623" y="85"/>
                </a:cxn>
                <a:cxn ang="0">
                  <a:pos x="595" y="115"/>
                </a:cxn>
                <a:cxn ang="0">
                  <a:pos x="587" y="137"/>
                </a:cxn>
                <a:cxn ang="0">
                  <a:pos x="565" y="178"/>
                </a:cxn>
                <a:cxn ang="0">
                  <a:pos x="548" y="189"/>
                </a:cxn>
                <a:cxn ang="0">
                  <a:pos x="535" y="209"/>
                </a:cxn>
                <a:cxn ang="0">
                  <a:pos x="521" y="255"/>
                </a:cxn>
                <a:cxn ang="0">
                  <a:pos x="518" y="283"/>
                </a:cxn>
                <a:cxn ang="0">
                  <a:pos x="499" y="310"/>
                </a:cxn>
                <a:cxn ang="0">
                  <a:pos x="505" y="351"/>
                </a:cxn>
                <a:cxn ang="0">
                  <a:pos x="505" y="379"/>
                </a:cxn>
                <a:cxn ang="0">
                  <a:pos x="474" y="392"/>
                </a:cxn>
                <a:cxn ang="0">
                  <a:pos x="455" y="412"/>
                </a:cxn>
                <a:cxn ang="0">
                  <a:pos x="452" y="436"/>
                </a:cxn>
                <a:cxn ang="0">
                  <a:pos x="422" y="442"/>
                </a:cxn>
                <a:cxn ang="0">
                  <a:pos x="387" y="456"/>
                </a:cxn>
                <a:cxn ang="0">
                  <a:pos x="373" y="505"/>
                </a:cxn>
              </a:cxnLst>
              <a:rect l="0" t="0" r="r" b="b"/>
              <a:pathLst>
                <a:path w="683" h="513">
                  <a:moveTo>
                    <a:pt x="307" y="513"/>
                  </a:moveTo>
                  <a:lnTo>
                    <a:pt x="302" y="505"/>
                  </a:lnTo>
                  <a:lnTo>
                    <a:pt x="293" y="497"/>
                  </a:lnTo>
                  <a:lnTo>
                    <a:pt x="293" y="494"/>
                  </a:lnTo>
                  <a:lnTo>
                    <a:pt x="293" y="489"/>
                  </a:lnTo>
                  <a:lnTo>
                    <a:pt x="288" y="486"/>
                  </a:lnTo>
                  <a:lnTo>
                    <a:pt x="285" y="478"/>
                  </a:lnTo>
                  <a:lnTo>
                    <a:pt x="269" y="478"/>
                  </a:lnTo>
                  <a:lnTo>
                    <a:pt x="255" y="478"/>
                  </a:lnTo>
                  <a:lnTo>
                    <a:pt x="249" y="480"/>
                  </a:lnTo>
                  <a:lnTo>
                    <a:pt x="244" y="483"/>
                  </a:lnTo>
                  <a:lnTo>
                    <a:pt x="233" y="483"/>
                  </a:lnTo>
                  <a:lnTo>
                    <a:pt x="230" y="486"/>
                  </a:lnTo>
                  <a:lnTo>
                    <a:pt x="228" y="489"/>
                  </a:lnTo>
                  <a:lnTo>
                    <a:pt x="222" y="489"/>
                  </a:lnTo>
                  <a:lnTo>
                    <a:pt x="214" y="494"/>
                  </a:lnTo>
                  <a:lnTo>
                    <a:pt x="203" y="494"/>
                  </a:lnTo>
                  <a:lnTo>
                    <a:pt x="189" y="494"/>
                  </a:lnTo>
                  <a:lnTo>
                    <a:pt x="186" y="494"/>
                  </a:lnTo>
                  <a:lnTo>
                    <a:pt x="184" y="489"/>
                  </a:lnTo>
                  <a:lnTo>
                    <a:pt x="181" y="486"/>
                  </a:lnTo>
                  <a:lnTo>
                    <a:pt x="181" y="483"/>
                  </a:lnTo>
                  <a:lnTo>
                    <a:pt x="178" y="478"/>
                  </a:lnTo>
                  <a:lnTo>
                    <a:pt x="167" y="469"/>
                  </a:lnTo>
                  <a:lnTo>
                    <a:pt x="167" y="467"/>
                  </a:lnTo>
                  <a:lnTo>
                    <a:pt x="164" y="461"/>
                  </a:lnTo>
                  <a:lnTo>
                    <a:pt x="156" y="453"/>
                  </a:lnTo>
                  <a:lnTo>
                    <a:pt x="140" y="431"/>
                  </a:lnTo>
                  <a:lnTo>
                    <a:pt x="134" y="425"/>
                  </a:lnTo>
                  <a:lnTo>
                    <a:pt x="132" y="423"/>
                  </a:lnTo>
                  <a:lnTo>
                    <a:pt x="129" y="417"/>
                  </a:lnTo>
                  <a:lnTo>
                    <a:pt x="123" y="414"/>
                  </a:lnTo>
                  <a:lnTo>
                    <a:pt x="115" y="403"/>
                  </a:lnTo>
                  <a:lnTo>
                    <a:pt x="112" y="390"/>
                  </a:lnTo>
                  <a:lnTo>
                    <a:pt x="104" y="390"/>
                  </a:lnTo>
                  <a:lnTo>
                    <a:pt x="99" y="390"/>
                  </a:lnTo>
                  <a:lnTo>
                    <a:pt x="99" y="387"/>
                  </a:lnTo>
                  <a:lnTo>
                    <a:pt x="99" y="384"/>
                  </a:lnTo>
                  <a:lnTo>
                    <a:pt x="52" y="390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6" y="387"/>
                  </a:lnTo>
                  <a:lnTo>
                    <a:pt x="33" y="379"/>
                  </a:lnTo>
                  <a:lnTo>
                    <a:pt x="33" y="371"/>
                  </a:lnTo>
                  <a:lnTo>
                    <a:pt x="33" y="368"/>
                  </a:lnTo>
                  <a:lnTo>
                    <a:pt x="33" y="365"/>
                  </a:lnTo>
                  <a:lnTo>
                    <a:pt x="33" y="360"/>
                  </a:lnTo>
                  <a:lnTo>
                    <a:pt x="16" y="357"/>
                  </a:lnTo>
                  <a:lnTo>
                    <a:pt x="11" y="357"/>
                  </a:lnTo>
                  <a:lnTo>
                    <a:pt x="5" y="349"/>
                  </a:lnTo>
                  <a:lnTo>
                    <a:pt x="0" y="340"/>
                  </a:lnTo>
                  <a:lnTo>
                    <a:pt x="0" y="332"/>
                  </a:lnTo>
                  <a:lnTo>
                    <a:pt x="0" y="327"/>
                  </a:lnTo>
                  <a:lnTo>
                    <a:pt x="5" y="318"/>
                  </a:lnTo>
                  <a:lnTo>
                    <a:pt x="8" y="310"/>
                  </a:lnTo>
                  <a:lnTo>
                    <a:pt x="8" y="299"/>
                  </a:lnTo>
                  <a:lnTo>
                    <a:pt x="8" y="291"/>
                  </a:lnTo>
                  <a:lnTo>
                    <a:pt x="5" y="283"/>
                  </a:lnTo>
                  <a:lnTo>
                    <a:pt x="5" y="266"/>
                  </a:lnTo>
                  <a:lnTo>
                    <a:pt x="5" y="263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5" y="244"/>
                  </a:lnTo>
                  <a:lnTo>
                    <a:pt x="8" y="242"/>
                  </a:lnTo>
                  <a:lnTo>
                    <a:pt x="19" y="242"/>
                  </a:lnTo>
                  <a:lnTo>
                    <a:pt x="33" y="233"/>
                  </a:lnTo>
                  <a:lnTo>
                    <a:pt x="36" y="228"/>
                  </a:lnTo>
                  <a:lnTo>
                    <a:pt x="41" y="220"/>
                  </a:lnTo>
                  <a:lnTo>
                    <a:pt x="44" y="217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7" y="203"/>
                  </a:lnTo>
                  <a:lnTo>
                    <a:pt x="57" y="198"/>
                  </a:lnTo>
                  <a:lnTo>
                    <a:pt x="57" y="189"/>
                  </a:lnTo>
                  <a:lnTo>
                    <a:pt x="57" y="187"/>
                  </a:lnTo>
                  <a:lnTo>
                    <a:pt x="55" y="178"/>
                  </a:lnTo>
                  <a:lnTo>
                    <a:pt x="49" y="178"/>
                  </a:lnTo>
                  <a:lnTo>
                    <a:pt x="44" y="173"/>
                  </a:lnTo>
                  <a:lnTo>
                    <a:pt x="38" y="173"/>
                  </a:lnTo>
                  <a:lnTo>
                    <a:pt x="33" y="170"/>
                  </a:lnTo>
                  <a:lnTo>
                    <a:pt x="30" y="165"/>
                  </a:lnTo>
                  <a:lnTo>
                    <a:pt x="22" y="165"/>
                  </a:lnTo>
                  <a:lnTo>
                    <a:pt x="16" y="162"/>
                  </a:lnTo>
                  <a:lnTo>
                    <a:pt x="8" y="156"/>
                  </a:lnTo>
                  <a:lnTo>
                    <a:pt x="0" y="151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11" y="137"/>
                  </a:lnTo>
                  <a:lnTo>
                    <a:pt x="22" y="134"/>
                  </a:lnTo>
                  <a:lnTo>
                    <a:pt x="30" y="134"/>
                  </a:lnTo>
                  <a:lnTo>
                    <a:pt x="36" y="134"/>
                  </a:lnTo>
                  <a:lnTo>
                    <a:pt x="41" y="124"/>
                  </a:lnTo>
                  <a:lnTo>
                    <a:pt x="49" y="115"/>
                  </a:lnTo>
                  <a:lnTo>
                    <a:pt x="49" y="110"/>
                  </a:lnTo>
                  <a:lnTo>
                    <a:pt x="49" y="99"/>
                  </a:lnTo>
                  <a:lnTo>
                    <a:pt x="57" y="99"/>
                  </a:lnTo>
                  <a:lnTo>
                    <a:pt x="68" y="96"/>
                  </a:lnTo>
                  <a:lnTo>
                    <a:pt x="79" y="96"/>
                  </a:lnTo>
                  <a:lnTo>
                    <a:pt x="88" y="96"/>
                  </a:lnTo>
                  <a:lnTo>
                    <a:pt x="110" y="99"/>
                  </a:lnTo>
                  <a:lnTo>
                    <a:pt x="126" y="104"/>
                  </a:lnTo>
                  <a:lnTo>
                    <a:pt x="143" y="104"/>
                  </a:lnTo>
                  <a:lnTo>
                    <a:pt x="159" y="107"/>
                  </a:lnTo>
                  <a:lnTo>
                    <a:pt x="167" y="110"/>
                  </a:lnTo>
                  <a:lnTo>
                    <a:pt x="181" y="113"/>
                  </a:lnTo>
                  <a:lnTo>
                    <a:pt x="195" y="115"/>
                  </a:lnTo>
                  <a:lnTo>
                    <a:pt x="203" y="115"/>
                  </a:lnTo>
                  <a:lnTo>
                    <a:pt x="214" y="115"/>
                  </a:lnTo>
                  <a:lnTo>
                    <a:pt x="217" y="113"/>
                  </a:lnTo>
                  <a:lnTo>
                    <a:pt x="225" y="113"/>
                  </a:lnTo>
                  <a:lnTo>
                    <a:pt x="228" y="110"/>
                  </a:lnTo>
                  <a:lnTo>
                    <a:pt x="241" y="107"/>
                  </a:lnTo>
                  <a:lnTo>
                    <a:pt x="249" y="107"/>
                  </a:lnTo>
                  <a:lnTo>
                    <a:pt x="255" y="104"/>
                  </a:lnTo>
                  <a:lnTo>
                    <a:pt x="269" y="99"/>
                  </a:lnTo>
                  <a:lnTo>
                    <a:pt x="288" y="96"/>
                  </a:lnTo>
                  <a:lnTo>
                    <a:pt x="288" y="93"/>
                  </a:lnTo>
                  <a:lnTo>
                    <a:pt x="288" y="93"/>
                  </a:lnTo>
                  <a:lnTo>
                    <a:pt x="293" y="91"/>
                  </a:lnTo>
                  <a:lnTo>
                    <a:pt x="296" y="91"/>
                  </a:lnTo>
                  <a:lnTo>
                    <a:pt x="302" y="88"/>
                  </a:lnTo>
                  <a:lnTo>
                    <a:pt x="310" y="88"/>
                  </a:lnTo>
                  <a:lnTo>
                    <a:pt x="332" y="82"/>
                  </a:lnTo>
                  <a:lnTo>
                    <a:pt x="373" y="69"/>
                  </a:lnTo>
                  <a:lnTo>
                    <a:pt x="378" y="66"/>
                  </a:lnTo>
                  <a:lnTo>
                    <a:pt x="387" y="60"/>
                  </a:lnTo>
                  <a:lnTo>
                    <a:pt x="389" y="60"/>
                  </a:lnTo>
                  <a:lnTo>
                    <a:pt x="395" y="60"/>
                  </a:lnTo>
                  <a:lnTo>
                    <a:pt x="406" y="52"/>
                  </a:lnTo>
                  <a:lnTo>
                    <a:pt x="417" y="41"/>
                  </a:lnTo>
                  <a:lnTo>
                    <a:pt x="428" y="41"/>
                  </a:lnTo>
                  <a:lnTo>
                    <a:pt x="455" y="47"/>
                  </a:lnTo>
                  <a:lnTo>
                    <a:pt x="472" y="47"/>
                  </a:lnTo>
                  <a:lnTo>
                    <a:pt x="488" y="47"/>
                  </a:lnTo>
                  <a:lnTo>
                    <a:pt x="488" y="49"/>
                  </a:lnTo>
                  <a:lnTo>
                    <a:pt x="491" y="52"/>
                  </a:lnTo>
                  <a:lnTo>
                    <a:pt x="502" y="52"/>
                  </a:lnTo>
                  <a:lnTo>
                    <a:pt x="513" y="52"/>
                  </a:lnTo>
                  <a:lnTo>
                    <a:pt x="513" y="60"/>
                  </a:lnTo>
                  <a:lnTo>
                    <a:pt x="516" y="60"/>
                  </a:lnTo>
                  <a:lnTo>
                    <a:pt x="516" y="66"/>
                  </a:lnTo>
                  <a:lnTo>
                    <a:pt x="540" y="66"/>
                  </a:lnTo>
                  <a:lnTo>
                    <a:pt x="559" y="60"/>
                  </a:lnTo>
                  <a:lnTo>
                    <a:pt x="568" y="60"/>
                  </a:lnTo>
                  <a:lnTo>
                    <a:pt x="573" y="52"/>
                  </a:lnTo>
                  <a:lnTo>
                    <a:pt x="581" y="52"/>
                  </a:lnTo>
                  <a:lnTo>
                    <a:pt x="587" y="49"/>
                  </a:lnTo>
                  <a:lnTo>
                    <a:pt x="595" y="41"/>
                  </a:lnTo>
                  <a:lnTo>
                    <a:pt x="598" y="41"/>
                  </a:lnTo>
                  <a:lnTo>
                    <a:pt x="598" y="27"/>
                  </a:lnTo>
                  <a:lnTo>
                    <a:pt x="601" y="19"/>
                  </a:lnTo>
                  <a:lnTo>
                    <a:pt x="601" y="16"/>
                  </a:lnTo>
                  <a:lnTo>
                    <a:pt x="606" y="1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3" y="0"/>
                  </a:lnTo>
                  <a:lnTo>
                    <a:pt x="628" y="3"/>
                  </a:lnTo>
                  <a:lnTo>
                    <a:pt x="650" y="14"/>
                  </a:lnTo>
                  <a:lnTo>
                    <a:pt x="653" y="19"/>
                  </a:lnTo>
                  <a:lnTo>
                    <a:pt x="664" y="27"/>
                  </a:lnTo>
                  <a:lnTo>
                    <a:pt x="680" y="41"/>
                  </a:lnTo>
                  <a:lnTo>
                    <a:pt x="680" y="66"/>
                  </a:lnTo>
                  <a:lnTo>
                    <a:pt x="683" y="85"/>
                  </a:lnTo>
                  <a:lnTo>
                    <a:pt x="677" y="91"/>
                  </a:lnTo>
                  <a:lnTo>
                    <a:pt x="666" y="93"/>
                  </a:lnTo>
                  <a:lnTo>
                    <a:pt x="664" y="93"/>
                  </a:lnTo>
                  <a:lnTo>
                    <a:pt x="661" y="91"/>
                  </a:lnTo>
                  <a:lnTo>
                    <a:pt x="658" y="88"/>
                  </a:lnTo>
                  <a:lnTo>
                    <a:pt x="650" y="85"/>
                  </a:lnTo>
                  <a:lnTo>
                    <a:pt x="642" y="82"/>
                  </a:lnTo>
                  <a:lnTo>
                    <a:pt x="628" y="82"/>
                  </a:lnTo>
                  <a:lnTo>
                    <a:pt x="623" y="85"/>
                  </a:lnTo>
                  <a:lnTo>
                    <a:pt x="617" y="88"/>
                  </a:lnTo>
                  <a:lnTo>
                    <a:pt x="609" y="99"/>
                  </a:lnTo>
                  <a:lnTo>
                    <a:pt x="606" y="113"/>
                  </a:lnTo>
                  <a:lnTo>
                    <a:pt x="601" y="113"/>
                  </a:lnTo>
                  <a:lnTo>
                    <a:pt x="595" y="115"/>
                  </a:lnTo>
                  <a:lnTo>
                    <a:pt x="595" y="124"/>
                  </a:lnTo>
                  <a:lnTo>
                    <a:pt x="595" y="129"/>
                  </a:lnTo>
                  <a:lnTo>
                    <a:pt x="592" y="134"/>
                  </a:lnTo>
                  <a:lnTo>
                    <a:pt x="587" y="134"/>
                  </a:lnTo>
                  <a:lnTo>
                    <a:pt x="587" y="137"/>
                  </a:lnTo>
                  <a:lnTo>
                    <a:pt x="581" y="140"/>
                  </a:lnTo>
                  <a:lnTo>
                    <a:pt x="579" y="143"/>
                  </a:lnTo>
                  <a:lnTo>
                    <a:pt x="573" y="145"/>
                  </a:lnTo>
                  <a:lnTo>
                    <a:pt x="568" y="162"/>
                  </a:lnTo>
                  <a:lnTo>
                    <a:pt x="565" y="178"/>
                  </a:lnTo>
                  <a:lnTo>
                    <a:pt x="559" y="178"/>
                  </a:lnTo>
                  <a:lnTo>
                    <a:pt x="554" y="187"/>
                  </a:lnTo>
                  <a:lnTo>
                    <a:pt x="554" y="187"/>
                  </a:lnTo>
                  <a:lnTo>
                    <a:pt x="551" y="189"/>
                  </a:lnTo>
                  <a:lnTo>
                    <a:pt x="548" y="189"/>
                  </a:lnTo>
                  <a:lnTo>
                    <a:pt x="543" y="192"/>
                  </a:lnTo>
                  <a:lnTo>
                    <a:pt x="543" y="198"/>
                  </a:lnTo>
                  <a:lnTo>
                    <a:pt x="543" y="203"/>
                  </a:lnTo>
                  <a:lnTo>
                    <a:pt x="540" y="206"/>
                  </a:lnTo>
                  <a:lnTo>
                    <a:pt x="535" y="209"/>
                  </a:lnTo>
                  <a:lnTo>
                    <a:pt x="527" y="217"/>
                  </a:lnTo>
                  <a:lnTo>
                    <a:pt x="521" y="228"/>
                  </a:lnTo>
                  <a:lnTo>
                    <a:pt x="518" y="242"/>
                  </a:lnTo>
                  <a:lnTo>
                    <a:pt x="518" y="250"/>
                  </a:lnTo>
                  <a:lnTo>
                    <a:pt x="521" y="255"/>
                  </a:lnTo>
                  <a:lnTo>
                    <a:pt x="524" y="258"/>
                  </a:lnTo>
                  <a:lnTo>
                    <a:pt x="524" y="269"/>
                  </a:lnTo>
                  <a:lnTo>
                    <a:pt x="524" y="280"/>
                  </a:lnTo>
                  <a:lnTo>
                    <a:pt x="521" y="283"/>
                  </a:lnTo>
                  <a:lnTo>
                    <a:pt x="518" y="283"/>
                  </a:lnTo>
                  <a:lnTo>
                    <a:pt x="513" y="283"/>
                  </a:lnTo>
                  <a:lnTo>
                    <a:pt x="505" y="288"/>
                  </a:lnTo>
                  <a:lnTo>
                    <a:pt x="502" y="294"/>
                  </a:lnTo>
                  <a:lnTo>
                    <a:pt x="499" y="299"/>
                  </a:lnTo>
                  <a:lnTo>
                    <a:pt x="499" y="310"/>
                  </a:lnTo>
                  <a:lnTo>
                    <a:pt x="499" y="327"/>
                  </a:lnTo>
                  <a:lnTo>
                    <a:pt x="499" y="329"/>
                  </a:lnTo>
                  <a:lnTo>
                    <a:pt x="505" y="329"/>
                  </a:lnTo>
                  <a:lnTo>
                    <a:pt x="505" y="340"/>
                  </a:lnTo>
                  <a:lnTo>
                    <a:pt x="505" y="351"/>
                  </a:lnTo>
                  <a:lnTo>
                    <a:pt x="507" y="357"/>
                  </a:lnTo>
                  <a:lnTo>
                    <a:pt x="513" y="357"/>
                  </a:lnTo>
                  <a:lnTo>
                    <a:pt x="513" y="362"/>
                  </a:lnTo>
                  <a:lnTo>
                    <a:pt x="513" y="368"/>
                  </a:lnTo>
                  <a:lnTo>
                    <a:pt x="505" y="379"/>
                  </a:lnTo>
                  <a:lnTo>
                    <a:pt x="502" y="387"/>
                  </a:lnTo>
                  <a:lnTo>
                    <a:pt x="499" y="390"/>
                  </a:lnTo>
                  <a:lnTo>
                    <a:pt x="491" y="392"/>
                  </a:lnTo>
                  <a:lnTo>
                    <a:pt x="488" y="392"/>
                  </a:lnTo>
                  <a:lnTo>
                    <a:pt x="474" y="392"/>
                  </a:lnTo>
                  <a:lnTo>
                    <a:pt x="472" y="392"/>
                  </a:lnTo>
                  <a:lnTo>
                    <a:pt x="466" y="395"/>
                  </a:lnTo>
                  <a:lnTo>
                    <a:pt x="458" y="401"/>
                  </a:lnTo>
                  <a:lnTo>
                    <a:pt x="455" y="406"/>
                  </a:lnTo>
                  <a:lnTo>
                    <a:pt x="455" y="412"/>
                  </a:lnTo>
                  <a:lnTo>
                    <a:pt x="455" y="423"/>
                  </a:lnTo>
                  <a:lnTo>
                    <a:pt x="455" y="423"/>
                  </a:lnTo>
                  <a:lnTo>
                    <a:pt x="452" y="425"/>
                  </a:lnTo>
                  <a:lnTo>
                    <a:pt x="452" y="431"/>
                  </a:lnTo>
                  <a:lnTo>
                    <a:pt x="452" y="436"/>
                  </a:lnTo>
                  <a:lnTo>
                    <a:pt x="450" y="442"/>
                  </a:lnTo>
                  <a:lnTo>
                    <a:pt x="450" y="447"/>
                  </a:lnTo>
                  <a:lnTo>
                    <a:pt x="447" y="447"/>
                  </a:lnTo>
                  <a:lnTo>
                    <a:pt x="444" y="447"/>
                  </a:lnTo>
                  <a:lnTo>
                    <a:pt x="422" y="442"/>
                  </a:lnTo>
                  <a:lnTo>
                    <a:pt x="411" y="442"/>
                  </a:lnTo>
                  <a:lnTo>
                    <a:pt x="406" y="442"/>
                  </a:lnTo>
                  <a:lnTo>
                    <a:pt x="395" y="447"/>
                  </a:lnTo>
                  <a:lnTo>
                    <a:pt x="389" y="453"/>
                  </a:lnTo>
                  <a:lnTo>
                    <a:pt x="387" y="456"/>
                  </a:lnTo>
                  <a:lnTo>
                    <a:pt x="389" y="478"/>
                  </a:lnTo>
                  <a:lnTo>
                    <a:pt x="389" y="494"/>
                  </a:lnTo>
                  <a:lnTo>
                    <a:pt x="387" y="497"/>
                  </a:lnTo>
                  <a:lnTo>
                    <a:pt x="381" y="500"/>
                  </a:lnTo>
                  <a:lnTo>
                    <a:pt x="373" y="505"/>
                  </a:lnTo>
                  <a:lnTo>
                    <a:pt x="359" y="508"/>
                  </a:lnTo>
                  <a:lnTo>
                    <a:pt x="326" y="513"/>
                  </a:lnTo>
                  <a:lnTo>
                    <a:pt x="307" y="513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5447775" y="3151583"/>
              <a:ext cx="916693" cy="805707"/>
            </a:xfrm>
            <a:custGeom>
              <a:avLst/>
              <a:gdLst/>
              <a:ahLst/>
              <a:cxnLst>
                <a:cxn ang="0">
                  <a:pos x="269" y="563"/>
                </a:cxn>
                <a:cxn ang="0">
                  <a:pos x="225" y="565"/>
                </a:cxn>
                <a:cxn ang="0">
                  <a:pos x="176" y="574"/>
                </a:cxn>
                <a:cxn ang="0">
                  <a:pos x="157" y="538"/>
                </a:cxn>
                <a:cxn ang="0">
                  <a:pos x="129" y="546"/>
                </a:cxn>
                <a:cxn ang="0">
                  <a:pos x="110" y="574"/>
                </a:cxn>
                <a:cxn ang="0">
                  <a:pos x="69" y="563"/>
                </a:cxn>
                <a:cxn ang="0">
                  <a:pos x="58" y="538"/>
                </a:cxn>
                <a:cxn ang="0">
                  <a:pos x="39" y="516"/>
                </a:cxn>
                <a:cxn ang="0">
                  <a:pos x="17" y="456"/>
                </a:cxn>
                <a:cxn ang="0">
                  <a:pos x="3" y="417"/>
                </a:cxn>
                <a:cxn ang="0">
                  <a:pos x="3" y="384"/>
                </a:cxn>
                <a:cxn ang="0">
                  <a:pos x="28" y="365"/>
                </a:cxn>
                <a:cxn ang="0">
                  <a:pos x="102" y="348"/>
                </a:cxn>
                <a:cxn ang="0">
                  <a:pos x="110" y="299"/>
                </a:cxn>
                <a:cxn ang="0">
                  <a:pos x="93" y="272"/>
                </a:cxn>
                <a:cxn ang="0">
                  <a:pos x="66" y="263"/>
                </a:cxn>
                <a:cxn ang="0">
                  <a:pos x="85" y="230"/>
                </a:cxn>
                <a:cxn ang="0">
                  <a:pos x="110" y="198"/>
                </a:cxn>
                <a:cxn ang="0">
                  <a:pos x="132" y="167"/>
                </a:cxn>
                <a:cxn ang="0">
                  <a:pos x="159" y="134"/>
                </a:cxn>
                <a:cxn ang="0">
                  <a:pos x="184" y="63"/>
                </a:cxn>
                <a:cxn ang="0">
                  <a:pos x="181" y="38"/>
                </a:cxn>
                <a:cxn ang="0">
                  <a:pos x="220" y="25"/>
                </a:cxn>
                <a:cxn ang="0">
                  <a:pos x="294" y="5"/>
                </a:cxn>
                <a:cxn ang="0">
                  <a:pos x="307" y="14"/>
                </a:cxn>
                <a:cxn ang="0">
                  <a:pos x="346" y="0"/>
                </a:cxn>
                <a:cxn ang="0">
                  <a:pos x="395" y="30"/>
                </a:cxn>
                <a:cxn ang="0">
                  <a:pos x="456" y="25"/>
                </a:cxn>
                <a:cxn ang="0">
                  <a:pos x="488" y="25"/>
                </a:cxn>
                <a:cxn ang="0">
                  <a:pos x="532" y="33"/>
                </a:cxn>
                <a:cxn ang="0">
                  <a:pos x="579" y="30"/>
                </a:cxn>
                <a:cxn ang="0">
                  <a:pos x="595" y="30"/>
                </a:cxn>
                <a:cxn ang="0">
                  <a:pos x="634" y="41"/>
                </a:cxn>
                <a:cxn ang="0">
                  <a:pos x="623" y="66"/>
                </a:cxn>
                <a:cxn ang="0">
                  <a:pos x="601" y="85"/>
                </a:cxn>
                <a:cxn ang="0">
                  <a:pos x="606" y="112"/>
                </a:cxn>
                <a:cxn ang="0">
                  <a:pos x="598" y="140"/>
                </a:cxn>
                <a:cxn ang="0">
                  <a:pos x="604" y="176"/>
                </a:cxn>
                <a:cxn ang="0">
                  <a:pos x="593" y="198"/>
                </a:cxn>
                <a:cxn ang="0">
                  <a:pos x="579" y="219"/>
                </a:cxn>
                <a:cxn ang="0">
                  <a:pos x="563" y="269"/>
                </a:cxn>
                <a:cxn ang="0">
                  <a:pos x="582" y="296"/>
                </a:cxn>
                <a:cxn ang="0">
                  <a:pos x="604" y="357"/>
                </a:cxn>
                <a:cxn ang="0">
                  <a:pos x="595" y="409"/>
                </a:cxn>
                <a:cxn ang="0">
                  <a:pos x="598" y="477"/>
                </a:cxn>
                <a:cxn ang="0">
                  <a:pos x="601" y="499"/>
                </a:cxn>
                <a:cxn ang="0">
                  <a:pos x="568" y="505"/>
                </a:cxn>
                <a:cxn ang="0">
                  <a:pos x="541" y="527"/>
                </a:cxn>
                <a:cxn ang="0">
                  <a:pos x="521" y="538"/>
                </a:cxn>
                <a:cxn ang="0">
                  <a:pos x="499" y="546"/>
                </a:cxn>
                <a:cxn ang="0">
                  <a:pos x="478" y="565"/>
                </a:cxn>
                <a:cxn ang="0">
                  <a:pos x="428" y="552"/>
                </a:cxn>
                <a:cxn ang="0">
                  <a:pos x="406" y="521"/>
                </a:cxn>
                <a:cxn ang="0">
                  <a:pos x="362" y="527"/>
                </a:cxn>
                <a:cxn ang="0">
                  <a:pos x="313" y="565"/>
                </a:cxn>
                <a:cxn ang="0">
                  <a:pos x="286" y="579"/>
                </a:cxn>
              </a:cxnLst>
              <a:rect l="0" t="0" r="r" b="b"/>
              <a:pathLst>
                <a:path w="634" h="579">
                  <a:moveTo>
                    <a:pt x="286" y="579"/>
                  </a:moveTo>
                  <a:lnTo>
                    <a:pt x="283" y="574"/>
                  </a:lnTo>
                  <a:lnTo>
                    <a:pt x="283" y="568"/>
                  </a:lnTo>
                  <a:lnTo>
                    <a:pt x="275" y="565"/>
                  </a:lnTo>
                  <a:lnTo>
                    <a:pt x="269" y="563"/>
                  </a:lnTo>
                  <a:lnTo>
                    <a:pt x="253" y="563"/>
                  </a:lnTo>
                  <a:lnTo>
                    <a:pt x="236" y="563"/>
                  </a:lnTo>
                  <a:lnTo>
                    <a:pt x="236" y="565"/>
                  </a:lnTo>
                  <a:lnTo>
                    <a:pt x="233" y="565"/>
                  </a:lnTo>
                  <a:lnTo>
                    <a:pt x="225" y="565"/>
                  </a:lnTo>
                  <a:lnTo>
                    <a:pt x="214" y="565"/>
                  </a:lnTo>
                  <a:lnTo>
                    <a:pt x="203" y="571"/>
                  </a:lnTo>
                  <a:lnTo>
                    <a:pt x="195" y="574"/>
                  </a:lnTo>
                  <a:lnTo>
                    <a:pt x="184" y="574"/>
                  </a:lnTo>
                  <a:lnTo>
                    <a:pt x="176" y="574"/>
                  </a:lnTo>
                  <a:lnTo>
                    <a:pt x="176" y="563"/>
                  </a:lnTo>
                  <a:lnTo>
                    <a:pt x="176" y="552"/>
                  </a:lnTo>
                  <a:lnTo>
                    <a:pt x="173" y="541"/>
                  </a:lnTo>
                  <a:lnTo>
                    <a:pt x="173" y="538"/>
                  </a:lnTo>
                  <a:lnTo>
                    <a:pt x="157" y="538"/>
                  </a:lnTo>
                  <a:lnTo>
                    <a:pt x="148" y="538"/>
                  </a:lnTo>
                  <a:lnTo>
                    <a:pt x="140" y="538"/>
                  </a:lnTo>
                  <a:lnTo>
                    <a:pt x="132" y="541"/>
                  </a:lnTo>
                  <a:lnTo>
                    <a:pt x="132" y="543"/>
                  </a:lnTo>
                  <a:lnTo>
                    <a:pt x="129" y="546"/>
                  </a:lnTo>
                  <a:lnTo>
                    <a:pt x="124" y="546"/>
                  </a:lnTo>
                  <a:lnTo>
                    <a:pt x="118" y="552"/>
                  </a:lnTo>
                  <a:lnTo>
                    <a:pt x="115" y="563"/>
                  </a:lnTo>
                  <a:lnTo>
                    <a:pt x="113" y="574"/>
                  </a:lnTo>
                  <a:lnTo>
                    <a:pt x="110" y="574"/>
                  </a:lnTo>
                  <a:lnTo>
                    <a:pt x="99" y="574"/>
                  </a:lnTo>
                  <a:lnTo>
                    <a:pt x="93" y="574"/>
                  </a:lnTo>
                  <a:lnTo>
                    <a:pt x="85" y="568"/>
                  </a:lnTo>
                  <a:lnTo>
                    <a:pt x="77" y="563"/>
                  </a:lnTo>
                  <a:lnTo>
                    <a:pt x="69" y="563"/>
                  </a:lnTo>
                  <a:lnTo>
                    <a:pt x="63" y="557"/>
                  </a:lnTo>
                  <a:lnTo>
                    <a:pt x="63" y="554"/>
                  </a:lnTo>
                  <a:lnTo>
                    <a:pt x="58" y="552"/>
                  </a:lnTo>
                  <a:lnTo>
                    <a:pt x="58" y="546"/>
                  </a:lnTo>
                  <a:lnTo>
                    <a:pt x="58" y="538"/>
                  </a:lnTo>
                  <a:lnTo>
                    <a:pt x="50" y="538"/>
                  </a:lnTo>
                  <a:lnTo>
                    <a:pt x="41" y="532"/>
                  </a:lnTo>
                  <a:lnTo>
                    <a:pt x="41" y="527"/>
                  </a:lnTo>
                  <a:lnTo>
                    <a:pt x="39" y="527"/>
                  </a:lnTo>
                  <a:lnTo>
                    <a:pt x="39" y="516"/>
                  </a:lnTo>
                  <a:lnTo>
                    <a:pt x="39" y="502"/>
                  </a:lnTo>
                  <a:lnTo>
                    <a:pt x="30" y="497"/>
                  </a:lnTo>
                  <a:lnTo>
                    <a:pt x="25" y="488"/>
                  </a:lnTo>
                  <a:lnTo>
                    <a:pt x="19" y="472"/>
                  </a:lnTo>
                  <a:lnTo>
                    <a:pt x="17" y="456"/>
                  </a:lnTo>
                  <a:lnTo>
                    <a:pt x="11" y="453"/>
                  </a:lnTo>
                  <a:lnTo>
                    <a:pt x="6" y="445"/>
                  </a:lnTo>
                  <a:lnTo>
                    <a:pt x="6" y="436"/>
                  </a:lnTo>
                  <a:lnTo>
                    <a:pt x="6" y="428"/>
                  </a:lnTo>
                  <a:lnTo>
                    <a:pt x="3" y="417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390"/>
                  </a:lnTo>
                  <a:lnTo>
                    <a:pt x="0" y="387"/>
                  </a:lnTo>
                  <a:lnTo>
                    <a:pt x="3" y="384"/>
                  </a:lnTo>
                  <a:lnTo>
                    <a:pt x="8" y="384"/>
                  </a:lnTo>
                  <a:lnTo>
                    <a:pt x="11" y="381"/>
                  </a:lnTo>
                  <a:lnTo>
                    <a:pt x="17" y="376"/>
                  </a:lnTo>
                  <a:lnTo>
                    <a:pt x="25" y="368"/>
                  </a:lnTo>
                  <a:lnTo>
                    <a:pt x="28" y="365"/>
                  </a:lnTo>
                  <a:lnTo>
                    <a:pt x="30" y="362"/>
                  </a:lnTo>
                  <a:lnTo>
                    <a:pt x="63" y="357"/>
                  </a:lnTo>
                  <a:lnTo>
                    <a:pt x="93" y="357"/>
                  </a:lnTo>
                  <a:lnTo>
                    <a:pt x="99" y="351"/>
                  </a:lnTo>
                  <a:lnTo>
                    <a:pt x="102" y="348"/>
                  </a:lnTo>
                  <a:lnTo>
                    <a:pt x="107" y="338"/>
                  </a:lnTo>
                  <a:lnTo>
                    <a:pt x="113" y="329"/>
                  </a:lnTo>
                  <a:lnTo>
                    <a:pt x="113" y="318"/>
                  </a:lnTo>
                  <a:lnTo>
                    <a:pt x="113" y="305"/>
                  </a:lnTo>
                  <a:lnTo>
                    <a:pt x="110" y="299"/>
                  </a:lnTo>
                  <a:lnTo>
                    <a:pt x="107" y="299"/>
                  </a:lnTo>
                  <a:lnTo>
                    <a:pt x="104" y="296"/>
                  </a:lnTo>
                  <a:lnTo>
                    <a:pt x="102" y="294"/>
                  </a:lnTo>
                  <a:lnTo>
                    <a:pt x="96" y="283"/>
                  </a:lnTo>
                  <a:lnTo>
                    <a:pt x="93" y="272"/>
                  </a:lnTo>
                  <a:lnTo>
                    <a:pt x="88" y="269"/>
                  </a:lnTo>
                  <a:lnTo>
                    <a:pt x="85" y="266"/>
                  </a:lnTo>
                  <a:lnTo>
                    <a:pt x="74" y="263"/>
                  </a:lnTo>
                  <a:lnTo>
                    <a:pt x="69" y="263"/>
                  </a:lnTo>
                  <a:lnTo>
                    <a:pt x="66" y="263"/>
                  </a:lnTo>
                  <a:lnTo>
                    <a:pt x="63" y="252"/>
                  </a:lnTo>
                  <a:lnTo>
                    <a:pt x="58" y="244"/>
                  </a:lnTo>
                  <a:lnTo>
                    <a:pt x="69" y="241"/>
                  </a:lnTo>
                  <a:lnTo>
                    <a:pt x="77" y="236"/>
                  </a:lnTo>
                  <a:lnTo>
                    <a:pt x="85" y="230"/>
                  </a:lnTo>
                  <a:lnTo>
                    <a:pt x="88" y="228"/>
                  </a:lnTo>
                  <a:lnTo>
                    <a:pt x="96" y="219"/>
                  </a:lnTo>
                  <a:lnTo>
                    <a:pt x="104" y="209"/>
                  </a:lnTo>
                  <a:lnTo>
                    <a:pt x="107" y="206"/>
                  </a:lnTo>
                  <a:lnTo>
                    <a:pt x="110" y="198"/>
                  </a:lnTo>
                  <a:lnTo>
                    <a:pt x="110" y="189"/>
                  </a:lnTo>
                  <a:lnTo>
                    <a:pt x="113" y="178"/>
                  </a:lnTo>
                  <a:lnTo>
                    <a:pt x="118" y="173"/>
                  </a:lnTo>
                  <a:lnTo>
                    <a:pt x="124" y="170"/>
                  </a:lnTo>
                  <a:lnTo>
                    <a:pt x="132" y="167"/>
                  </a:lnTo>
                  <a:lnTo>
                    <a:pt x="137" y="167"/>
                  </a:lnTo>
                  <a:lnTo>
                    <a:pt x="140" y="159"/>
                  </a:lnTo>
                  <a:lnTo>
                    <a:pt x="146" y="151"/>
                  </a:lnTo>
                  <a:lnTo>
                    <a:pt x="151" y="145"/>
                  </a:lnTo>
                  <a:lnTo>
                    <a:pt x="159" y="134"/>
                  </a:lnTo>
                  <a:lnTo>
                    <a:pt x="165" y="126"/>
                  </a:lnTo>
                  <a:lnTo>
                    <a:pt x="168" y="104"/>
                  </a:lnTo>
                  <a:lnTo>
                    <a:pt x="173" y="85"/>
                  </a:lnTo>
                  <a:lnTo>
                    <a:pt x="184" y="74"/>
                  </a:lnTo>
                  <a:lnTo>
                    <a:pt x="184" y="63"/>
                  </a:lnTo>
                  <a:lnTo>
                    <a:pt x="184" y="60"/>
                  </a:lnTo>
                  <a:lnTo>
                    <a:pt x="181" y="55"/>
                  </a:lnTo>
                  <a:lnTo>
                    <a:pt x="176" y="47"/>
                  </a:lnTo>
                  <a:lnTo>
                    <a:pt x="176" y="44"/>
                  </a:lnTo>
                  <a:lnTo>
                    <a:pt x="181" y="38"/>
                  </a:lnTo>
                  <a:lnTo>
                    <a:pt x="181" y="38"/>
                  </a:lnTo>
                  <a:lnTo>
                    <a:pt x="184" y="36"/>
                  </a:lnTo>
                  <a:lnTo>
                    <a:pt x="195" y="33"/>
                  </a:lnTo>
                  <a:lnTo>
                    <a:pt x="211" y="33"/>
                  </a:lnTo>
                  <a:lnTo>
                    <a:pt x="220" y="25"/>
                  </a:lnTo>
                  <a:lnTo>
                    <a:pt x="225" y="14"/>
                  </a:lnTo>
                  <a:lnTo>
                    <a:pt x="239" y="11"/>
                  </a:lnTo>
                  <a:lnTo>
                    <a:pt x="250" y="8"/>
                  </a:lnTo>
                  <a:lnTo>
                    <a:pt x="269" y="8"/>
                  </a:lnTo>
                  <a:lnTo>
                    <a:pt x="294" y="5"/>
                  </a:lnTo>
                  <a:lnTo>
                    <a:pt x="294" y="8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2" y="14"/>
                  </a:lnTo>
                  <a:lnTo>
                    <a:pt x="307" y="14"/>
                  </a:lnTo>
                  <a:lnTo>
                    <a:pt x="316" y="14"/>
                  </a:lnTo>
                  <a:lnTo>
                    <a:pt x="327" y="11"/>
                  </a:lnTo>
                  <a:lnTo>
                    <a:pt x="332" y="8"/>
                  </a:lnTo>
                  <a:lnTo>
                    <a:pt x="338" y="5"/>
                  </a:lnTo>
                  <a:lnTo>
                    <a:pt x="346" y="0"/>
                  </a:lnTo>
                  <a:lnTo>
                    <a:pt x="362" y="0"/>
                  </a:lnTo>
                  <a:lnTo>
                    <a:pt x="379" y="0"/>
                  </a:lnTo>
                  <a:lnTo>
                    <a:pt x="382" y="11"/>
                  </a:lnTo>
                  <a:lnTo>
                    <a:pt x="384" y="19"/>
                  </a:lnTo>
                  <a:lnTo>
                    <a:pt x="395" y="30"/>
                  </a:lnTo>
                  <a:lnTo>
                    <a:pt x="401" y="33"/>
                  </a:lnTo>
                  <a:lnTo>
                    <a:pt x="417" y="33"/>
                  </a:lnTo>
                  <a:lnTo>
                    <a:pt x="439" y="36"/>
                  </a:lnTo>
                  <a:lnTo>
                    <a:pt x="445" y="30"/>
                  </a:lnTo>
                  <a:lnTo>
                    <a:pt x="456" y="25"/>
                  </a:lnTo>
                  <a:lnTo>
                    <a:pt x="458" y="19"/>
                  </a:lnTo>
                  <a:lnTo>
                    <a:pt x="461" y="19"/>
                  </a:lnTo>
                  <a:lnTo>
                    <a:pt x="472" y="19"/>
                  </a:lnTo>
                  <a:lnTo>
                    <a:pt x="478" y="19"/>
                  </a:lnTo>
                  <a:lnTo>
                    <a:pt x="488" y="25"/>
                  </a:lnTo>
                  <a:lnTo>
                    <a:pt x="494" y="27"/>
                  </a:lnTo>
                  <a:lnTo>
                    <a:pt x="502" y="30"/>
                  </a:lnTo>
                  <a:lnTo>
                    <a:pt x="519" y="30"/>
                  </a:lnTo>
                  <a:lnTo>
                    <a:pt x="521" y="30"/>
                  </a:lnTo>
                  <a:lnTo>
                    <a:pt x="532" y="33"/>
                  </a:lnTo>
                  <a:lnTo>
                    <a:pt x="549" y="36"/>
                  </a:lnTo>
                  <a:lnTo>
                    <a:pt x="563" y="36"/>
                  </a:lnTo>
                  <a:lnTo>
                    <a:pt x="576" y="33"/>
                  </a:lnTo>
                  <a:lnTo>
                    <a:pt x="576" y="30"/>
                  </a:lnTo>
                  <a:lnTo>
                    <a:pt x="579" y="30"/>
                  </a:lnTo>
                  <a:lnTo>
                    <a:pt x="582" y="25"/>
                  </a:lnTo>
                  <a:lnTo>
                    <a:pt x="582" y="19"/>
                  </a:lnTo>
                  <a:lnTo>
                    <a:pt x="590" y="19"/>
                  </a:lnTo>
                  <a:lnTo>
                    <a:pt x="593" y="19"/>
                  </a:lnTo>
                  <a:lnTo>
                    <a:pt x="595" y="30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601" y="38"/>
                  </a:lnTo>
                  <a:lnTo>
                    <a:pt x="626" y="38"/>
                  </a:lnTo>
                  <a:lnTo>
                    <a:pt x="634" y="41"/>
                  </a:lnTo>
                  <a:lnTo>
                    <a:pt x="634" y="44"/>
                  </a:lnTo>
                  <a:lnTo>
                    <a:pt x="634" y="47"/>
                  </a:lnTo>
                  <a:lnTo>
                    <a:pt x="626" y="52"/>
                  </a:lnTo>
                  <a:lnTo>
                    <a:pt x="623" y="60"/>
                  </a:lnTo>
                  <a:lnTo>
                    <a:pt x="623" y="66"/>
                  </a:lnTo>
                  <a:lnTo>
                    <a:pt x="623" y="74"/>
                  </a:lnTo>
                  <a:lnTo>
                    <a:pt x="620" y="80"/>
                  </a:lnTo>
                  <a:lnTo>
                    <a:pt x="609" y="80"/>
                  </a:lnTo>
                  <a:lnTo>
                    <a:pt x="604" y="82"/>
                  </a:lnTo>
                  <a:lnTo>
                    <a:pt x="601" y="85"/>
                  </a:lnTo>
                  <a:lnTo>
                    <a:pt x="598" y="85"/>
                  </a:lnTo>
                  <a:lnTo>
                    <a:pt x="598" y="93"/>
                  </a:lnTo>
                  <a:lnTo>
                    <a:pt x="598" y="104"/>
                  </a:lnTo>
                  <a:lnTo>
                    <a:pt x="604" y="107"/>
                  </a:lnTo>
                  <a:lnTo>
                    <a:pt x="606" y="112"/>
                  </a:lnTo>
                  <a:lnTo>
                    <a:pt x="606" y="121"/>
                  </a:lnTo>
                  <a:lnTo>
                    <a:pt x="606" y="123"/>
                  </a:lnTo>
                  <a:lnTo>
                    <a:pt x="604" y="129"/>
                  </a:lnTo>
                  <a:lnTo>
                    <a:pt x="598" y="134"/>
                  </a:lnTo>
                  <a:lnTo>
                    <a:pt x="598" y="140"/>
                  </a:lnTo>
                  <a:lnTo>
                    <a:pt x="598" y="143"/>
                  </a:lnTo>
                  <a:lnTo>
                    <a:pt x="604" y="148"/>
                  </a:lnTo>
                  <a:lnTo>
                    <a:pt x="606" y="154"/>
                  </a:lnTo>
                  <a:lnTo>
                    <a:pt x="606" y="167"/>
                  </a:lnTo>
                  <a:lnTo>
                    <a:pt x="604" y="176"/>
                  </a:lnTo>
                  <a:lnTo>
                    <a:pt x="595" y="181"/>
                  </a:lnTo>
                  <a:lnTo>
                    <a:pt x="587" y="189"/>
                  </a:lnTo>
                  <a:lnTo>
                    <a:pt x="590" y="192"/>
                  </a:lnTo>
                  <a:lnTo>
                    <a:pt x="593" y="198"/>
                  </a:lnTo>
                  <a:lnTo>
                    <a:pt x="593" y="198"/>
                  </a:lnTo>
                  <a:lnTo>
                    <a:pt x="593" y="200"/>
                  </a:lnTo>
                  <a:lnTo>
                    <a:pt x="587" y="206"/>
                  </a:lnTo>
                  <a:lnTo>
                    <a:pt x="579" y="214"/>
                  </a:lnTo>
                  <a:lnTo>
                    <a:pt x="579" y="217"/>
                  </a:lnTo>
                  <a:lnTo>
                    <a:pt x="579" y="219"/>
                  </a:lnTo>
                  <a:lnTo>
                    <a:pt x="571" y="225"/>
                  </a:lnTo>
                  <a:lnTo>
                    <a:pt x="563" y="230"/>
                  </a:lnTo>
                  <a:lnTo>
                    <a:pt x="563" y="247"/>
                  </a:lnTo>
                  <a:lnTo>
                    <a:pt x="563" y="263"/>
                  </a:lnTo>
                  <a:lnTo>
                    <a:pt x="563" y="269"/>
                  </a:lnTo>
                  <a:lnTo>
                    <a:pt x="563" y="277"/>
                  </a:lnTo>
                  <a:lnTo>
                    <a:pt x="568" y="283"/>
                  </a:lnTo>
                  <a:lnTo>
                    <a:pt x="574" y="288"/>
                  </a:lnTo>
                  <a:lnTo>
                    <a:pt x="579" y="291"/>
                  </a:lnTo>
                  <a:lnTo>
                    <a:pt x="582" y="296"/>
                  </a:lnTo>
                  <a:lnTo>
                    <a:pt x="593" y="318"/>
                  </a:lnTo>
                  <a:lnTo>
                    <a:pt x="598" y="329"/>
                  </a:lnTo>
                  <a:lnTo>
                    <a:pt x="601" y="340"/>
                  </a:lnTo>
                  <a:lnTo>
                    <a:pt x="601" y="354"/>
                  </a:lnTo>
                  <a:lnTo>
                    <a:pt x="604" y="357"/>
                  </a:lnTo>
                  <a:lnTo>
                    <a:pt x="604" y="357"/>
                  </a:lnTo>
                  <a:lnTo>
                    <a:pt x="604" y="365"/>
                  </a:lnTo>
                  <a:lnTo>
                    <a:pt x="598" y="381"/>
                  </a:lnTo>
                  <a:lnTo>
                    <a:pt x="598" y="384"/>
                  </a:lnTo>
                  <a:lnTo>
                    <a:pt x="595" y="409"/>
                  </a:lnTo>
                  <a:lnTo>
                    <a:pt x="593" y="436"/>
                  </a:lnTo>
                  <a:lnTo>
                    <a:pt x="595" y="442"/>
                  </a:lnTo>
                  <a:lnTo>
                    <a:pt x="598" y="456"/>
                  </a:lnTo>
                  <a:lnTo>
                    <a:pt x="598" y="469"/>
                  </a:lnTo>
                  <a:lnTo>
                    <a:pt x="598" y="477"/>
                  </a:lnTo>
                  <a:lnTo>
                    <a:pt x="598" y="480"/>
                  </a:lnTo>
                  <a:lnTo>
                    <a:pt x="601" y="486"/>
                  </a:lnTo>
                  <a:lnTo>
                    <a:pt x="604" y="491"/>
                  </a:lnTo>
                  <a:lnTo>
                    <a:pt x="604" y="497"/>
                  </a:lnTo>
                  <a:lnTo>
                    <a:pt x="601" y="499"/>
                  </a:lnTo>
                  <a:lnTo>
                    <a:pt x="595" y="499"/>
                  </a:lnTo>
                  <a:lnTo>
                    <a:pt x="587" y="499"/>
                  </a:lnTo>
                  <a:lnTo>
                    <a:pt x="579" y="499"/>
                  </a:lnTo>
                  <a:lnTo>
                    <a:pt x="574" y="502"/>
                  </a:lnTo>
                  <a:lnTo>
                    <a:pt x="568" y="505"/>
                  </a:lnTo>
                  <a:lnTo>
                    <a:pt x="563" y="510"/>
                  </a:lnTo>
                  <a:lnTo>
                    <a:pt x="557" y="513"/>
                  </a:lnTo>
                  <a:lnTo>
                    <a:pt x="554" y="519"/>
                  </a:lnTo>
                  <a:lnTo>
                    <a:pt x="546" y="527"/>
                  </a:lnTo>
                  <a:lnTo>
                    <a:pt x="541" y="527"/>
                  </a:lnTo>
                  <a:lnTo>
                    <a:pt x="532" y="532"/>
                  </a:lnTo>
                  <a:lnTo>
                    <a:pt x="530" y="532"/>
                  </a:lnTo>
                  <a:lnTo>
                    <a:pt x="527" y="532"/>
                  </a:lnTo>
                  <a:lnTo>
                    <a:pt x="521" y="538"/>
                  </a:lnTo>
                  <a:lnTo>
                    <a:pt x="521" y="538"/>
                  </a:lnTo>
                  <a:lnTo>
                    <a:pt x="519" y="541"/>
                  </a:lnTo>
                  <a:lnTo>
                    <a:pt x="513" y="541"/>
                  </a:lnTo>
                  <a:lnTo>
                    <a:pt x="508" y="543"/>
                  </a:lnTo>
                  <a:lnTo>
                    <a:pt x="502" y="546"/>
                  </a:lnTo>
                  <a:lnTo>
                    <a:pt x="499" y="546"/>
                  </a:lnTo>
                  <a:lnTo>
                    <a:pt x="499" y="552"/>
                  </a:lnTo>
                  <a:lnTo>
                    <a:pt x="497" y="557"/>
                  </a:lnTo>
                  <a:lnTo>
                    <a:pt x="491" y="563"/>
                  </a:lnTo>
                  <a:lnTo>
                    <a:pt x="488" y="565"/>
                  </a:lnTo>
                  <a:lnTo>
                    <a:pt x="478" y="565"/>
                  </a:lnTo>
                  <a:lnTo>
                    <a:pt x="472" y="565"/>
                  </a:lnTo>
                  <a:lnTo>
                    <a:pt x="458" y="563"/>
                  </a:lnTo>
                  <a:lnTo>
                    <a:pt x="442" y="563"/>
                  </a:lnTo>
                  <a:lnTo>
                    <a:pt x="439" y="557"/>
                  </a:lnTo>
                  <a:lnTo>
                    <a:pt x="428" y="552"/>
                  </a:lnTo>
                  <a:lnTo>
                    <a:pt x="417" y="546"/>
                  </a:lnTo>
                  <a:lnTo>
                    <a:pt x="409" y="538"/>
                  </a:lnTo>
                  <a:lnTo>
                    <a:pt x="409" y="532"/>
                  </a:lnTo>
                  <a:lnTo>
                    <a:pt x="409" y="524"/>
                  </a:lnTo>
                  <a:lnTo>
                    <a:pt x="406" y="521"/>
                  </a:lnTo>
                  <a:lnTo>
                    <a:pt x="401" y="516"/>
                  </a:lnTo>
                  <a:lnTo>
                    <a:pt x="390" y="516"/>
                  </a:lnTo>
                  <a:lnTo>
                    <a:pt x="379" y="516"/>
                  </a:lnTo>
                  <a:lnTo>
                    <a:pt x="373" y="521"/>
                  </a:lnTo>
                  <a:lnTo>
                    <a:pt x="362" y="527"/>
                  </a:lnTo>
                  <a:lnTo>
                    <a:pt x="349" y="541"/>
                  </a:lnTo>
                  <a:lnTo>
                    <a:pt x="332" y="554"/>
                  </a:lnTo>
                  <a:lnTo>
                    <a:pt x="327" y="563"/>
                  </a:lnTo>
                  <a:lnTo>
                    <a:pt x="321" y="563"/>
                  </a:lnTo>
                  <a:lnTo>
                    <a:pt x="313" y="565"/>
                  </a:lnTo>
                  <a:lnTo>
                    <a:pt x="302" y="568"/>
                  </a:lnTo>
                  <a:lnTo>
                    <a:pt x="299" y="574"/>
                  </a:lnTo>
                  <a:lnTo>
                    <a:pt x="296" y="579"/>
                  </a:lnTo>
                  <a:lnTo>
                    <a:pt x="291" y="579"/>
                  </a:lnTo>
                  <a:lnTo>
                    <a:pt x="286" y="579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2171262" y="3195712"/>
              <a:ext cx="619431" cy="741649"/>
            </a:xfrm>
            <a:custGeom>
              <a:avLst/>
              <a:gdLst/>
              <a:ahLst/>
              <a:cxnLst>
                <a:cxn ang="0">
                  <a:pos x="151" y="529"/>
                </a:cxn>
                <a:cxn ang="0">
                  <a:pos x="137" y="502"/>
                </a:cxn>
                <a:cxn ang="0">
                  <a:pos x="137" y="485"/>
                </a:cxn>
                <a:cxn ang="0">
                  <a:pos x="135" y="461"/>
                </a:cxn>
                <a:cxn ang="0">
                  <a:pos x="94" y="447"/>
                </a:cxn>
                <a:cxn ang="0">
                  <a:pos x="74" y="433"/>
                </a:cxn>
                <a:cxn ang="0">
                  <a:pos x="85" y="378"/>
                </a:cxn>
                <a:cxn ang="0">
                  <a:pos x="77" y="354"/>
                </a:cxn>
                <a:cxn ang="0">
                  <a:pos x="63" y="324"/>
                </a:cxn>
                <a:cxn ang="0">
                  <a:pos x="39" y="282"/>
                </a:cxn>
                <a:cxn ang="0">
                  <a:pos x="9" y="263"/>
                </a:cxn>
                <a:cxn ang="0">
                  <a:pos x="0" y="238"/>
                </a:cxn>
                <a:cxn ang="0">
                  <a:pos x="11" y="227"/>
                </a:cxn>
                <a:cxn ang="0">
                  <a:pos x="28" y="195"/>
                </a:cxn>
                <a:cxn ang="0">
                  <a:pos x="36" y="186"/>
                </a:cxn>
                <a:cxn ang="0">
                  <a:pos x="83" y="175"/>
                </a:cxn>
                <a:cxn ang="0">
                  <a:pos x="99" y="156"/>
                </a:cxn>
                <a:cxn ang="0">
                  <a:pos x="99" y="120"/>
                </a:cxn>
                <a:cxn ang="0">
                  <a:pos x="85" y="107"/>
                </a:cxn>
                <a:cxn ang="0">
                  <a:pos x="74" y="101"/>
                </a:cxn>
                <a:cxn ang="0">
                  <a:pos x="74" y="87"/>
                </a:cxn>
                <a:cxn ang="0">
                  <a:pos x="105" y="85"/>
                </a:cxn>
                <a:cxn ang="0">
                  <a:pos x="107" y="68"/>
                </a:cxn>
                <a:cxn ang="0">
                  <a:pos x="91" y="46"/>
                </a:cxn>
                <a:cxn ang="0">
                  <a:pos x="85" y="38"/>
                </a:cxn>
                <a:cxn ang="0">
                  <a:pos x="94" y="30"/>
                </a:cxn>
                <a:cxn ang="0">
                  <a:pos x="121" y="19"/>
                </a:cxn>
                <a:cxn ang="0">
                  <a:pos x="132" y="0"/>
                </a:cxn>
                <a:cxn ang="0">
                  <a:pos x="151" y="5"/>
                </a:cxn>
                <a:cxn ang="0">
                  <a:pos x="176" y="11"/>
                </a:cxn>
                <a:cxn ang="0">
                  <a:pos x="209" y="16"/>
                </a:cxn>
                <a:cxn ang="0">
                  <a:pos x="228" y="38"/>
                </a:cxn>
                <a:cxn ang="0">
                  <a:pos x="220" y="52"/>
                </a:cxn>
                <a:cxn ang="0">
                  <a:pos x="220" y="101"/>
                </a:cxn>
                <a:cxn ang="0">
                  <a:pos x="236" y="131"/>
                </a:cxn>
                <a:cxn ang="0">
                  <a:pos x="253" y="148"/>
                </a:cxn>
                <a:cxn ang="0">
                  <a:pos x="264" y="159"/>
                </a:cxn>
                <a:cxn ang="0">
                  <a:pos x="291" y="186"/>
                </a:cxn>
                <a:cxn ang="0">
                  <a:pos x="305" y="197"/>
                </a:cxn>
                <a:cxn ang="0">
                  <a:pos x="316" y="214"/>
                </a:cxn>
                <a:cxn ang="0">
                  <a:pos x="332" y="241"/>
                </a:cxn>
                <a:cxn ang="0">
                  <a:pos x="349" y="291"/>
                </a:cxn>
                <a:cxn ang="0">
                  <a:pos x="362" y="324"/>
                </a:cxn>
                <a:cxn ang="0">
                  <a:pos x="371" y="343"/>
                </a:cxn>
                <a:cxn ang="0">
                  <a:pos x="398" y="345"/>
                </a:cxn>
                <a:cxn ang="0">
                  <a:pos x="431" y="392"/>
                </a:cxn>
                <a:cxn ang="0">
                  <a:pos x="425" y="414"/>
                </a:cxn>
                <a:cxn ang="0">
                  <a:pos x="420" y="422"/>
                </a:cxn>
                <a:cxn ang="0">
                  <a:pos x="409" y="417"/>
                </a:cxn>
                <a:cxn ang="0">
                  <a:pos x="365" y="422"/>
                </a:cxn>
                <a:cxn ang="0">
                  <a:pos x="349" y="431"/>
                </a:cxn>
                <a:cxn ang="0">
                  <a:pos x="318" y="458"/>
                </a:cxn>
                <a:cxn ang="0">
                  <a:pos x="297" y="466"/>
                </a:cxn>
                <a:cxn ang="0">
                  <a:pos x="272" y="477"/>
                </a:cxn>
                <a:cxn ang="0">
                  <a:pos x="231" y="499"/>
                </a:cxn>
                <a:cxn ang="0">
                  <a:pos x="203" y="516"/>
                </a:cxn>
                <a:cxn ang="0">
                  <a:pos x="176" y="532"/>
                </a:cxn>
              </a:cxnLst>
              <a:rect l="0" t="0" r="r" b="b"/>
              <a:pathLst>
                <a:path w="431" h="532">
                  <a:moveTo>
                    <a:pt x="165" y="532"/>
                  </a:moveTo>
                  <a:lnTo>
                    <a:pt x="162" y="529"/>
                  </a:lnTo>
                  <a:lnTo>
                    <a:pt x="151" y="529"/>
                  </a:lnTo>
                  <a:lnTo>
                    <a:pt x="146" y="518"/>
                  </a:lnTo>
                  <a:lnTo>
                    <a:pt x="137" y="513"/>
                  </a:lnTo>
                  <a:lnTo>
                    <a:pt x="137" y="502"/>
                  </a:lnTo>
                  <a:lnTo>
                    <a:pt x="137" y="491"/>
                  </a:lnTo>
                  <a:lnTo>
                    <a:pt x="137" y="488"/>
                  </a:lnTo>
                  <a:lnTo>
                    <a:pt x="137" y="485"/>
                  </a:lnTo>
                  <a:lnTo>
                    <a:pt x="137" y="483"/>
                  </a:lnTo>
                  <a:lnTo>
                    <a:pt x="137" y="472"/>
                  </a:lnTo>
                  <a:lnTo>
                    <a:pt x="135" y="461"/>
                  </a:lnTo>
                  <a:lnTo>
                    <a:pt x="124" y="458"/>
                  </a:lnTo>
                  <a:lnTo>
                    <a:pt x="118" y="453"/>
                  </a:lnTo>
                  <a:lnTo>
                    <a:pt x="94" y="447"/>
                  </a:lnTo>
                  <a:lnTo>
                    <a:pt x="74" y="442"/>
                  </a:lnTo>
                  <a:lnTo>
                    <a:pt x="74" y="439"/>
                  </a:lnTo>
                  <a:lnTo>
                    <a:pt x="74" y="433"/>
                  </a:lnTo>
                  <a:lnTo>
                    <a:pt x="80" y="417"/>
                  </a:lnTo>
                  <a:lnTo>
                    <a:pt x="85" y="387"/>
                  </a:lnTo>
                  <a:lnTo>
                    <a:pt x="85" y="378"/>
                  </a:lnTo>
                  <a:lnTo>
                    <a:pt x="85" y="373"/>
                  </a:lnTo>
                  <a:lnTo>
                    <a:pt x="83" y="367"/>
                  </a:lnTo>
                  <a:lnTo>
                    <a:pt x="77" y="354"/>
                  </a:lnTo>
                  <a:lnTo>
                    <a:pt x="72" y="343"/>
                  </a:lnTo>
                  <a:lnTo>
                    <a:pt x="66" y="337"/>
                  </a:lnTo>
                  <a:lnTo>
                    <a:pt x="63" y="324"/>
                  </a:lnTo>
                  <a:lnTo>
                    <a:pt x="63" y="315"/>
                  </a:lnTo>
                  <a:lnTo>
                    <a:pt x="50" y="296"/>
                  </a:lnTo>
                  <a:lnTo>
                    <a:pt x="39" y="282"/>
                  </a:lnTo>
                  <a:lnTo>
                    <a:pt x="30" y="280"/>
                  </a:lnTo>
                  <a:lnTo>
                    <a:pt x="11" y="269"/>
                  </a:lnTo>
                  <a:lnTo>
                    <a:pt x="9" y="263"/>
                  </a:lnTo>
                  <a:lnTo>
                    <a:pt x="0" y="258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6" y="238"/>
                  </a:lnTo>
                  <a:lnTo>
                    <a:pt x="9" y="236"/>
                  </a:lnTo>
                  <a:lnTo>
                    <a:pt x="11" y="227"/>
                  </a:lnTo>
                  <a:lnTo>
                    <a:pt x="11" y="216"/>
                  </a:lnTo>
                  <a:lnTo>
                    <a:pt x="22" y="205"/>
                  </a:lnTo>
                  <a:lnTo>
                    <a:pt x="28" y="195"/>
                  </a:lnTo>
                  <a:lnTo>
                    <a:pt x="28" y="192"/>
                  </a:lnTo>
                  <a:lnTo>
                    <a:pt x="30" y="186"/>
                  </a:lnTo>
                  <a:lnTo>
                    <a:pt x="36" y="186"/>
                  </a:lnTo>
                  <a:lnTo>
                    <a:pt x="41" y="178"/>
                  </a:lnTo>
                  <a:lnTo>
                    <a:pt x="72" y="175"/>
                  </a:lnTo>
                  <a:lnTo>
                    <a:pt x="83" y="175"/>
                  </a:lnTo>
                  <a:lnTo>
                    <a:pt x="91" y="164"/>
                  </a:lnTo>
                  <a:lnTo>
                    <a:pt x="99" y="159"/>
                  </a:lnTo>
                  <a:lnTo>
                    <a:pt x="99" y="156"/>
                  </a:lnTo>
                  <a:lnTo>
                    <a:pt x="99" y="153"/>
                  </a:lnTo>
                  <a:lnTo>
                    <a:pt x="99" y="134"/>
                  </a:lnTo>
                  <a:lnTo>
                    <a:pt x="99" y="120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85" y="107"/>
                  </a:lnTo>
                  <a:lnTo>
                    <a:pt x="80" y="104"/>
                  </a:lnTo>
                  <a:lnTo>
                    <a:pt x="77" y="101"/>
                  </a:lnTo>
                  <a:lnTo>
                    <a:pt x="74" y="101"/>
                  </a:lnTo>
                  <a:lnTo>
                    <a:pt x="72" y="96"/>
                  </a:lnTo>
                  <a:lnTo>
                    <a:pt x="72" y="90"/>
                  </a:lnTo>
                  <a:lnTo>
                    <a:pt x="74" y="87"/>
                  </a:lnTo>
                  <a:lnTo>
                    <a:pt x="80" y="85"/>
                  </a:lnTo>
                  <a:lnTo>
                    <a:pt x="91" y="85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7" y="79"/>
                  </a:lnTo>
                  <a:lnTo>
                    <a:pt x="107" y="68"/>
                  </a:lnTo>
                  <a:lnTo>
                    <a:pt x="105" y="60"/>
                  </a:lnTo>
                  <a:lnTo>
                    <a:pt x="94" y="52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3" y="46"/>
                  </a:lnTo>
                  <a:lnTo>
                    <a:pt x="85" y="38"/>
                  </a:lnTo>
                  <a:lnTo>
                    <a:pt x="88" y="33"/>
                  </a:lnTo>
                  <a:lnTo>
                    <a:pt x="91" y="33"/>
                  </a:lnTo>
                  <a:lnTo>
                    <a:pt x="94" y="30"/>
                  </a:lnTo>
                  <a:lnTo>
                    <a:pt x="107" y="30"/>
                  </a:lnTo>
                  <a:lnTo>
                    <a:pt x="118" y="24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4" y="11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59" y="5"/>
                  </a:lnTo>
                  <a:lnTo>
                    <a:pt x="168" y="5"/>
                  </a:lnTo>
                  <a:lnTo>
                    <a:pt x="176" y="11"/>
                  </a:lnTo>
                  <a:lnTo>
                    <a:pt x="184" y="13"/>
                  </a:lnTo>
                  <a:lnTo>
                    <a:pt x="190" y="16"/>
                  </a:lnTo>
                  <a:lnTo>
                    <a:pt x="209" y="16"/>
                  </a:lnTo>
                  <a:lnTo>
                    <a:pt x="228" y="16"/>
                  </a:lnTo>
                  <a:lnTo>
                    <a:pt x="228" y="30"/>
                  </a:lnTo>
                  <a:lnTo>
                    <a:pt x="228" y="38"/>
                  </a:lnTo>
                  <a:lnTo>
                    <a:pt x="225" y="41"/>
                  </a:lnTo>
                  <a:lnTo>
                    <a:pt x="220" y="46"/>
                  </a:lnTo>
                  <a:lnTo>
                    <a:pt x="220" y="52"/>
                  </a:lnTo>
                  <a:lnTo>
                    <a:pt x="220" y="60"/>
                  </a:lnTo>
                  <a:lnTo>
                    <a:pt x="220" y="79"/>
                  </a:lnTo>
                  <a:lnTo>
                    <a:pt x="220" y="101"/>
                  </a:lnTo>
                  <a:lnTo>
                    <a:pt x="225" y="112"/>
                  </a:lnTo>
                  <a:lnTo>
                    <a:pt x="228" y="120"/>
                  </a:lnTo>
                  <a:lnTo>
                    <a:pt x="236" y="131"/>
                  </a:lnTo>
                  <a:lnTo>
                    <a:pt x="247" y="137"/>
                  </a:lnTo>
                  <a:lnTo>
                    <a:pt x="250" y="145"/>
                  </a:lnTo>
                  <a:lnTo>
                    <a:pt x="253" y="148"/>
                  </a:lnTo>
                  <a:lnTo>
                    <a:pt x="255" y="151"/>
                  </a:lnTo>
                  <a:lnTo>
                    <a:pt x="261" y="156"/>
                  </a:lnTo>
                  <a:lnTo>
                    <a:pt x="264" y="159"/>
                  </a:lnTo>
                  <a:lnTo>
                    <a:pt x="266" y="164"/>
                  </a:lnTo>
                  <a:lnTo>
                    <a:pt x="280" y="175"/>
                  </a:lnTo>
                  <a:lnTo>
                    <a:pt x="291" y="186"/>
                  </a:lnTo>
                  <a:lnTo>
                    <a:pt x="297" y="192"/>
                  </a:lnTo>
                  <a:lnTo>
                    <a:pt x="299" y="195"/>
                  </a:lnTo>
                  <a:lnTo>
                    <a:pt x="305" y="197"/>
                  </a:lnTo>
                  <a:lnTo>
                    <a:pt x="308" y="205"/>
                  </a:lnTo>
                  <a:lnTo>
                    <a:pt x="313" y="208"/>
                  </a:lnTo>
                  <a:lnTo>
                    <a:pt x="316" y="214"/>
                  </a:lnTo>
                  <a:lnTo>
                    <a:pt x="321" y="219"/>
                  </a:lnTo>
                  <a:lnTo>
                    <a:pt x="332" y="230"/>
                  </a:lnTo>
                  <a:lnTo>
                    <a:pt x="332" y="241"/>
                  </a:lnTo>
                  <a:lnTo>
                    <a:pt x="332" y="249"/>
                  </a:lnTo>
                  <a:lnTo>
                    <a:pt x="343" y="269"/>
                  </a:lnTo>
                  <a:lnTo>
                    <a:pt x="349" y="291"/>
                  </a:lnTo>
                  <a:lnTo>
                    <a:pt x="357" y="304"/>
                  </a:lnTo>
                  <a:lnTo>
                    <a:pt x="360" y="324"/>
                  </a:lnTo>
                  <a:lnTo>
                    <a:pt x="362" y="324"/>
                  </a:lnTo>
                  <a:lnTo>
                    <a:pt x="365" y="332"/>
                  </a:lnTo>
                  <a:lnTo>
                    <a:pt x="365" y="340"/>
                  </a:lnTo>
                  <a:lnTo>
                    <a:pt x="371" y="343"/>
                  </a:lnTo>
                  <a:lnTo>
                    <a:pt x="376" y="343"/>
                  </a:lnTo>
                  <a:lnTo>
                    <a:pt x="387" y="345"/>
                  </a:lnTo>
                  <a:lnTo>
                    <a:pt x="398" y="345"/>
                  </a:lnTo>
                  <a:lnTo>
                    <a:pt x="417" y="362"/>
                  </a:lnTo>
                  <a:lnTo>
                    <a:pt x="428" y="378"/>
                  </a:lnTo>
                  <a:lnTo>
                    <a:pt x="431" y="392"/>
                  </a:lnTo>
                  <a:lnTo>
                    <a:pt x="431" y="409"/>
                  </a:lnTo>
                  <a:lnTo>
                    <a:pt x="428" y="411"/>
                  </a:lnTo>
                  <a:lnTo>
                    <a:pt x="425" y="414"/>
                  </a:lnTo>
                  <a:lnTo>
                    <a:pt x="425" y="417"/>
                  </a:lnTo>
                  <a:lnTo>
                    <a:pt x="423" y="422"/>
                  </a:lnTo>
                  <a:lnTo>
                    <a:pt x="420" y="422"/>
                  </a:lnTo>
                  <a:lnTo>
                    <a:pt x="417" y="422"/>
                  </a:lnTo>
                  <a:lnTo>
                    <a:pt x="414" y="420"/>
                  </a:lnTo>
                  <a:lnTo>
                    <a:pt x="409" y="417"/>
                  </a:lnTo>
                  <a:lnTo>
                    <a:pt x="398" y="417"/>
                  </a:lnTo>
                  <a:lnTo>
                    <a:pt x="379" y="417"/>
                  </a:lnTo>
                  <a:lnTo>
                    <a:pt x="365" y="422"/>
                  </a:lnTo>
                  <a:lnTo>
                    <a:pt x="357" y="428"/>
                  </a:lnTo>
                  <a:lnTo>
                    <a:pt x="351" y="431"/>
                  </a:lnTo>
                  <a:lnTo>
                    <a:pt x="349" y="431"/>
                  </a:lnTo>
                  <a:lnTo>
                    <a:pt x="338" y="439"/>
                  </a:lnTo>
                  <a:lnTo>
                    <a:pt x="332" y="450"/>
                  </a:lnTo>
                  <a:lnTo>
                    <a:pt x="318" y="458"/>
                  </a:lnTo>
                  <a:lnTo>
                    <a:pt x="313" y="463"/>
                  </a:lnTo>
                  <a:lnTo>
                    <a:pt x="305" y="463"/>
                  </a:lnTo>
                  <a:lnTo>
                    <a:pt x="297" y="466"/>
                  </a:lnTo>
                  <a:lnTo>
                    <a:pt x="291" y="472"/>
                  </a:lnTo>
                  <a:lnTo>
                    <a:pt x="286" y="474"/>
                  </a:lnTo>
                  <a:lnTo>
                    <a:pt x="272" y="477"/>
                  </a:lnTo>
                  <a:lnTo>
                    <a:pt x="255" y="480"/>
                  </a:lnTo>
                  <a:lnTo>
                    <a:pt x="244" y="488"/>
                  </a:lnTo>
                  <a:lnTo>
                    <a:pt x="231" y="499"/>
                  </a:lnTo>
                  <a:lnTo>
                    <a:pt x="225" y="502"/>
                  </a:lnTo>
                  <a:lnTo>
                    <a:pt x="217" y="507"/>
                  </a:lnTo>
                  <a:lnTo>
                    <a:pt x="203" y="516"/>
                  </a:lnTo>
                  <a:lnTo>
                    <a:pt x="190" y="529"/>
                  </a:lnTo>
                  <a:lnTo>
                    <a:pt x="184" y="529"/>
                  </a:lnTo>
                  <a:lnTo>
                    <a:pt x="176" y="532"/>
                  </a:lnTo>
                  <a:lnTo>
                    <a:pt x="173" y="532"/>
                  </a:lnTo>
                  <a:lnTo>
                    <a:pt x="165" y="53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688846" y="2821328"/>
              <a:ext cx="1192366" cy="1047704"/>
            </a:xfrm>
            <a:custGeom>
              <a:avLst/>
              <a:gdLst/>
              <a:ahLst/>
              <a:cxnLst>
                <a:cxn ang="0">
                  <a:pos x="420" y="736"/>
                </a:cxn>
                <a:cxn ang="0">
                  <a:pos x="395" y="714"/>
                </a:cxn>
                <a:cxn ang="0">
                  <a:pos x="439" y="697"/>
                </a:cxn>
                <a:cxn ang="0">
                  <a:pos x="439" y="634"/>
                </a:cxn>
                <a:cxn ang="0">
                  <a:pos x="428" y="563"/>
                </a:cxn>
                <a:cxn ang="0">
                  <a:pos x="401" y="546"/>
                </a:cxn>
                <a:cxn ang="0">
                  <a:pos x="351" y="557"/>
                </a:cxn>
                <a:cxn ang="0">
                  <a:pos x="269" y="541"/>
                </a:cxn>
                <a:cxn ang="0">
                  <a:pos x="219" y="552"/>
                </a:cxn>
                <a:cxn ang="0">
                  <a:pos x="195" y="563"/>
                </a:cxn>
                <a:cxn ang="0">
                  <a:pos x="162" y="571"/>
                </a:cxn>
                <a:cxn ang="0">
                  <a:pos x="115" y="601"/>
                </a:cxn>
                <a:cxn ang="0">
                  <a:pos x="74" y="612"/>
                </a:cxn>
                <a:cxn ang="0">
                  <a:pos x="49" y="590"/>
                </a:cxn>
                <a:cxn ang="0">
                  <a:pos x="0" y="566"/>
                </a:cxn>
                <a:cxn ang="0">
                  <a:pos x="36" y="508"/>
                </a:cxn>
                <a:cxn ang="0">
                  <a:pos x="69" y="461"/>
                </a:cxn>
                <a:cxn ang="0">
                  <a:pos x="107" y="417"/>
                </a:cxn>
                <a:cxn ang="0">
                  <a:pos x="132" y="426"/>
                </a:cxn>
                <a:cxn ang="0">
                  <a:pos x="162" y="390"/>
                </a:cxn>
                <a:cxn ang="0">
                  <a:pos x="156" y="349"/>
                </a:cxn>
                <a:cxn ang="0">
                  <a:pos x="200" y="327"/>
                </a:cxn>
                <a:cxn ang="0">
                  <a:pos x="244" y="321"/>
                </a:cxn>
                <a:cxn ang="0">
                  <a:pos x="335" y="327"/>
                </a:cxn>
                <a:cxn ang="0">
                  <a:pos x="395" y="277"/>
                </a:cxn>
                <a:cxn ang="0">
                  <a:pos x="406" y="239"/>
                </a:cxn>
                <a:cxn ang="0">
                  <a:pos x="439" y="211"/>
                </a:cxn>
                <a:cxn ang="0">
                  <a:pos x="450" y="154"/>
                </a:cxn>
                <a:cxn ang="0">
                  <a:pos x="483" y="140"/>
                </a:cxn>
                <a:cxn ang="0">
                  <a:pos x="518" y="110"/>
                </a:cxn>
                <a:cxn ang="0">
                  <a:pos x="565" y="82"/>
                </a:cxn>
                <a:cxn ang="0">
                  <a:pos x="606" y="36"/>
                </a:cxn>
                <a:cxn ang="0">
                  <a:pos x="672" y="36"/>
                </a:cxn>
                <a:cxn ang="0">
                  <a:pos x="727" y="28"/>
                </a:cxn>
                <a:cxn ang="0">
                  <a:pos x="765" y="3"/>
                </a:cxn>
                <a:cxn ang="0">
                  <a:pos x="790" y="11"/>
                </a:cxn>
                <a:cxn ang="0">
                  <a:pos x="782" y="44"/>
                </a:cxn>
                <a:cxn ang="0">
                  <a:pos x="793" y="88"/>
                </a:cxn>
                <a:cxn ang="0">
                  <a:pos x="823" y="121"/>
                </a:cxn>
                <a:cxn ang="0">
                  <a:pos x="815" y="154"/>
                </a:cxn>
                <a:cxn ang="0">
                  <a:pos x="735" y="168"/>
                </a:cxn>
                <a:cxn ang="0">
                  <a:pos x="727" y="225"/>
                </a:cxn>
                <a:cxn ang="0">
                  <a:pos x="738" y="250"/>
                </a:cxn>
                <a:cxn ang="0">
                  <a:pos x="708" y="264"/>
                </a:cxn>
                <a:cxn ang="0">
                  <a:pos x="708" y="302"/>
                </a:cxn>
                <a:cxn ang="0">
                  <a:pos x="689" y="338"/>
                </a:cxn>
                <a:cxn ang="0">
                  <a:pos x="661" y="390"/>
                </a:cxn>
                <a:cxn ang="0">
                  <a:pos x="620" y="456"/>
                </a:cxn>
                <a:cxn ang="0">
                  <a:pos x="582" y="469"/>
                </a:cxn>
                <a:cxn ang="0">
                  <a:pos x="587" y="502"/>
                </a:cxn>
                <a:cxn ang="0">
                  <a:pos x="628" y="541"/>
                </a:cxn>
                <a:cxn ang="0">
                  <a:pos x="634" y="574"/>
                </a:cxn>
                <a:cxn ang="0">
                  <a:pos x="587" y="590"/>
                </a:cxn>
                <a:cxn ang="0">
                  <a:pos x="521" y="615"/>
                </a:cxn>
                <a:cxn ang="0">
                  <a:pos x="521" y="656"/>
                </a:cxn>
                <a:cxn ang="0">
                  <a:pos x="532" y="703"/>
                </a:cxn>
                <a:cxn ang="0">
                  <a:pos x="538" y="736"/>
                </a:cxn>
                <a:cxn ang="0">
                  <a:pos x="491" y="752"/>
                </a:cxn>
              </a:cxnLst>
              <a:rect l="0" t="0" r="r" b="b"/>
              <a:pathLst>
                <a:path w="826" h="752">
                  <a:moveTo>
                    <a:pt x="469" y="752"/>
                  </a:moveTo>
                  <a:lnTo>
                    <a:pt x="464" y="749"/>
                  </a:lnTo>
                  <a:lnTo>
                    <a:pt x="450" y="741"/>
                  </a:lnTo>
                  <a:lnTo>
                    <a:pt x="436" y="741"/>
                  </a:lnTo>
                  <a:lnTo>
                    <a:pt x="422" y="738"/>
                  </a:lnTo>
                  <a:lnTo>
                    <a:pt x="420" y="736"/>
                  </a:lnTo>
                  <a:lnTo>
                    <a:pt x="414" y="733"/>
                  </a:lnTo>
                  <a:lnTo>
                    <a:pt x="406" y="730"/>
                  </a:lnTo>
                  <a:lnTo>
                    <a:pt x="403" y="727"/>
                  </a:lnTo>
                  <a:lnTo>
                    <a:pt x="398" y="725"/>
                  </a:lnTo>
                  <a:lnTo>
                    <a:pt x="395" y="714"/>
                  </a:lnTo>
                  <a:lnTo>
                    <a:pt x="395" y="714"/>
                  </a:lnTo>
                  <a:lnTo>
                    <a:pt x="395" y="711"/>
                  </a:lnTo>
                  <a:lnTo>
                    <a:pt x="395" y="708"/>
                  </a:lnTo>
                  <a:lnTo>
                    <a:pt x="398" y="706"/>
                  </a:lnTo>
                  <a:lnTo>
                    <a:pt x="420" y="703"/>
                  </a:lnTo>
                  <a:lnTo>
                    <a:pt x="436" y="703"/>
                  </a:lnTo>
                  <a:lnTo>
                    <a:pt x="439" y="697"/>
                  </a:lnTo>
                  <a:lnTo>
                    <a:pt x="444" y="692"/>
                  </a:lnTo>
                  <a:lnTo>
                    <a:pt x="442" y="692"/>
                  </a:lnTo>
                  <a:lnTo>
                    <a:pt x="439" y="692"/>
                  </a:lnTo>
                  <a:lnTo>
                    <a:pt x="442" y="662"/>
                  </a:lnTo>
                  <a:lnTo>
                    <a:pt x="442" y="634"/>
                  </a:lnTo>
                  <a:lnTo>
                    <a:pt x="439" y="634"/>
                  </a:lnTo>
                  <a:lnTo>
                    <a:pt x="442" y="615"/>
                  </a:lnTo>
                  <a:lnTo>
                    <a:pt x="444" y="596"/>
                  </a:lnTo>
                  <a:lnTo>
                    <a:pt x="439" y="590"/>
                  </a:lnTo>
                  <a:lnTo>
                    <a:pt x="431" y="585"/>
                  </a:lnTo>
                  <a:lnTo>
                    <a:pt x="428" y="574"/>
                  </a:lnTo>
                  <a:lnTo>
                    <a:pt x="428" y="563"/>
                  </a:lnTo>
                  <a:lnTo>
                    <a:pt x="420" y="557"/>
                  </a:lnTo>
                  <a:lnTo>
                    <a:pt x="414" y="555"/>
                  </a:lnTo>
                  <a:lnTo>
                    <a:pt x="412" y="552"/>
                  </a:lnTo>
                  <a:lnTo>
                    <a:pt x="406" y="546"/>
                  </a:lnTo>
                  <a:lnTo>
                    <a:pt x="403" y="546"/>
                  </a:lnTo>
                  <a:lnTo>
                    <a:pt x="401" y="546"/>
                  </a:lnTo>
                  <a:lnTo>
                    <a:pt x="395" y="549"/>
                  </a:lnTo>
                  <a:lnTo>
                    <a:pt x="390" y="552"/>
                  </a:lnTo>
                  <a:lnTo>
                    <a:pt x="384" y="555"/>
                  </a:lnTo>
                  <a:lnTo>
                    <a:pt x="381" y="557"/>
                  </a:lnTo>
                  <a:lnTo>
                    <a:pt x="368" y="557"/>
                  </a:lnTo>
                  <a:lnTo>
                    <a:pt x="351" y="557"/>
                  </a:lnTo>
                  <a:lnTo>
                    <a:pt x="351" y="555"/>
                  </a:lnTo>
                  <a:lnTo>
                    <a:pt x="324" y="552"/>
                  </a:lnTo>
                  <a:lnTo>
                    <a:pt x="299" y="549"/>
                  </a:lnTo>
                  <a:lnTo>
                    <a:pt x="294" y="544"/>
                  </a:lnTo>
                  <a:lnTo>
                    <a:pt x="288" y="538"/>
                  </a:lnTo>
                  <a:lnTo>
                    <a:pt x="269" y="541"/>
                  </a:lnTo>
                  <a:lnTo>
                    <a:pt x="244" y="541"/>
                  </a:lnTo>
                  <a:lnTo>
                    <a:pt x="244" y="544"/>
                  </a:lnTo>
                  <a:lnTo>
                    <a:pt x="241" y="544"/>
                  </a:lnTo>
                  <a:lnTo>
                    <a:pt x="225" y="544"/>
                  </a:lnTo>
                  <a:lnTo>
                    <a:pt x="219" y="544"/>
                  </a:lnTo>
                  <a:lnTo>
                    <a:pt x="219" y="552"/>
                  </a:lnTo>
                  <a:lnTo>
                    <a:pt x="219" y="557"/>
                  </a:lnTo>
                  <a:lnTo>
                    <a:pt x="211" y="557"/>
                  </a:lnTo>
                  <a:lnTo>
                    <a:pt x="206" y="566"/>
                  </a:lnTo>
                  <a:lnTo>
                    <a:pt x="200" y="566"/>
                  </a:lnTo>
                  <a:lnTo>
                    <a:pt x="200" y="566"/>
                  </a:lnTo>
                  <a:lnTo>
                    <a:pt x="195" y="563"/>
                  </a:lnTo>
                  <a:lnTo>
                    <a:pt x="189" y="563"/>
                  </a:lnTo>
                  <a:lnTo>
                    <a:pt x="187" y="566"/>
                  </a:lnTo>
                  <a:lnTo>
                    <a:pt x="178" y="566"/>
                  </a:lnTo>
                  <a:lnTo>
                    <a:pt x="178" y="563"/>
                  </a:lnTo>
                  <a:lnTo>
                    <a:pt x="173" y="563"/>
                  </a:lnTo>
                  <a:lnTo>
                    <a:pt x="162" y="571"/>
                  </a:lnTo>
                  <a:lnTo>
                    <a:pt x="151" y="577"/>
                  </a:lnTo>
                  <a:lnTo>
                    <a:pt x="140" y="585"/>
                  </a:lnTo>
                  <a:lnTo>
                    <a:pt x="132" y="590"/>
                  </a:lnTo>
                  <a:lnTo>
                    <a:pt x="129" y="590"/>
                  </a:lnTo>
                  <a:lnTo>
                    <a:pt x="126" y="593"/>
                  </a:lnTo>
                  <a:lnTo>
                    <a:pt x="115" y="601"/>
                  </a:lnTo>
                  <a:lnTo>
                    <a:pt x="110" y="607"/>
                  </a:lnTo>
                  <a:lnTo>
                    <a:pt x="99" y="612"/>
                  </a:lnTo>
                  <a:lnTo>
                    <a:pt x="93" y="618"/>
                  </a:lnTo>
                  <a:lnTo>
                    <a:pt x="82" y="618"/>
                  </a:lnTo>
                  <a:lnTo>
                    <a:pt x="77" y="618"/>
                  </a:lnTo>
                  <a:lnTo>
                    <a:pt x="74" y="612"/>
                  </a:lnTo>
                  <a:lnTo>
                    <a:pt x="69" y="607"/>
                  </a:lnTo>
                  <a:lnTo>
                    <a:pt x="66" y="604"/>
                  </a:lnTo>
                  <a:lnTo>
                    <a:pt x="55" y="598"/>
                  </a:lnTo>
                  <a:lnTo>
                    <a:pt x="55" y="596"/>
                  </a:lnTo>
                  <a:lnTo>
                    <a:pt x="55" y="593"/>
                  </a:lnTo>
                  <a:lnTo>
                    <a:pt x="49" y="590"/>
                  </a:lnTo>
                  <a:lnTo>
                    <a:pt x="38" y="585"/>
                  </a:lnTo>
                  <a:lnTo>
                    <a:pt x="22" y="582"/>
                  </a:lnTo>
                  <a:lnTo>
                    <a:pt x="11" y="579"/>
                  </a:lnTo>
                  <a:lnTo>
                    <a:pt x="6" y="579"/>
                  </a:lnTo>
                  <a:lnTo>
                    <a:pt x="3" y="577"/>
                  </a:lnTo>
                  <a:lnTo>
                    <a:pt x="0" y="566"/>
                  </a:lnTo>
                  <a:lnTo>
                    <a:pt x="0" y="563"/>
                  </a:lnTo>
                  <a:lnTo>
                    <a:pt x="3" y="555"/>
                  </a:lnTo>
                  <a:lnTo>
                    <a:pt x="11" y="546"/>
                  </a:lnTo>
                  <a:lnTo>
                    <a:pt x="16" y="530"/>
                  </a:lnTo>
                  <a:lnTo>
                    <a:pt x="27" y="511"/>
                  </a:lnTo>
                  <a:lnTo>
                    <a:pt x="36" y="508"/>
                  </a:lnTo>
                  <a:lnTo>
                    <a:pt x="41" y="502"/>
                  </a:lnTo>
                  <a:lnTo>
                    <a:pt x="47" y="494"/>
                  </a:lnTo>
                  <a:lnTo>
                    <a:pt x="49" y="491"/>
                  </a:lnTo>
                  <a:lnTo>
                    <a:pt x="55" y="486"/>
                  </a:lnTo>
                  <a:lnTo>
                    <a:pt x="60" y="480"/>
                  </a:lnTo>
                  <a:lnTo>
                    <a:pt x="69" y="461"/>
                  </a:lnTo>
                  <a:lnTo>
                    <a:pt x="82" y="445"/>
                  </a:lnTo>
                  <a:lnTo>
                    <a:pt x="85" y="437"/>
                  </a:lnTo>
                  <a:lnTo>
                    <a:pt x="91" y="426"/>
                  </a:lnTo>
                  <a:lnTo>
                    <a:pt x="93" y="423"/>
                  </a:lnTo>
                  <a:lnTo>
                    <a:pt x="96" y="417"/>
                  </a:lnTo>
                  <a:lnTo>
                    <a:pt x="107" y="417"/>
                  </a:lnTo>
                  <a:lnTo>
                    <a:pt x="115" y="417"/>
                  </a:lnTo>
                  <a:lnTo>
                    <a:pt x="121" y="420"/>
                  </a:lnTo>
                  <a:lnTo>
                    <a:pt x="129" y="423"/>
                  </a:lnTo>
                  <a:lnTo>
                    <a:pt x="129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4" y="428"/>
                  </a:lnTo>
                  <a:lnTo>
                    <a:pt x="151" y="423"/>
                  </a:lnTo>
                  <a:lnTo>
                    <a:pt x="162" y="417"/>
                  </a:lnTo>
                  <a:lnTo>
                    <a:pt x="162" y="417"/>
                  </a:lnTo>
                  <a:lnTo>
                    <a:pt x="165" y="412"/>
                  </a:lnTo>
                  <a:lnTo>
                    <a:pt x="162" y="390"/>
                  </a:lnTo>
                  <a:lnTo>
                    <a:pt x="162" y="362"/>
                  </a:lnTo>
                  <a:lnTo>
                    <a:pt x="162" y="360"/>
                  </a:lnTo>
                  <a:lnTo>
                    <a:pt x="162" y="357"/>
                  </a:lnTo>
                  <a:lnTo>
                    <a:pt x="159" y="354"/>
                  </a:lnTo>
                  <a:lnTo>
                    <a:pt x="156" y="351"/>
                  </a:lnTo>
                  <a:lnTo>
                    <a:pt x="156" y="349"/>
                  </a:lnTo>
                  <a:lnTo>
                    <a:pt x="156" y="346"/>
                  </a:lnTo>
                  <a:lnTo>
                    <a:pt x="165" y="340"/>
                  </a:lnTo>
                  <a:lnTo>
                    <a:pt x="178" y="335"/>
                  </a:lnTo>
                  <a:lnTo>
                    <a:pt x="187" y="332"/>
                  </a:lnTo>
                  <a:lnTo>
                    <a:pt x="189" y="329"/>
                  </a:lnTo>
                  <a:lnTo>
                    <a:pt x="200" y="327"/>
                  </a:lnTo>
                  <a:lnTo>
                    <a:pt x="203" y="324"/>
                  </a:lnTo>
                  <a:lnTo>
                    <a:pt x="211" y="321"/>
                  </a:lnTo>
                  <a:lnTo>
                    <a:pt x="217" y="313"/>
                  </a:lnTo>
                  <a:lnTo>
                    <a:pt x="222" y="313"/>
                  </a:lnTo>
                  <a:lnTo>
                    <a:pt x="230" y="313"/>
                  </a:lnTo>
                  <a:lnTo>
                    <a:pt x="244" y="321"/>
                  </a:lnTo>
                  <a:lnTo>
                    <a:pt x="255" y="327"/>
                  </a:lnTo>
                  <a:lnTo>
                    <a:pt x="274" y="329"/>
                  </a:lnTo>
                  <a:lnTo>
                    <a:pt x="296" y="332"/>
                  </a:lnTo>
                  <a:lnTo>
                    <a:pt x="310" y="332"/>
                  </a:lnTo>
                  <a:lnTo>
                    <a:pt x="318" y="332"/>
                  </a:lnTo>
                  <a:lnTo>
                    <a:pt x="335" y="327"/>
                  </a:lnTo>
                  <a:lnTo>
                    <a:pt x="351" y="324"/>
                  </a:lnTo>
                  <a:lnTo>
                    <a:pt x="357" y="319"/>
                  </a:lnTo>
                  <a:lnTo>
                    <a:pt x="370" y="308"/>
                  </a:lnTo>
                  <a:lnTo>
                    <a:pt x="379" y="294"/>
                  </a:lnTo>
                  <a:lnTo>
                    <a:pt x="395" y="283"/>
                  </a:lnTo>
                  <a:lnTo>
                    <a:pt x="395" y="277"/>
                  </a:lnTo>
                  <a:lnTo>
                    <a:pt x="395" y="275"/>
                  </a:lnTo>
                  <a:lnTo>
                    <a:pt x="398" y="272"/>
                  </a:lnTo>
                  <a:lnTo>
                    <a:pt x="401" y="269"/>
                  </a:lnTo>
                  <a:lnTo>
                    <a:pt x="403" y="258"/>
                  </a:lnTo>
                  <a:lnTo>
                    <a:pt x="403" y="242"/>
                  </a:lnTo>
                  <a:lnTo>
                    <a:pt x="406" y="239"/>
                  </a:lnTo>
                  <a:lnTo>
                    <a:pt x="406" y="233"/>
                  </a:lnTo>
                  <a:lnTo>
                    <a:pt x="406" y="228"/>
                  </a:lnTo>
                  <a:lnTo>
                    <a:pt x="414" y="225"/>
                  </a:lnTo>
                  <a:lnTo>
                    <a:pt x="420" y="222"/>
                  </a:lnTo>
                  <a:lnTo>
                    <a:pt x="433" y="214"/>
                  </a:lnTo>
                  <a:lnTo>
                    <a:pt x="439" y="211"/>
                  </a:lnTo>
                  <a:lnTo>
                    <a:pt x="439" y="203"/>
                  </a:lnTo>
                  <a:lnTo>
                    <a:pt x="442" y="195"/>
                  </a:lnTo>
                  <a:lnTo>
                    <a:pt x="442" y="176"/>
                  </a:lnTo>
                  <a:lnTo>
                    <a:pt x="442" y="159"/>
                  </a:lnTo>
                  <a:lnTo>
                    <a:pt x="447" y="157"/>
                  </a:lnTo>
                  <a:lnTo>
                    <a:pt x="450" y="154"/>
                  </a:lnTo>
                  <a:lnTo>
                    <a:pt x="461" y="154"/>
                  </a:lnTo>
                  <a:lnTo>
                    <a:pt x="466" y="151"/>
                  </a:lnTo>
                  <a:lnTo>
                    <a:pt x="469" y="148"/>
                  </a:lnTo>
                  <a:lnTo>
                    <a:pt x="472" y="148"/>
                  </a:lnTo>
                  <a:lnTo>
                    <a:pt x="477" y="146"/>
                  </a:lnTo>
                  <a:lnTo>
                    <a:pt x="483" y="140"/>
                  </a:lnTo>
                  <a:lnTo>
                    <a:pt x="497" y="140"/>
                  </a:lnTo>
                  <a:lnTo>
                    <a:pt x="510" y="137"/>
                  </a:lnTo>
                  <a:lnTo>
                    <a:pt x="513" y="135"/>
                  </a:lnTo>
                  <a:lnTo>
                    <a:pt x="516" y="132"/>
                  </a:lnTo>
                  <a:lnTo>
                    <a:pt x="518" y="121"/>
                  </a:lnTo>
                  <a:lnTo>
                    <a:pt x="518" y="110"/>
                  </a:lnTo>
                  <a:lnTo>
                    <a:pt x="524" y="107"/>
                  </a:lnTo>
                  <a:lnTo>
                    <a:pt x="529" y="99"/>
                  </a:lnTo>
                  <a:lnTo>
                    <a:pt x="543" y="93"/>
                  </a:lnTo>
                  <a:lnTo>
                    <a:pt x="560" y="88"/>
                  </a:lnTo>
                  <a:lnTo>
                    <a:pt x="562" y="85"/>
                  </a:lnTo>
                  <a:lnTo>
                    <a:pt x="565" y="82"/>
                  </a:lnTo>
                  <a:lnTo>
                    <a:pt x="568" y="60"/>
                  </a:lnTo>
                  <a:lnTo>
                    <a:pt x="568" y="50"/>
                  </a:lnTo>
                  <a:lnTo>
                    <a:pt x="576" y="47"/>
                  </a:lnTo>
                  <a:lnTo>
                    <a:pt x="579" y="41"/>
                  </a:lnTo>
                  <a:lnTo>
                    <a:pt x="595" y="36"/>
                  </a:lnTo>
                  <a:lnTo>
                    <a:pt x="606" y="36"/>
                  </a:lnTo>
                  <a:lnTo>
                    <a:pt x="634" y="36"/>
                  </a:lnTo>
                  <a:lnTo>
                    <a:pt x="661" y="36"/>
                  </a:lnTo>
                  <a:lnTo>
                    <a:pt x="661" y="33"/>
                  </a:lnTo>
                  <a:lnTo>
                    <a:pt x="669" y="33"/>
                  </a:lnTo>
                  <a:lnTo>
                    <a:pt x="672" y="33"/>
                  </a:lnTo>
                  <a:lnTo>
                    <a:pt x="672" y="36"/>
                  </a:lnTo>
                  <a:lnTo>
                    <a:pt x="689" y="36"/>
                  </a:lnTo>
                  <a:lnTo>
                    <a:pt x="700" y="36"/>
                  </a:lnTo>
                  <a:lnTo>
                    <a:pt x="713" y="33"/>
                  </a:lnTo>
                  <a:lnTo>
                    <a:pt x="727" y="33"/>
                  </a:lnTo>
                  <a:lnTo>
                    <a:pt x="727" y="30"/>
                  </a:lnTo>
                  <a:lnTo>
                    <a:pt x="727" y="28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41" y="14"/>
                  </a:lnTo>
                  <a:lnTo>
                    <a:pt x="749" y="8"/>
                  </a:lnTo>
                  <a:lnTo>
                    <a:pt x="757" y="6"/>
                  </a:lnTo>
                  <a:lnTo>
                    <a:pt x="765" y="3"/>
                  </a:lnTo>
                  <a:lnTo>
                    <a:pt x="774" y="0"/>
                  </a:lnTo>
                  <a:lnTo>
                    <a:pt x="793" y="0"/>
                  </a:lnTo>
                  <a:lnTo>
                    <a:pt x="796" y="3"/>
                  </a:lnTo>
                  <a:lnTo>
                    <a:pt x="798" y="6"/>
                  </a:lnTo>
                  <a:lnTo>
                    <a:pt x="796" y="8"/>
                  </a:lnTo>
                  <a:lnTo>
                    <a:pt x="790" y="11"/>
                  </a:lnTo>
                  <a:lnTo>
                    <a:pt x="785" y="11"/>
                  </a:lnTo>
                  <a:lnTo>
                    <a:pt x="782" y="14"/>
                  </a:lnTo>
                  <a:lnTo>
                    <a:pt x="785" y="25"/>
                  </a:lnTo>
                  <a:lnTo>
                    <a:pt x="782" y="33"/>
                  </a:lnTo>
                  <a:lnTo>
                    <a:pt x="782" y="36"/>
                  </a:lnTo>
                  <a:lnTo>
                    <a:pt x="782" y="44"/>
                  </a:lnTo>
                  <a:lnTo>
                    <a:pt x="782" y="47"/>
                  </a:lnTo>
                  <a:lnTo>
                    <a:pt x="785" y="60"/>
                  </a:lnTo>
                  <a:lnTo>
                    <a:pt x="796" y="71"/>
                  </a:lnTo>
                  <a:lnTo>
                    <a:pt x="796" y="77"/>
                  </a:lnTo>
                  <a:lnTo>
                    <a:pt x="796" y="82"/>
                  </a:lnTo>
                  <a:lnTo>
                    <a:pt x="793" y="88"/>
                  </a:lnTo>
                  <a:lnTo>
                    <a:pt x="785" y="99"/>
                  </a:lnTo>
                  <a:lnTo>
                    <a:pt x="785" y="102"/>
                  </a:lnTo>
                  <a:lnTo>
                    <a:pt x="785" y="107"/>
                  </a:lnTo>
                  <a:lnTo>
                    <a:pt x="809" y="110"/>
                  </a:lnTo>
                  <a:lnTo>
                    <a:pt x="818" y="113"/>
                  </a:lnTo>
                  <a:lnTo>
                    <a:pt x="823" y="121"/>
                  </a:lnTo>
                  <a:lnTo>
                    <a:pt x="826" y="126"/>
                  </a:lnTo>
                  <a:lnTo>
                    <a:pt x="826" y="132"/>
                  </a:lnTo>
                  <a:lnTo>
                    <a:pt x="826" y="140"/>
                  </a:lnTo>
                  <a:lnTo>
                    <a:pt x="826" y="146"/>
                  </a:lnTo>
                  <a:lnTo>
                    <a:pt x="826" y="148"/>
                  </a:lnTo>
                  <a:lnTo>
                    <a:pt x="815" y="154"/>
                  </a:lnTo>
                  <a:lnTo>
                    <a:pt x="801" y="159"/>
                  </a:lnTo>
                  <a:lnTo>
                    <a:pt x="782" y="162"/>
                  </a:lnTo>
                  <a:lnTo>
                    <a:pt x="765" y="165"/>
                  </a:lnTo>
                  <a:lnTo>
                    <a:pt x="754" y="165"/>
                  </a:lnTo>
                  <a:lnTo>
                    <a:pt x="743" y="165"/>
                  </a:lnTo>
                  <a:lnTo>
                    <a:pt x="735" y="168"/>
                  </a:lnTo>
                  <a:lnTo>
                    <a:pt x="727" y="173"/>
                  </a:lnTo>
                  <a:lnTo>
                    <a:pt x="727" y="190"/>
                  </a:lnTo>
                  <a:lnTo>
                    <a:pt x="721" y="203"/>
                  </a:lnTo>
                  <a:lnTo>
                    <a:pt x="721" y="214"/>
                  </a:lnTo>
                  <a:lnTo>
                    <a:pt x="721" y="222"/>
                  </a:lnTo>
                  <a:lnTo>
                    <a:pt x="727" y="225"/>
                  </a:lnTo>
                  <a:lnTo>
                    <a:pt x="727" y="231"/>
                  </a:lnTo>
                  <a:lnTo>
                    <a:pt x="727" y="239"/>
                  </a:lnTo>
                  <a:lnTo>
                    <a:pt x="732" y="242"/>
                  </a:lnTo>
                  <a:lnTo>
                    <a:pt x="735" y="244"/>
                  </a:lnTo>
                  <a:lnTo>
                    <a:pt x="738" y="247"/>
                  </a:lnTo>
                  <a:lnTo>
                    <a:pt x="738" y="250"/>
                  </a:lnTo>
                  <a:lnTo>
                    <a:pt x="738" y="258"/>
                  </a:lnTo>
                  <a:lnTo>
                    <a:pt x="735" y="258"/>
                  </a:lnTo>
                  <a:lnTo>
                    <a:pt x="732" y="258"/>
                  </a:lnTo>
                  <a:lnTo>
                    <a:pt x="721" y="258"/>
                  </a:lnTo>
                  <a:lnTo>
                    <a:pt x="713" y="258"/>
                  </a:lnTo>
                  <a:lnTo>
                    <a:pt x="708" y="264"/>
                  </a:lnTo>
                  <a:lnTo>
                    <a:pt x="705" y="266"/>
                  </a:lnTo>
                  <a:lnTo>
                    <a:pt x="700" y="275"/>
                  </a:lnTo>
                  <a:lnTo>
                    <a:pt x="700" y="288"/>
                  </a:lnTo>
                  <a:lnTo>
                    <a:pt x="705" y="288"/>
                  </a:lnTo>
                  <a:lnTo>
                    <a:pt x="708" y="294"/>
                  </a:lnTo>
                  <a:lnTo>
                    <a:pt x="708" y="302"/>
                  </a:lnTo>
                  <a:lnTo>
                    <a:pt x="708" y="308"/>
                  </a:lnTo>
                  <a:lnTo>
                    <a:pt x="700" y="313"/>
                  </a:lnTo>
                  <a:lnTo>
                    <a:pt x="697" y="313"/>
                  </a:lnTo>
                  <a:lnTo>
                    <a:pt x="691" y="321"/>
                  </a:lnTo>
                  <a:lnTo>
                    <a:pt x="689" y="329"/>
                  </a:lnTo>
                  <a:lnTo>
                    <a:pt x="689" y="338"/>
                  </a:lnTo>
                  <a:lnTo>
                    <a:pt x="689" y="349"/>
                  </a:lnTo>
                  <a:lnTo>
                    <a:pt x="680" y="365"/>
                  </a:lnTo>
                  <a:lnTo>
                    <a:pt x="672" y="376"/>
                  </a:lnTo>
                  <a:lnTo>
                    <a:pt x="669" y="382"/>
                  </a:lnTo>
                  <a:lnTo>
                    <a:pt x="661" y="384"/>
                  </a:lnTo>
                  <a:lnTo>
                    <a:pt x="661" y="390"/>
                  </a:lnTo>
                  <a:lnTo>
                    <a:pt x="656" y="393"/>
                  </a:lnTo>
                  <a:lnTo>
                    <a:pt x="647" y="398"/>
                  </a:lnTo>
                  <a:lnTo>
                    <a:pt x="636" y="401"/>
                  </a:lnTo>
                  <a:lnTo>
                    <a:pt x="634" y="423"/>
                  </a:lnTo>
                  <a:lnTo>
                    <a:pt x="631" y="445"/>
                  </a:lnTo>
                  <a:lnTo>
                    <a:pt x="620" y="456"/>
                  </a:lnTo>
                  <a:lnTo>
                    <a:pt x="612" y="461"/>
                  </a:lnTo>
                  <a:lnTo>
                    <a:pt x="606" y="461"/>
                  </a:lnTo>
                  <a:lnTo>
                    <a:pt x="598" y="464"/>
                  </a:lnTo>
                  <a:lnTo>
                    <a:pt x="598" y="467"/>
                  </a:lnTo>
                  <a:lnTo>
                    <a:pt x="590" y="469"/>
                  </a:lnTo>
                  <a:lnTo>
                    <a:pt x="582" y="469"/>
                  </a:lnTo>
                  <a:lnTo>
                    <a:pt x="579" y="475"/>
                  </a:lnTo>
                  <a:lnTo>
                    <a:pt x="579" y="491"/>
                  </a:lnTo>
                  <a:lnTo>
                    <a:pt x="579" y="497"/>
                  </a:lnTo>
                  <a:lnTo>
                    <a:pt x="582" y="497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90" y="513"/>
                  </a:lnTo>
                  <a:lnTo>
                    <a:pt x="598" y="516"/>
                  </a:lnTo>
                  <a:lnTo>
                    <a:pt x="609" y="522"/>
                  </a:lnTo>
                  <a:lnTo>
                    <a:pt x="612" y="530"/>
                  </a:lnTo>
                  <a:lnTo>
                    <a:pt x="617" y="535"/>
                  </a:lnTo>
                  <a:lnTo>
                    <a:pt x="628" y="541"/>
                  </a:lnTo>
                  <a:lnTo>
                    <a:pt x="639" y="544"/>
                  </a:lnTo>
                  <a:lnTo>
                    <a:pt x="639" y="552"/>
                  </a:lnTo>
                  <a:lnTo>
                    <a:pt x="639" y="557"/>
                  </a:lnTo>
                  <a:lnTo>
                    <a:pt x="636" y="557"/>
                  </a:lnTo>
                  <a:lnTo>
                    <a:pt x="634" y="566"/>
                  </a:lnTo>
                  <a:lnTo>
                    <a:pt x="634" y="574"/>
                  </a:lnTo>
                  <a:lnTo>
                    <a:pt x="628" y="577"/>
                  </a:lnTo>
                  <a:lnTo>
                    <a:pt x="623" y="585"/>
                  </a:lnTo>
                  <a:lnTo>
                    <a:pt x="604" y="585"/>
                  </a:lnTo>
                  <a:lnTo>
                    <a:pt x="590" y="587"/>
                  </a:lnTo>
                  <a:lnTo>
                    <a:pt x="587" y="587"/>
                  </a:lnTo>
                  <a:lnTo>
                    <a:pt x="587" y="590"/>
                  </a:lnTo>
                  <a:lnTo>
                    <a:pt x="562" y="593"/>
                  </a:lnTo>
                  <a:lnTo>
                    <a:pt x="557" y="596"/>
                  </a:lnTo>
                  <a:lnTo>
                    <a:pt x="554" y="596"/>
                  </a:lnTo>
                  <a:lnTo>
                    <a:pt x="551" y="596"/>
                  </a:lnTo>
                  <a:lnTo>
                    <a:pt x="538" y="607"/>
                  </a:lnTo>
                  <a:lnTo>
                    <a:pt x="521" y="615"/>
                  </a:lnTo>
                  <a:lnTo>
                    <a:pt x="521" y="623"/>
                  </a:lnTo>
                  <a:lnTo>
                    <a:pt x="516" y="634"/>
                  </a:lnTo>
                  <a:lnTo>
                    <a:pt x="518" y="640"/>
                  </a:lnTo>
                  <a:lnTo>
                    <a:pt x="521" y="640"/>
                  </a:lnTo>
                  <a:lnTo>
                    <a:pt x="521" y="648"/>
                  </a:lnTo>
                  <a:lnTo>
                    <a:pt x="521" y="656"/>
                  </a:lnTo>
                  <a:lnTo>
                    <a:pt x="524" y="664"/>
                  </a:lnTo>
                  <a:lnTo>
                    <a:pt x="527" y="667"/>
                  </a:lnTo>
                  <a:lnTo>
                    <a:pt x="529" y="675"/>
                  </a:lnTo>
                  <a:lnTo>
                    <a:pt x="532" y="684"/>
                  </a:lnTo>
                  <a:lnTo>
                    <a:pt x="532" y="695"/>
                  </a:lnTo>
                  <a:lnTo>
                    <a:pt x="532" y="703"/>
                  </a:lnTo>
                  <a:lnTo>
                    <a:pt x="538" y="706"/>
                  </a:lnTo>
                  <a:lnTo>
                    <a:pt x="543" y="714"/>
                  </a:lnTo>
                  <a:lnTo>
                    <a:pt x="543" y="719"/>
                  </a:lnTo>
                  <a:lnTo>
                    <a:pt x="543" y="727"/>
                  </a:lnTo>
                  <a:lnTo>
                    <a:pt x="540" y="730"/>
                  </a:lnTo>
                  <a:lnTo>
                    <a:pt x="538" y="736"/>
                  </a:lnTo>
                  <a:lnTo>
                    <a:pt x="535" y="736"/>
                  </a:lnTo>
                  <a:lnTo>
                    <a:pt x="529" y="738"/>
                  </a:lnTo>
                  <a:lnTo>
                    <a:pt x="513" y="741"/>
                  </a:lnTo>
                  <a:lnTo>
                    <a:pt x="497" y="747"/>
                  </a:lnTo>
                  <a:lnTo>
                    <a:pt x="494" y="747"/>
                  </a:lnTo>
                  <a:lnTo>
                    <a:pt x="491" y="752"/>
                  </a:lnTo>
                  <a:lnTo>
                    <a:pt x="480" y="752"/>
                  </a:lnTo>
                  <a:lnTo>
                    <a:pt x="469" y="752"/>
                  </a:lnTo>
                  <a:close/>
                </a:path>
              </a:pathLst>
            </a:custGeom>
            <a:solidFill>
              <a:srgbClr val="36A1F2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1390744" y="3293934"/>
              <a:ext cx="920015" cy="582216"/>
            </a:xfrm>
            <a:custGeom>
              <a:avLst/>
              <a:gdLst/>
              <a:ahLst/>
              <a:cxnLst>
                <a:cxn ang="0">
                  <a:pos x="349" y="408"/>
                </a:cxn>
                <a:cxn ang="0">
                  <a:pos x="330" y="392"/>
                </a:cxn>
                <a:cxn ang="0">
                  <a:pos x="316" y="362"/>
                </a:cxn>
                <a:cxn ang="0">
                  <a:pos x="277" y="337"/>
                </a:cxn>
                <a:cxn ang="0">
                  <a:pos x="269" y="315"/>
                </a:cxn>
                <a:cxn ang="0">
                  <a:pos x="239" y="315"/>
                </a:cxn>
                <a:cxn ang="0">
                  <a:pos x="181" y="321"/>
                </a:cxn>
                <a:cxn ang="0">
                  <a:pos x="113" y="334"/>
                </a:cxn>
                <a:cxn ang="0">
                  <a:pos x="64" y="301"/>
                </a:cxn>
                <a:cxn ang="0">
                  <a:pos x="33" y="285"/>
                </a:cxn>
                <a:cxn ang="0">
                  <a:pos x="28" y="255"/>
                </a:cxn>
                <a:cxn ang="0">
                  <a:pos x="6" y="214"/>
                </a:cxn>
                <a:cxn ang="0">
                  <a:pos x="0" y="186"/>
                </a:cxn>
                <a:cxn ang="0">
                  <a:pos x="14" y="164"/>
                </a:cxn>
                <a:cxn ang="0">
                  <a:pos x="36" y="161"/>
                </a:cxn>
                <a:cxn ang="0">
                  <a:pos x="64" y="164"/>
                </a:cxn>
                <a:cxn ang="0">
                  <a:pos x="85" y="159"/>
                </a:cxn>
                <a:cxn ang="0">
                  <a:pos x="116" y="153"/>
                </a:cxn>
                <a:cxn ang="0">
                  <a:pos x="181" y="142"/>
                </a:cxn>
                <a:cxn ang="0">
                  <a:pos x="250" y="123"/>
                </a:cxn>
                <a:cxn ang="0">
                  <a:pos x="277" y="115"/>
                </a:cxn>
                <a:cxn ang="0">
                  <a:pos x="299" y="104"/>
                </a:cxn>
                <a:cxn ang="0">
                  <a:pos x="313" y="90"/>
                </a:cxn>
                <a:cxn ang="0">
                  <a:pos x="308" y="71"/>
                </a:cxn>
                <a:cxn ang="0">
                  <a:pos x="327" y="57"/>
                </a:cxn>
                <a:cxn ang="0">
                  <a:pos x="330" y="43"/>
                </a:cxn>
                <a:cxn ang="0">
                  <a:pos x="319" y="38"/>
                </a:cxn>
                <a:cxn ang="0">
                  <a:pos x="319" y="11"/>
                </a:cxn>
                <a:cxn ang="0">
                  <a:pos x="387" y="2"/>
                </a:cxn>
                <a:cxn ang="0">
                  <a:pos x="398" y="16"/>
                </a:cxn>
                <a:cxn ang="0">
                  <a:pos x="445" y="24"/>
                </a:cxn>
                <a:cxn ang="0">
                  <a:pos x="448" y="74"/>
                </a:cxn>
                <a:cxn ang="0">
                  <a:pos x="472" y="87"/>
                </a:cxn>
                <a:cxn ang="0">
                  <a:pos x="505" y="109"/>
                </a:cxn>
                <a:cxn ang="0">
                  <a:pos x="513" y="123"/>
                </a:cxn>
                <a:cxn ang="0">
                  <a:pos x="541" y="172"/>
                </a:cxn>
                <a:cxn ang="0">
                  <a:pos x="549" y="208"/>
                </a:cxn>
                <a:cxn ang="0">
                  <a:pos x="555" y="219"/>
                </a:cxn>
                <a:cxn ang="0">
                  <a:pos x="607" y="282"/>
                </a:cxn>
                <a:cxn ang="0">
                  <a:pos x="623" y="312"/>
                </a:cxn>
                <a:cxn ang="0">
                  <a:pos x="637" y="323"/>
                </a:cxn>
                <a:cxn ang="0">
                  <a:pos x="626" y="356"/>
                </a:cxn>
                <a:cxn ang="0">
                  <a:pos x="618" y="384"/>
                </a:cxn>
                <a:cxn ang="0">
                  <a:pos x="601" y="381"/>
                </a:cxn>
                <a:cxn ang="0">
                  <a:pos x="563" y="367"/>
                </a:cxn>
                <a:cxn ang="0">
                  <a:pos x="533" y="362"/>
                </a:cxn>
                <a:cxn ang="0">
                  <a:pos x="508" y="362"/>
                </a:cxn>
                <a:cxn ang="0">
                  <a:pos x="491" y="384"/>
                </a:cxn>
                <a:cxn ang="0">
                  <a:pos x="453" y="414"/>
                </a:cxn>
                <a:cxn ang="0">
                  <a:pos x="423" y="414"/>
                </a:cxn>
                <a:cxn ang="0">
                  <a:pos x="395" y="414"/>
                </a:cxn>
              </a:cxnLst>
              <a:rect l="0" t="0" r="r" b="b"/>
              <a:pathLst>
                <a:path w="637" h="417">
                  <a:moveTo>
                    <a:pt x="363" y="417"/>
                  </a:moveTo>
                  <a:lnTo>
                    <a:pt x="357" y="414"/>
                  </a:lnTo>
                  <a:lnTo>
                    <a:pt x="349" y="411"/>
                  </a:lnTo>
                  <a:lnTo>
                    <a:pt x="349" y="408"/>
                  </a:lnTo>
                  <a:lnTo>
                    <a:pt x="346" y="408"/>
                  </a:lnTo>
                  <a:lnTo>
                    <a:pt x="341" y="406"/>
                  </a:lnTo>
                  <a:lnTo>
                    <a:pt x="335" y="406"/>
                  </a:lnTo>
                  <a:lnTo>
                    <a:pt x="330" y="392"/>
                  </a:lnTo>
                  <a:lnTo>
                    <a:pt x="319" y="381"/>
                  </a:lnTo>
                  <a:lnTo>
                    <a:pt x="319" y="376"/>
                  </a:lnTo>
                  <a:lnTo>
                    <a:pt x="319" y="367"/>
                  </a:lnTo>
                  <a:lnTo>
                    <a:pt x="316" y="362"/>
                  </a:lnTo>
                  <a:lnTo>
                    <a:pt x="308" y="356"/>
                  </a:lnTo>
                  <a:lnTo>
                    <a:pt x="302" y="354"/>
                  </a:lnTo>
                  <a:lnTo>
                    <a:pt x="294" y="345"/>
                  </a:lnTo>
                  <a:lnTo>
                    <a:pt x="277" y="337"/>
                  </a:lnTo>
                  <a:lnTo>
                    <a:pt x="275" y="332"/>
                  </a:lnTo>
                  <a:lnTo>
                    <a:pt x="272" y="321"/>
                  </a:lnTo>
                  <a:lnTo>
                    <a:pt x="272" y="315"/>
                  </a:lnTo>
                  <a:lnTo>
                    <a:pt x="269" y="315"/>
                  </a:lnTo>
                  <a:lnTo>
                    <a:pt x="266" y="312"/>
                  </a:lnTo>
                  <a:lnTo>
                    <a:pt x="256" y="312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1" y="318"/>
                  </a:lnTo>
                  <a:lnTo>
                    <a:pt x="217" y="315"/>
                  </a:lnTo>
                  <a:lnTo>
                    <a:pt x="206" y="315"/>
                  </a:lnTo>
                  <a:lnTo>
                    <a:pt x="181" y="321"/>
                  </a:lnTo>
                  <a:lnTo>
                    <a:pt x="154" y="332"/>
                  </a:lnTo>
                  <a:lnTo>
                    <a:pt x="129" y="332"/>
                  </a:lnTo>
                  <a:lnTo>
                    <a:pt x="124" y="334"/>
                  </a:lnTo>
                  <a:lnTo>
                    <a:pt x="113" y="334"/>
                  </a:lnTo>
                  <a:lnTo>
                    <a:pt x="102" y="334"/>
                  </a:lnTo>
                  <a:lnTo>
                    <a:pt x="99" y="326"/>
                  </a:lnTo>
                  <a:lnTo>
                    <a:pt x="85" y="315"/>
                  </a:lnTo>
                  <a:lnTo>
                    <a:pt x="64" y="301"/>
                  </a:lnTo>
                  <a:lnTo>
                    <a:pt x="53" y="299"/>
                  </a:lnTo>
                  <a:lnTo>
                    <a:pt x="44" y="299"/>
                  </a:lnTo>
                  <a:lnTo>
                    <a:pt x="33" y="299"/>
                  </a:lnTo>
                  <a:lnTo>
                    <a:pt x="33" y="285"/>
                  </a:lnTo>
                  <a:lnTo>
                    <a:pt x="31" y="269"/>
                  </a:lnTo>
                  <a:lnTo>
                    <a:pt x="31" y="266"/>
                  </a:lnTo>
                  <a:lnTo>
                    <a:pt x="31" y="260"/>
                  </a:lnTo>
                  <a:lnTo>
                    <a:pt x="28" y="255"/>
                  </a:lnTo>
                  <a:lnTo>
                    <a:pt x="20" y="252"/>
                  </a:lnTo>
                  <a:lnTo>
                    <a:pt x="17" y="241"/>
                  </a:lnTo>
                  <a:lnTo>
                    <a:pt x="11" y="230"/>
                  </a:lnTo>
                  <a:lnTo>
                    <a:pt x="6" y="214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78"/>
                  </a:lnTo>
                  <a:lnTo>
                    <a:pt x="3" y="178"/>
                  </a:lnTo>
                  <a:lnTo>
                    <a:pt x="6" y="175"/>
                  </a:lnTo>
                  <a:lnTo>
                    <a:pt x="14" y="164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31" y="156"/>
                  </a:lnTo>
                  <a:lnTo>
                    <a:pt x="36" y="161"/>
                  </a:lnTo>
                  <a:lnTo>
                    <a:pt x="47" y="167"/>
                  </a:lnTo>
                  <a:lnTo>
                    <a:pt x="53" y="167"/>
                  </a:lnTo>
                  <a:lnTo>
                    <a:pt x="55" y="167"/>
                  </a:lnTo>
                  <a:lnTo>
                    <a:pt x="64" y="164"/>
                  </a:lnTo>
                  <a:lnTo>
                    <a:pt x="69" y="164"/>
                  </a:lnTo>
                  <a:lnTo>
                    <a:pt x="72" y="161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6" y="159"/>
                  </a:lnTo>
                  <a:lnTo>
                    <a:pt x="99" y="161"/>
                  </a:lnTo>
                  <a:lnTo>
                    <a:pt x="113" y="161"/>
                  </a:lnTo>
                  <a:lnTo>
                    <a:pt x="116" y="153"/>
                  </a:lnTo>
                  <a:lnTo>
                    <a:pt x="124" y="150"/>
                  </a:lnTo>
                  <a:lnTo>
                    <a:pt x="138" y="148"/>
                  </a:lnTo>
                  <a:lnTo>
                    <a:pt x="140" y="142"/>
                  </a:lnTo>
                  <a:lnTo>
                    <a:pt x="181" y="142"/>
                  </a:lnTo>
                  <a:lnTo>
                    <a:pt x="206" y="140"/>
                  </a:lnTo>
                  <a:lnTo>
                    <a:pt x="223" y="134"/>
                  </a:lnTo>
                  <a:lnTo>
                    <a:pt x="234" y="123"/>
                  </a:lnTo>
                  <a:lnTo>
                    <a:pt x="250" y="123"/>
                  </a:lnTo>
                  <a:lnTo>
                    <a:pt x="266" y="123"/>
                  </a:lnTo>
                  <a:lnTo>
                    <a:pt x="272" y="123"/>
                  </a:lnTo>
                  <a:lnTo>
                    <a:pt x="275" y="118"/>
                  </a:lnTo>
                  <a:lnTo>
                    <a:pt x="277" y="115"/>
                  </a:lnTo>
                  <a:lnTo>
                    <a:pt x="288" y="112"/>
                  </a:lnTo>
                  <a:lnTo>
                    <a:pt x="291" y="109"/>
                  </a:lnTo>
                  <a:lnTo>
                    <a:pt x="294" y="104"/>
                  </a:lnTo>
                  <a:lnTo>
                    <a:pt x="299" y="104"/>
                  </a:lnTo>
                  <a:lnTo>
                    <a:pt x="302" y="104"/>
                  </a:lnTo>
                  <a:lnTo>
                    <a:pt x="305" y="101"/>
                  </a:lnTo>
                  <a:lnTo>
                    <a:pt x="313" y="96"/>
                  </a:lnTo>
                  <a:lnTo>
                    <a:pt x="313" y="90"/>
                  </a:lnTo>
                  <a:lnTo>
                    <a:pt x="316" y="85"/>
                  </a:lnTo>
                  <a:lnTo>
                    <a:pt x="313" y="82"/>
                  </a:lnTo>
                  <a:lnTo>
                    <a:pt x="308" y="76"/>
                  </a:lnTo>
                  <a:lnTo>
                    <a:pt x="308" y="71"/>
                  </a:lnTo>
                  <a:lnTo>
                    <a:pt x="308" y="68"/>
                  </a:lnTo>
                  <a:lnTo>
                    <a:pt x="316" y="65"/>
                  </a:lnTo>
                  <a:lnTo>
                    <a:pt x="319" y="57"/>
                  </a:lnTo>
                  <a:lnTo>
                    <a:pt x="327" y="57"/>
                  </a:lnTo>
                  <a:lnTo>
                    <a:pt x="332" y="52"/>
                  </a:lnTo>
                  <a:lnTo>
                    <a:pt x="332" y="49"/>
                  </a:lnTo>
                  <a:lnTo>
                    <a:pt x="332" y="46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21" y="43"/>
                  </a:lnTo>
                  <a:lnTo>
                    <a:pt x="319" y="41"/>
                  </a:lnTo>
                  <a:lnTo>
                    <a:pt x="319" y="38"/>
                  </a:lnTo>
                  <a:lnTo>
                    <a:pt x="319" y="32"/>
                  </a:lnTo>
                  <a:lnTo>
                    <a:pt x="319" y="30"/>
                  </a:lnTo>
                  <a:lnTo>
                    <a:pt x="319" y="21"/>
                  </a:lnTo>
                  <a:lnTo>
                    <a:pt x="319" y="11"/>
                  </a:lnTo>
                  <a:lnTo>
                    <a:pt x="327" y="5"/>
                  </a:lnTo>
                  <a:lnTo>
                    <a:pt x="341" y="0"/>
                  </a:lnTo>
                  <a:lnTo>
                    <a:pt x="363" y="2"/>
                  </a:lnTo>
                  <a:lnTo>
                    <a:pt x="387" y="2"/>
                  </a:lnTo>
                  <a:lnTo>
                    <a:pt x="390" y="5"/>
                  </a:lnTo>
                  <a:lnTo>
                    <a:pt x="393" y="5"/>
                  </a:lnTo>
                  <a:lnTo>
                    <a:pt x="395" y="11"/>
                  </a:lnTo>
                  <a:lnTo>
                    <a:pt x="398" y="16"/>
                  </a:lnTo>
                  <a:lnTo>
                    <a:pt x="401" y="16"/>
                  </a:lnTo>
                  <a:lnTo>
                    <a:pt x="401" y="19"/>
                  </a:lnTo>
                  <a:lnTo>
                    <a:pt x="426" y="21"/>
                  </a:lnTo>
                  <a:lnTo>
                    <a:pt x="445" y="24"/>
                  </a:lnTo>
                  <a:lnTo>
                    <a:pt x="445" y="32"/>
                  </a:lnTo>
                  <a:lnTo>
                    <a:pt x="448" y="41"/>
                  </a:lnTo>
                  <a:lnTo>
                    <a:pt x="448" y="57"/>
                  </a:lnTo>
                  <a:lnTo>
                    <a:pt x="448" y="74"/>
                  </a:lnTo>
                  <a:lnTo>
                    <a:pt x="459" y="79"/>
                  </a:lnTo>
                  <a:lnTo>
                    <a:pt x="469" y="82"/>
                  </a:lnTo>
                  <a:lnTo>
                    <a:pt x="469" y="85"/>
                  </a:lnTo>
                  <a:lnTo>
                    <a:pt x="472" y="87"/>
                  </a:lnTo>
                  <a:lnTo>
                    <a:pt x="480" y="90"/>
                  </a:lnTo>
                  <a:lnTo>
                    <a:pt x="491" y="96"/>
                  </a:lnTo>
                  <a:lnTo>
                    <a:pt x="497" y="104"/>
                  </a:lnTo>
                  <a:lnTo>
                    <a:pt x="505" y="109"/>
                  </a:lnTo>
                  <a:lnTo>
                    <a:pt x="508" y="115"/>
                  </a:lnTo>
                  <a:lnTo>
                    <a:pt x="508" y="118"/>
                  </a:lnTo>
                  <a:lnTo>
                    <a:pt x="511" y="120"/>
                  </a:lnTo>
                  <a:lnTo>
                    <a:pt x="513" y="123"/>
                  </a:lnTo>
                  <a:lnTo>
                    <a:pt x="527" y="129"/>
                  </a:lnTo>
                  <a:lnTo>
                    <a:pt x="541" y="129"/>
                  </a:lnTo>
                  <a:lnTo>
                    <a:pt x="541" y="150"/>
                  </a:lnTo>
                  <a:lnTo>
                    <a:pt x="541" y="172"/>
                  </a:lnTo>
                  <a:lnTo>
                    <a:pt x="546" y="178"/>
                  </a:lnTo>
                  <a:lnTo>
                    <a:pt x="549" y="183"/>
                  </a:lnTo>
                  <a:lnTo>
                    <a:pt x="549" y="194"/>
                  </a:lnTo>
                  <a:lnTo>
                    <a:pt x="549" y="208"/>
                  </a:lnTo>
                  <a:lnTo>
                    <a:pt x="552" y="214"/>
                  </a:lnTo>
                  <a:lnTo>
                    <a:pt x="555" y="214"/>
                  </a:lnTo>
                  <a:lnTo>
                    <a:pt x="555" y="214"/>
                  </a:lnTo>
                  <a:lnTo>
                    <a:pt x="555" y="219"/>
                  </a:lnTo>
                  <a:lnTo>
                    <a:pt x="579" y="233"/>
                  </a:lnTo>
                  <a:lnTo>
                    <a:pt x="604" y="252"/>
                  </a:lnTo>
                  <a:lnTo>
                    <a:pt x="607" y="269"/>
                  </a:lnTo>
                  <a:lnTo>
                    <a:pt x="607" y="282"/>
                  </a:lnTo>
                  <a:lnTo>
                    <a:pt x="615" y="288"/>
                  </a:lnTo>
                  <a:lnTo>
                    <a:pt x="623" y="299"/>
                  </a:lnTo>
                  <a:lnTo>
                    <a:pt x="623" y="301"/>
                  </a:lnTo>
                  <a:lnTo>
                    <a:pt x="623" y="312"/>
                  </a:lnTo>
                  <a:lnTo>
                    <a:pt x="631" y="312"/>
                  </a:lnTo>
                  <a:lnTo>
                    <a:pt x="637" y="315"/>
                  </a:lnTo>
                  <a:lnTo>
                    <a:pt x="637" y="321"/>
                  </a:lnTo>
                  <a:lnTo>
                    <a:pt x="637" y="323"/>
                  </a:lnTo>
                  <a:lnTo>
                    <a:pt x="634" y="323"/>
                  </a:lnTo>
                  <a:lnTo>
                    <a:pt x="634" y="326"/>
                  </a:lnTo>
                  <a:lnTo>
                    <a:pt x="631" y="345"/>
                  </a:lnTo>
                  <a:lnTo>
                    <a:pt x="626" y="356"/>
                  </a:lnTo>
                  <a:lnTo>
                    <a:pt x="623" y="362"/>
                  </a:lnTo>
                  <a:lnTo>
                    <a:pt x="623" y="378"/>
                  </a:lnTo>
                  <a:lnTo>
                    <a:pt x="620" y="381"/>
                  </a:lnTo>
                  <a:lnTo>
                    <a:pt x="618" y="384"/>
                  </a:lnTo>
                  <a:lnTo>
                    <a:pt x="615" y="384"/>
                  </a:lnTo>
                  <a:lnTo>
                    <a:pt x="612" y="384"/>
                  </a:lnTo>
                  <a:lnTo>
                    <a:pt x="607" y="381"/>
                  </a:lnTo>
                  <a:lnTo>
                    <a:pt x="601" y="381"/>
                  </a:lnTo>
                  <a:lnTo>
                    <a:pt x="593" y="381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63" y="367"/>
                  </a:lnTo>
                  <a:lnTo>
                    <a:pt x="555" y="365"/>
                  </a:lnTo>
                  <a:lnTo>
                    <a:pt x="546" y="362"/>
                  </a:lnTo>
                  <a:lnTo>
                    <a:pt x="535" y="362"/>
                  </a:lnTo>
                  <a:lnTo>
                    <a:pt x="533" y="362"/>
                  </a:lnTo>
                  <a:lnTo>
                    <a:pt x="527" y="362"/>
                  </a:lnTo>
                  <a:lnTo>
                    <a:pt x="522" y="362"/>
                  </a:lnTo>
                  <a:lnTo>
                    <a:pt x="513" y="362"/>
                  </a:lnTo>
                  <a:lnTo>
                    <a:pt x="508" y="362"/>
                  </a:lnTo>
                  <a:lnTo>
                    <a:pt x="497" y="365"/>
                  </a:lnTo>
                  <a:lnTo>
                    <a:pt x="497" y="367"/>
                  </a:lnTo>
                  <a:lnTo>
                    <a:pt x="497" y="373"/>
                  </a:lnTo>
                  <a:lnTo>
                    <a:pt x="491" y="384"/>
                  </a:lnTo>
                  <a:lnTo>
                    <a:pt x="486" y="398"/>
                  </a:lnTo>
                  <a:lnTo>
                    <a:pt x="475" y="406"/>
                  </a:lnTo>
                  <a:lnTo>
                    <a:pt x="467" y="411"/>
                  </a:lnTo>
                  <a:lnTo>
                    <a:pt x="453" y="414"/>
                  </a:lnTo>
                  <a:lnTo>
                    <a:pt x="445" y="417"/>
                  </a:lnTo>
                  <a:lnTo>
                    <a:pt x="439" y="417"/>
                  </a:lnTo>
                  <a:lnTo>
                    <a:pt x="431" y="417"/>
                  </a:lnTo>
                  <a:lnTo>
                    <a:pt x="423" y="414"/>
                  </a:lnTo>
                  <a:lnTo>
                    <a:pt x="412" y="411"/>
                  </a:lnTo>
                  <a:lnTo>
                    <a:pt x="406" y="411"/>
                  </a:lnTo>
                  <a:lnTo>
                    <a:pt x="398" y="411"/>
                  </a:lnTo>
                  <a:lnTo>
                    <a:pt x="395" y="414"/>
                  </a:lnTo>
                  <a:lnTo>
                    <a:pt x="390" y="417"/>
                  </a:lnTo>
                  <a:lnTo>
                    <a:pt x="376" y="417"/>
                  </a:lnTo>
                  <a:lnTo>
                    <a:pt x="363" y="41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2503396" y="2770081"/>
              <a:ext cx="973157" cy="804284"/>
            </a:xfrm>
            <a:custGeom>
              <a:avLst/>
              <a:gdLst/>
              <a:ahLst/>
              <a:cxnLst>
                <a:cxn ang="0">
                  <a:pos x="200" y="549"/>
                </a:cxn>
                <a:cxn ang="0">
                  <a:pos x="162" y="519"/>
                </a:cxn>
                <a:cxn ang="0">
                  <a:pos x="126" y="492"/>
                </a:cxn>
                <a:cxn ang="0">
                  <a:pos x="113" y="461"/>
                </a:cxn>
                <a:cxn ang="0">
                  <a:pos x="102" y="434"/>
                </a:cxn>
                <a:cxn ang="0">
                  <a:pos x="85" y="384"/>
                </a:cxn>
                <a:cxn ang="0">
                  <a:pos x="69" y="354"/>
                </a:cxn>
                <a:cxn ang="0">
                  <a:pos x="41" y="269"/>
                </a:cxn>
                <a:cxn ang="0">
                  <a:pos x="22" y="239"/>
                </a:cxn>
                <a:cxn ang="0">
                  <a:pos x="8" y="165"/>
                </a:cxn>
                <a:cxn ang="0">
                  <a:pos x="0" y="91"/>
                </a:cxn>
                <a:cxn ang="0">
                  <a:pos x="25" y="72"/>
                </a:cxn>
                <a:cxn ang="0">
                  <a:pos x="11" y="44"/>
                </a:cxn>
                <a:cxn ang="0">
                  <a:pos x="41" y="14"/>
                </a:cxn>
                <a:cxn ang="0">
                  <a:pos x="58" y="33"/>
                </a:cxn>
                <a:cxn ang="0">
                  <a:pos x="121" y="72"/>
                </a:cxn>
                <a:cxn ang="0">
                  <a:pos x="140" y="19"/>
                </a:cxn>
                <a:cxn ang="0">
                  <a:pos x="176" y="0"/>
                </a:cxn>
                <a:cxn ang="0">
                  <a:pos x="236" y="28"/>
                </a:cxn>
                <a:cxn ang="0">
                  <a:pos x="272" y="58"/>
                </a:cxn>
                <a:cxn ang="0">
                  <a:pos x="299" y="99"/>
                </a:cxn>
                <a:cxn ang="0">
                  <a:pos x="327" y="137"/>
                </a:cxn>
                <a:cxn ang="0">
                  <a:pos x="360" y="165"/>
                </a:cxn>
                <a:cxn ang="0">
                  <a:pos x="428" y="190"/>
                </a:cxn>
                <a:cxn ang="0">
                  <a:pos x="535" y="176"/>
                </a:cxn>
                <a:cxn ang="0">
                  <a:pos x="568" y="187"/>
                </a:cxn>
                <a:cxn ang="0">
                  <a:pos x="601" y="217"/>
                </a:cxn>
                <a:cxn ang="0">
                  <a:pos x="637" y="234"/>
                </a:cxn>
                <a:cxn ang="0">
                  <a:pos x="656" y="294"/>
                </a:cxn>
                <a:cxn ang="0">
                  <a:pos x="675" y="332"/>
                </a:cxn>
                <a:cxn ang="0">
                  <a:pos x="659" y="343"/>
                </a:cxn>
                <a:cxn ang="0">
                  <a:pos x="650" y="382"/>
                </a:cxn>
                <a:cxn ang="0">
                  <a:pos x="664" y="420"/>
                </a:cxn>
                <a:cxn ang="0">
                  <a:pos x="667" y="472"/>
                </a:cxn>
                <a:cxn ang="0">
                  <a:pos x="606" y="461"/>
                </a:cxn>
                <a:cxn ang="0">
                  <a:pos x="582" y="439"/>
                </a:cxn>
                <a:cxn ang="0">
                  <a:pos x="541" y="412"/>
                </a:cxn>
                <a:cxn ang="0">
                  <a:pos x="445" y="439"/>
                </a:cxn>
                <a:cxn ang="0">
                  <a:pos x="395" y="453"/>
                </a:cxn>
                <a:cxn ang="0">
                  <a:pos x="324" y="445"/>
                </a:cxn>
                <a:cxn ang="0">
                  <a:pos x="299" y="395"/>
                </a:cxn>
                <a:cxn ang="0">
                  <a:pos x="272" y="354"/>
                </a:cxn>
                <a:cxn ang="0">
                  <a:pos x="250" y="308"/>
                </a:cxn>
                <a:cxn ang="0">
                  <a:pos x="255" y="261"/>
                </a:cxn>
                <a:cxn ang="0">
                  <a:pos x="200" y="283"/>
                </a:cxn>
                <a:cxn ang="0">
                  <a:pos x="195" y="327"/>
                </a:cxn>
                <a:cxn ang="0">
                  <a:pos x="211" y="368"/>
                </a:cxn>
                <a:cxn ang="0">
                  <a:pos x="206" y="406"/>
                </a:cxn>
                <a:cxn ang="0">
                  <a:pos x="217" y="445"/>
                </a:cxn>
                <a:cxn ang="0">
                  <a:pos x="228" y="494"/>
                </a:cxn>
                <a:cxn ang="0">
                  <a:pos x="274" y="494"/>
                </a:cxn>
                <a:cxn ang="0">
                  <a:pos x="294" y="516"/>
                </a:cxn>
                <a:cxn ang="0">
                  <a:pos x="280" y="571"/>
                </a:cxn>
              </a:cxnLst>
              <a:rect l="0" t="0" r="r" b="b"/>
              <a:pathLst>
                <a:path w="675" h="577">
                  <a:moveTo>
                    <a:pt x="236" y="577"/>
                  </a:moveTo>
                  <a:lnTo>
                    <a:pt x="233" y="577"/>
                  </a:lnTo>
                  <a:lnTo>
                    <a:pt x="220" y="571"/>
                  </a:lnTo>
                  <a:lnTo>
                    <a:pt x="206" y="566"/>
                  </a:lnTo>
                  <a:lnTo>
                    <a:pt x="200" y="563"/>
                  </a:lnTo>
                  <a:lnTo>
                    <a:pt x="200" y="549"/>
                  </a:lnTo>
                  <a:lnTo>
                    <a:pt x="198" y="538"/>
                  </a:lnTo>
                  <a:lnTo>
                    <a:pt x="195" y="533"/>
                  </a:lnTo>
                  <a:lnTo>
                    <a:pt x="189" y="530"/>
                  </a:lnTo>
                  <a:lnTo>
                    <a:pt x="178" y="530"/>
                  </a:lnTo>
                  <a:lnTo>
                    <a:pt x="167" y="530"/>
                  </a:lnTo>
                  <a:lnTo>
                    <a:pt x="162" y="519"/>
                  </a:lnTo>
                  <a:lnTo>
                    <a:pt x="162" y="511"/>
                  </a:lnTo>
                  <a:lnTo>
                    <a:pt x="159" y="503"/>
                  </a:lnTo>
                  <a:lnTo>
                    <a:pt x="154" y="500"/>
                  </a:lnTo>
                  <a:lnTo>
                    <a:pt x="146" y="500"/>
                  </a:lnTo>
                  <a:lnTo>
                    <a:pt x="137" y="497"/>
                  </a:lnTo>
                  <a:lnTo>
                    <a:pt x="126" y="492"/>
                  </a:lnTo>
                  <a:lnTo>
                    <a:pt x="124" y="492"/>
                  </a:lnTo>
                  <a:lnTo>
                    <a:pt x="121" y="486"/>
                  </a:lnTo>
                  <a:lnTo>
                    <a:pt x="118" y="481"/>
                  </a:lnTo>
                  <a:lnTo>
                    <a:pt x="118" y="472"/>
                  </a:lnTo>
                  <a:lnTo>
                    <a:pt x="115" y="461"/>
                  </a:lnTo>
                  <a:lnTo>
                    <a:pt x="113" y="461"/>
                  </a:lnTo>
                  <a:lnTo>
                    <a:pt x="110" y="453"/>
                  </a:lnTo>
                  <a:lnTo>
                    <a:pt x="110" y="448"/>
                  </a:lnTo>
                  <a:lnTo>
                    <a:pt x="107" y="445"/>
                  </a:lnTo>
                  <a:lnTo>
                    <a:pt x="104" y="445"/>
                  </a:lnTo>
                  <a:lnTo>
                    <a:pt x="104" y="439"/>
                  </a:lnTo>
                  <a:lnTo>
                    <a:pt x="102" y="434"/>
                  </a:lnTo>
                  <a:lnTo>
                    <a:pt x="96" y="431"/>
                  </a:lnTo>
                  <a:lnTo>
                    <a:pt x="96" y="428"/>
                  </a:lnTo>
                  <a:lnTo>
                    <a:pt x="91" y="420"/>
                  </a:lnTo>
                  <a:lnTo>
                    <a:pt x="88" y="420"/>
                  </a:lnTo>
                  <a:lnTo>
                    <a:pt x="88" y="401"/>
                  </a:lnTo>
                  <a:lnTo>
                    <a:pt x="85" y="384"/>
                  </a:lnTo>
                  <a:lnTo>
                    <a:pt x="85" y="379"/>
                  </a:lnTo>
                  <a:lnTo>
                    <a:pt x="82" y="368"/>
                  </a:lnTo>
                  <a:lnTo>
                    <a:pt x="74" y="365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4"/>
                  </a:lnTo>
                  <a:lnTo>
                    <a:pt x="58" y="343"/>
                  </a:lnTo>
                  <a:lnTo>
                    <a:pt x="52" y="335"/>
                  </a:lnTo>
                  <a:lnTo>
                    <a:pt x="52" y="308"/>
                  </a:lnTo>
                  <a:lnTo>
                    <a:pt x="50" y="283"/>
                  </a:lnTo>
                  <a:lnTo>
                    <a:pt x="44" y="277"/>
                  </a:lnTo>
                  <a:lnTo>
                    <a:pt x="41" y="269"/>
                  </a:lnTo>
                  <a:lnTo>
                    <a:pt x="41" y="261"/>
                  </a:lnTo>
                  <a:lnTo>
                    <a:pt x="36" y="255"/>
                  </a:lnTo>
                  <a:lnTo>
                    <a:pt x="30" y="250"/>
                  </a:lnTo>
                  <a:lnTo>
                    <a:pt x="25" y="247"/>
                  </a:lnTo>
                  <a:lnTo>
                    <a:pt x="22" y="242"/>
                  </a:lnTo>
                  <a:lnTo>
                    <a:pt x="22" y="239"/>
                  </a:lnTo>
                  <a:lnTo>
                    <a:pt x="22" y="212"/>
                  </a:lnTo>
                  <a:lnTo>
                    <a:pt x="22" y="184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1" y="170"/>
                  </a:lnTo>
                  <a:lnTo>
                    <a:pt x="8" y="165"/>
                  </a:lnTo>
                  <a:lnTo>
                    <a:pt x="8" y="154"/>
                  </a:lnTo>
                  <a:lnTo>
                    <a:pt x="8" y="137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3" y="80"/>
                  </a:lnTo>
                  <a:lnTo>
                    <a:pt x="8" y="80"/>
                  </a:lnTo>
                  <a:lnTo>
                    <a:pt x="11" y="80"/>
                  </a:lnTo>
                  <a:lnTo>
                    <a:pt x="19" y="77"/>
                  </a:lnTo>
                  <a:lnTo>
                    <a:pt x="25" y="72"/>
                  </a:lnTo>
                  <a:lnTo>
                    <a:pt x="25" y="66"/>
                  </a:lnTo>
                  <a:lnTo>
                    <a:pt x="25" y="58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1" y="44"/>
                  </a:lnTo>
                  <a:lnTo>
                    <a:pt x="25" y="36"/>
                  </a:lnTo>
                  <a:lnTo>
                    <a:pt x="30" y="2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52" y="19"/>
                  </a:lnTo>
                  <a:lnTo>
                    <a:pt x="52" y="25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8" y="33"/>
                  </a:lnTo>
                  <a:lnTo>
                    <a:pt x="58" y="50"/>
                  </a:lnTo>
                  <a:lnTo>
                    <a:pt x="58" y="58"/>
                  </a:lnTo>
                  <a:lnTo>
                    <a:pt x="82" y="66"/>
                  </a:lnTo>
                  <a:lnTo>
                    <a:pt x="102" y="77"/>
                  </a:lnTo>
                  <a:lnTo>
                    <a:pt x="113" y="77"/>
                  </a:lnTo>
                  <a:lnTo>
                    <a:pt x="121" y="72"/>
                  </a:lnTo>
                  <a:lnTo>
                    <a:pt x="124" y="69"/>
                  </a:lnTo>
                  <a:lnTo>
                    <a:pt x="132" y="66"/>
                  </a:lnTo>
                  <a:lnTo>
                    <a:pt x="132" y="47"/>
                  </a:lnTo>
                  <a:lnTo>
                    <a:pt x="132" y="30"/>
                  </a:lnTo>
                  <a:lnTo>
                    <a:pt x="135" y="25"/>
                  </a:lnTo>
                  <a:lnTo>
                    <a:pt x="140" y="19"/>
                  </a:lnTo>
                  <a:lnTo>
                    <a:pt x="146" y="19"/>
                  </a:lnTo>
                  <a:lnTo>
                    <a:pt x="151" y="17"/>
                  </a:lnTo>
                  <a:lnTo>
                    <a:pt x="162" y="8"/>
                  </a:lnTo>
                  <a:lnTo>
                    <a:pt x="167" y="3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6" y="3"/>
                  </a:lnTo>
                  <a:lnTo>
                    <a:pt x="222" y="11"/>
                  </a:lnTo>
                  <a:lnTo>
                    <a:pt x="228" y="14"/>
                  </a:lnTo>
                  <a:lnTo>
                    <a:pt x="233" y="19"/>
                  </a:lnTo>
                  <a:lnTo>
                    <a:pt x="236" y="28"/>
                  </a:lnTo>
                  <a:lnTo>
                    <a:pt x="242" y="30"/>
                  </a:lnTo>
                  <a:lnTo>
                    <a:pt x="244" y="33"/>
                  </a:lnTo>
                  <a:lnTo>
                    <a:pt x="247" y="39"/>
                  </a:lnTo>
                  <a:lnTo>
                    <a:pt x="250" y="44"/>
                  </a:lnTo>
                  <a:lnTo>
                    <a:pt x="261" y="52"/>
                  </a:lnTo>
                  <a:lnTo>
                    <a:pt x="272" y="58"/>
                  </a:lnTo>
                  <a:lnTo>
                    <a:pt x="272" y="63"/>
                  </a:lnTo>
                  <a:lnTo>
                    <a:pt x="277" y="72"/>
                  </a:lnTo>
                  <a:lnTo>
                    <a:pt x="280" y="77"/>
                  </a:lnTo>
                  <a:lnTo>
                    <a:pt x="288" y="83"/>
                  </a:lnTo>
                  <a:lnTo>
                    <a:pt x="294" y="96"/>
                  </a:lnTo>
                  <a:lnTo>
                    <a:pt x="299" y="99"/>
                  </a:lnTo>
                  <a:lnTo>
                    <a:pt x="299" y="105"/>
                  </a:lnTo>
                  <a:lnTo>
                    <a:pt x="302" y="113"/>
                  </a:lnTo>
                  <a:lnTo>
                    <a:pt x="316" y="124"/>
                  </a:lnTo>
                  <a:lnTo>
                    <a:pt x="318" y="135"/>
                  </a:lnTo>
                  <a:lnTo>
                    <a:pt x="321" y="135"/>
                  </a:lnTo>
                  <a:lnTo>
                    <a:pt x="327" y="137"/>
                  </a:lnTo>
                  <a:lnTo>
                    <a:pt x="329" y="140"/>
                  </a:lnTo>
                  <a:lnTo>
                    <a:pt x="335" y="143"/>
                  </a:lnTo>
                  <a:lnTo>
                    <a:pt x="338" y="146"/>
                  </a:lnTo>
                  <a:lnTo>
                    <a:pt x="343" y="146"/>
                  </a:lnTo>
                  <a:lnTo>
                    <a:pt x="351" y="157"/>
                  </a:lnTo>
                  <a:lnTo>
                    <a:pt x="360" y="165"/>
                  </a:lnTo>
                  <a:lnTo>
                    <a:pt x="368" y="170"/>
                  </a:lnTo>
                  <a:lnTo>
                    <a:pt x="376" y="176"/>
                  </a:lnTo>
                  <a:lnTo>
                    <a:pt x="381" y="176"/>
                  </a:lnTo>
                  <a:lnTo>
                    <a:pt x="390" y="176"/>
                  </a:lnTo>
                  <a:lnTo>
                    <a:pt x="401" y="181"/>
                  </a:lnTo>
                  <a:lnTo>
                    <a:pt x="428" y="190"/>
                  </a:lnTo>
                  <a:lnTo>
                    <a:pt x="445" y="195"/>
                  </a:lnTo>
                  <a:lnTo>
                    <a:pt x="486" y="195"/>
                  </a:lnTo>
                  <a:lnTo>
                    <a:pt x="494" y="190"/>
                  </a:lnTo>
                  <a:lnTo>
                    <a:pt x="499" y="187"/>
                  </a:lnTo>
                  <a:lnTo>
                    <a:pt x="519" y="181"/>
                  </a:lnTo>
                  <a:lnTo>
                    <a:pt x="535" y="176"/>
                  </a:lnTo>
                  <a:lnTo>
                    <a:pt x="546" y="176"/>
                  </a:lnTo>
                  <a:lnTo>
                    <a:pt x="554" y="176"/>
                  </a:lnTo>
                  <a:lnTo>
                    <a:pt x="557" y="181"/>
                  </a:lnTo>
                  <a:lnTo>
                    <a:pt x="563" y="187"/>
                  </a:lnTo>
                  <a:lnTo>
                    <a:pt x="565" y="187"/>
                  </a:lnTo>
                  <a:lnTo>
                    <a:pt x="568" y="187"/>
                  </a:lnTo>
                  <a:lnTo>
                    <a:pt x="576" y="195"/>
                  </a:lnTo>
                  <a:lnTo>
                    <a:pt x="582" y="203"/>
                  </a:lnTo>
                  <a:lnTo>
                    <a:pt x="584" y="203"/>
                  </a:lnTo>
                  <a:lnTo>
                    <a:pt x="593" y="206"/>
                  </a:lnTo>
                  <a:lnTo>
                    <a:pt x="601" y="209"/>
                  </a:lnTo>
                  <a:lnTo>
                    <a:pt x="601" y="217"/>
                  </a:lnTo>
                  <a:lnTo>
                    <a:pt x="606" y="217"/>
                  </a:lnTo>
                  <a:lnTo>
                    <a:pt x="609" y="217"/>
                  </a:lnTo>
                  <a:lnTo>
                    <a:pt x="620" y="225"/>
                  </a:lnTo>
                  <a:lnTo>
                    <a:pt x="626" y="231"/>
                  </a:lnTo>
                  <a:lnTo>
                    <a:pt x="631" y="231"/>
                  </a:lnTo>
                  <a:lnTo>
                    <a:pt x="637" y="234"/>
                  </a:lnTo>
                  <a:lnTo>
                    <a:pt x="639" y="239"/>
                  </a:lnTo>
                  <a:lnTo>
                    <a:pt x="642" y="245"/>
                  </a:lnTo>
                  <a:lnTo>
                    <a:pt x="648" y="258"/>
                  </a:lnTo>
                  <a:lnTo>
                    <a:pt x="650" y="277"/>
                  </a:lnTo>
                  <a:lnTo>
                    <a:pt x="653" y="280"/>
                  </a:lnTo>
                  <a:lnTo>
                    <a:pt x="656" y="294"/>
                  </a:lnTo>
                  <a:lnTo>
                    <a:pt x="656" y="302"/>
                  </a:lnTo>
                  <a:lnTo>
                    <a:pt x="656" y="313"/>
                  </a:lnTo>
                  <a:lnTo>
                    <a:pt x="661" y="316"/>
                  </a:lnTo>
                  <a:lnTo>
                    <a:pt x="675" y="321"/>
                  </a:lnTo>
                  <a:lnTo>
                    <a:pt x="675" y="324"/>
                  </a:lnTo>
                  <a:lnTo>
                    <a:pt x="675" y="332"/>
                  </a:lnTo>
                  <a:lnTo>
                    <a:pt x="675" y="338"/>
                  </a:lnTo>
                  <a:lnTo>
                    <a:pt x="672" y="343"/>
                  </a:lnTo>
                  <a:lnTo>
                    <a:pt x="667" y="346"/>
                  </a:lnTo>
                  <a:lnTo>
                    <a:pt x="667" y="343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6" y="349"/>
                  </a:lnTo>
                  <a:lnTo>
                    <a:pt x="650" y="354"/>
                  </a:lnTo>
                  <a:lnTo>
                    <a:pt x="650" y="357"/>
                  </a:lnTo>
                  <a:lnTo>
                    <a:pt x="648" y="357"/>
                  </a:lnTo>
                  <a:lnTo>
                    <a:pt x="650" y="368"/>
                  </a:lnTo>
                  <a:lnTo>
                    <a:pt x="650" y="382"/>
                  </a:lnTo>
                  <a:lnTo>
                    <a:pt x="653" y="384"/>
                  </a:lnTo>
                  <a:lnTo>
                    <a:pt x="656" y="387"/>
                  </a:lnTo>
                  <a:lnTo>
                    <a:pt x="656" y="393"/>
                  </a:lnTo>
                  <a:lnTo>
                    <a:pt x="659" y="401"/>
                  </a:lnTo>
                  <a:lnTo>
                    <a:pt x="659" y="409"/>
                  </a:lnTo>
                  <a:lnTo>
                    <a:pt x="664" y="420"/>
                  </a:lnTo>
                  <a:lnTo>
                    <a:pt x="667" y="434"/>
                  </a:lnTo>
                  <a:lnTo>
                    <a:pt x="675" y="450"/>
                  </a:lnTo>
                  <a:lnTo>
                    <a:pt x="675" y="461"/>
                  </a:lnTo>
                  <a:lnTo>
                    <a:pt x="675" y="470"/>
                  </a:lnTo>
                  <a:lnTo>
                    <a:pt x="672" y="472"/>
                  </a:lnTo>
                  <a:lnTo>
                    <a:pt x="667" y="472"/>
                  </a:lnTo>
                  <a:lnTo>
                    <a:pt x="648" y="472"/>
                  </a:lnTo>
                  <a:lnTo>
                    <a:pt x="626" y="472"/>
                  </a:lnTo>
                  <a:lnTo>
                    <a:pt x="623" y="470"/>
                  </a:lnTo>
                  <a:lnTo>
                    <a:pt x="612" y="464"/>
                  </a:lnTo>
                  <a:lnTo>
                    <a:pt x="609" y="461"/>
                  </a:lnTo>
                  <a:lnTo>
                    <a:pt x="606" y="461"/>
                  </a:lnTo>
                  <a:lnTo>
                    <a:pt x="604" y="461"/>
                  </a:lnTo>
                  <a:lnTo>
                    <a:pt x="601" y="459"/>
                  </a:lnTo>
                  <a:lnTo>
                    <a:pt x="601" y="450"/>
                  </a:lnTo>
                  <a:lnTo>
                    <a:pt x="593" y="445"/>
                  </a:lnTo>
                  <a:lnTo>
                    <a:pt x="590" y="439"/>
                  </a:lnTo>
                  <a:lnTo>
                    <a:pt x="582" y="439"/>
                  </a:lnTo>
                  <a:lnTo>
                    <a:pt x="573" y="426"/>
                  </a:lnTo>
                  <a:lnTo>
                    <a:pt x="565" y="420"/>
                  </a:lnTo>
                  <a:lnTo>
                    <a:pt x="554" y="415"/>
                  </a:lnTo>
                  <a:lnTo>
                    <a:pt x="543" y="415"/>
                  </a:lnTo>
                  <a:lnTo>
                    <a:pt x="543" y="412"/>
                  </a:lnTo>
                  <a:lnTo>
                    <a:pt x="541" y="412"/>
                  </a:lnTo>
                  <a:lnTo>
                    <a:pt x="513" y="412"/>
                  </a:lnTo>
                  <a:lnTo>
                    <a:pt x="480" y="415"/>
                  </a:lnTo>
                  <a:lnTo>
                    <a:pt x="477" y="420"/>
                  </a:lnTo>
                  <a:lnTo>
                    <a:pt x="466" y="420"/>
                  </a:lnTo>
                  <a:lnTo>
                    <a:pt x="456" y="428"/>
                  </a:lnTo>
                  <a:lnTo>
                    <a:pt x="445" y="439"/>
                  </a:lnTo>
                  <a:lnTo>
                    <a:pt x="436" y="439"/>
                  </a:lnTo>
                  <a:lnTo>
                    <a:pt x="428" y="445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01" y="450"/>
                  </a:lnTo>
                  <a:lnTo>
                    <a:pt x="395" y="453"/>
                  </a:lnTo>
                  <a:lnTo>
                    <a:pt x="370" y="453"/>
                  </a:lnTo>
                  <a:lnTo>
                    <a:pt x="343" y="450"/>
                  </a:lnTo>
                  <a:lnTo>
                    <a:pt x="338" y="450"/>
                  </a:lnTo>
                  <a:lnTo>
                    <a:pt x="329" y="450"/>
                  </a:lnTo>
                  <a:lnTo>
                    <a:pt x="327" y="448"/>
                  </a:lnTo>
                  <a:lnTo>
                    <a:pt x="324" y="445"/>
                  </a:lnTo>
                  <a:lnTo>
                    <a:pt x="321" y="431"/>
                  </a:lnTo>
                  <a:lnTo>
                    <a:pt x="316" y="415"/>
                  </a:lnTo>
                  <a:lnTo>
                    <a:pt x="310" y="409"/>
                  </a:lnTo>
                  <a:lnTo>
                    <a:pt x="302" y="404"/>
                  </a:lnTo>
                  <a:lnTo>
                    <a:pt x="299" y="401"/>
                  </a:lnTo>
                  <a:lnTo>
                    <a:pt x="299" y="395"/>
                  </a:lnTo>
                  <a:lnTo>
                    <a:pt x="294" y="390"/>
                  </a:lnTo>
                  <a:lnTo>
                    <a:pt x="291" y="387"/>
                  </a:lnTo>
                  <a:lnTo>
                    <a:pt x="288" y="379"/>
                  </a:lnTo>
                  <a:lnTo>
                    <a:pt x="288" y="374"/>
                  </a:lnTo>
                  <a:lnTo>
                    <a:pt x="277" y="363"/>
                  </a:lnTo>
                  <a:lnTo>
                    <a:pt x="272" y="354"/>
                  </a:lnTo>
                  <a:lnTo>
                    <a:pt x="272" y="346"/>
                  </a:lnTo>
                  <a:lnTo>
                    <a:pt x="272" y="335"/>
                  </a:lnTo>
                  <a:lnTo>
                    <a:pt x="263" y="327"/>
                  </a:lnTo>
                  <a:lnTo>
                    <a:pt x="258" y="319"/>
                  </a:lnTo>
                  <a:lnTo>
                    <a:pt x="255" y="313"/>
                  </a:lnTo>
                  <a:lnTo>
                    <a:pt x="250" y="308"/>
                  </a:lnTo>
                  <a:lnTo>
                    <a:pt x="250" y="302"/>
                  </a:lnTo>
                  <a:lnTo>
                    <a:pt x="250" y="297"/>
                  </a:lnTo>
                  <a:lnTo>
                    <a:pt x="255" y="297"/>
                  </a:lnTo>
                  <a:lnTo>
                    <a:pt x="255" y="294"/>
                  </a:lnTo>
                  <a:lnTo>
                    <a:pt x="255" y="280"/>
                  </a:lnTo>
                  <a:lnTo>
                    <a:pt x="255" y="261"/>
                  </a:lnTo>
                  <a:lnTo>
                    <a:pt x="250" y="258"/>
                  </a:lnTo>
                  <a:lnTo>
                    <a:pt x="236" y="258"/>
                  </a:lnTo>
                  <a:lnTo>
                    <a:pt x="228" y="258"/>
                  </a:lnTo>
                  <a:lnTo>
                    <a:pt x="217" y="269"/>
                  </a:lnTo>
                  <a:lnTo>
                    <a:pt x="206" y="280"/>
                  </a:lnTo>
                  <a:lnTo>
                    <a:pt x="200" y="283"/>
                  </a:lnTo>
                  <a:lnTo>
                    <a:pt x="195" y="288"/>
                  </a:lnTo>
                  <a:lnTo>
                    <a:pt x="195" y="294"/>
                  </a:lnTo>
                  <a:lnTo>
                    <a:pt x="192" y="294"/>
                  </a:lnTo>
                  <a:lnTo>
                    <a:pt x="189" y="308"/>
                  </a:lnTo>
                  <a:lnTo>
                    <a:pt x="189" y="324"/>
                  </a:lnTo>
                  <a:lnTo>
                    <a:pt x="195" y="327"/>
                  </a:lnTo>
                  <a:lnTo>
                    <a:pt x="198" y="335"/>
                  </a:lnTo>
                  <a:lnTo>
                    <a:pt x="200" y="343"/>
                  </a:lnTo>
                  <a:lnTo>
                    <a:pt x="206" y="349"/>
                  </a:lnTo>
                  <a:lnTo>
                    <a:pt x="206" y="354"/>
                  </a:lnTo>
                  <a:lnTo>
                    <a:pt x="214" y="357"/>
                  </a:lnTo>
                  <a:lnTo>
                    <a:pt x="211" y="368"/>
                  </a:lnTo>
                  <a:lnTo>
                    <a:pt x="211" y="374"/>
                  </a:lnTo>
                  <a:lnTo>
                    <a:pt x="206" y="376"/>
                  </a:lnTo>
                  <a:lnTo>
                    <a:pt x="206" y="382"/>
                  </a:lnTo>
                  <a:lnTo>
                    <a:pt x="206" y="390"/>
                  </a:lnTo>
                  <a:lnTo>
                    <a:pt x="206" y="401"/>
                  </a:lnTo>
                  <a:lnTo>
                    <a:pt x="206" y="406"/>
                  </a:lnTo>
                  <a:lnTo>
                    <a:pt x="211" y="412"/>
                  </a:lnTo>
                  <a:lnTo>
                    <a:pt x="214" y="415"/>
                  </a:lnTo>
                  <a:lnTo>
                    <a:pt x="217" y="420"/>
                  </a:lnTo>
                  <a:lnTo>
                    <a:pt x="217" y="431"/>
                  </a:lnTo>
                  <a:lnTo>
                    <a:pt x="217" y="439"/>
                  </a:lnTo>
                  <a:lnTo>
                    <a:pt x="217" y="445"/>
                  </a:lnTo>
                  <a:lnTo>
                    <a:pt x="214" y="450"/>
                  </a:lnTo>
                  <a:lnTo>
                    <a:pt x="214" y="467"/>
                  </a:lnTo>
                  <a:lnTo>
                    <a:pt x="214" y="483"/>
                  </a:lnTo>
                  <a:lnTo>
                    <a:pt x="217" y="489"/>
                  </a:lnTo>
                  <a:lnTo>
                    <a:pt x="222" y="492"/>
                  </a:lnTo>
                  <a:lnTo>
                    <a:pt x="228" y="494"/>
                  </a:lnTo>
                  <a:lnTo>
                    <a:pt x="233" y="497"/>
                  </a:lnTo>
                  <a:lnTo>
                    <a:pt x="250" y="497"/>
                  </a:lnTo>
                  <a:lnTo>
                    <a:pt x="266" y="497"/>
                  </a:lnTo>
                  <a:lnTo>
                    <a:pt x="266" y="494"/>
                  </a:lnTo>
                  <a:lnTo>
                    <a:pt x="272" y="494"/>
                  </a:lnTo>
                  <a:lnTo>
                    <a:pt x="274" y="494"/>
                  </a:lnTo>
                  <a:lnTo>
                    <a:pt x="280" y="494"/>
                  </a:lnTo>
                  <a:lnTo>
                    <a:pt x="288" y="500"/>
                  </a:lnTo>
                  <a:lnTo>
                    <a:pt x="291" y="503"/>
                  </a:lnTo>
                  <a:lnTo>
                    <a:pt x="296" y="511"/>
                  </a:lnTo>
                  <a:lnTo>
                    <a:pt x="296" y="513"/>
                  </a:lnTo>
                  <a:lnTo>
                    <a:pt x="294" y="516"/>
                  </a:lnTo>
                  <a:lnTo>
                    <a:pt x="294" y="524"/>
                  </a:lnTo>
                  <a:lnTo>
                    <a:pt x="291" y="538"/>
                  </a:lnTo>
                  <a:lnTo>
                    <a:pt x="288" y="552"/>
                  </a:lnTo>
                  <a:lnTo>
                    <a:pt x="288" y="566"/>
                  </a:lnTo>
                  <a:lnTo>
                    <a:pt x="285" y="571"/>
                  </a:lnTo>
                  <a:lnTo>
                    <a:pt x="280" y="571"/>
                  </a:lnTo>
                  <a:lnTo>
                    <a:pt x="250" y="577"/>
                  </a:lnTo>
                  <a:lnTo>
                    <a:pt x="236" y="5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849090" y="2697483"/>
              <a:ext cx="641021" cy="784354"/>
            </a:xfrm>
            <a:custGeom>
              <a:avLst/>
              <a:gdLst/>
              <a:ahLst/>
              <a:cxnLst>
                <a:cxn ang="0">
                  <a:pos x="222" y="538"/>
                </a:cxn>
                <a:cxn ang="0">
                  <a:pos x="203" y="524"/>
                </a:cxn>
                <a:cxn ang="0">
                  <a:pos x="181" y="507"/>
                </a:cxn>
                <a:cxn ang="0">
                  <a:pos x="145" y="485"/>
                </a:cxn>
                <a:cxn ang="0">
                  <a:pos x="126" y="452"/>
                </a:cxn>
                <a:cxn ang="0">
                  <a:pos x="115" y="425"/>
                </a:cxn>
                <a:cxn ang="0">
                  <a:pos x="85" y="420"/>
                </a:cxn>
                <a:cxn ang="0">
                  <a:pos x="96" y="392"/>
                </a:cxn>
                <a:cxn ang="0">
                  <a:pos x="68" y="378"/>
                </a:cxn>
                <a:cxn ang="0">
                  <a:pos x="49" y="359"/>
                </a:cxn>
                <a:cxn ang="0">
                  <a:pos x="38" y="345"/>
                </a:cxn>
                <a:cxn ang="0">
                  <a:pos x="57" y="334"/>
                </a:cxn>
                <a:cxn ang="0">
                  <a:pos x="52" y="304"/>
                </a:cxn>
                <a:cxn ang="0">
                  <a:pos x="22" y="296"/>
                </a:cxn>
                <a:cxn ang="0">
                  <a:pos x="0" y="288"/>
                </a:cxn>
                <a:cxn ang="0">
                  <a:pos x="8" y="258"/>
                </a:cxn>
                <a:cxn ang="0">
                  <a:pos x="33" y="249"/>
                </a:cxn>
                <a:cxn ang="0">
                  <a:pos x="33" y="227"/>
                </a:cxn>
                <a:cxn ang="0">
                  <a:pos x="30" y="186"/>
                </a:cxn>
                <a:cxn ang="0">
                  <a:pos x="22" y="159"/>
                </a:cxn>
                <a:cxn ang="0">
                  <a:pos x="49" y="142"/>
                </a:cxn>
                <a:cxn ang="0">
                  <a:pos x="82" y="115"/>
                </a:cxn>
                <a:cxn ang="0">
                  <a:pos x="101" y="104"/>
                </a:cxn>
                <a:cxn ang="0">
                  <a:pos x="107" y="85"/>
                </a:cxn>
                <a:cxn ang="0">
                  <a:pos x="126" y="79"/>
                </a:cxn>
                <a:cxn ang="0">
                  <a:pos x="159" y="71"/>
                </a:cxn>
                <a:cxn ang="0">
                  <a:pos x="197" y="68"/>
                </a:cxn>
                <a:cxn ang="0">
                  <a:pos x="222" y="46"/>
                </a:cxn>
                <a:cxn ang="0">
                  <a:pos x="225" y="0"/>
                </a:cxn>
                <a:cxn ang="0">
                  <a:pos x="293" y="0"/>
                </a:cxn>
                <a:cxn ang="0">
                  <a:pos x="397" y="13"/>
                </a:cxn>
                <a:cxn ang="0">
                  <a:pos x="408" y="60"/>
                </a:cxn>
                <a:cxn ang="0">
                  <a:pos x="389" y="107"/>
                </a:cxn>
                <a:cxn ang="0">
                  <a:pos x="381" y="142"/>
                </a:cxn>
                <a:cxn ang="0">
                  <a:pos x="373" y="161"/>
                </a:cxn>
                <a:cxn ang="0">
                  <a:pos x="378" y="216"/>
                </a:cxn>
                <a:cxn ang="0">
                  <a:pos x="392" y="233"/>
                </a:cxn>
                <a:cxn ang="0">
                  <a:pos x="400" y="271"/>
                </a:cxn>
                <a:cxn ang="0">
                  <a:pos x="417" y="296"/>
                </a:cxn>
                <a:cxn ang="0">
                  <a:pos x="430" y="321"/>
                </a:cxn>
                <a:cxn ang="0">
                  <a:pos x="436" y="340"/>
                </a:cxn>
                <a:cxn ang="0">
                  <a:pos x="444" y="362"/>
                </a:cxn>
                <a:cxn ang="0">
                  <a:pos x="395" y="348"/>
                </a:cxn>
                <a:cxn ang="0">
                  <a:pos x="359" y="343"/>
                </a:cxn>
                <a:cxn ang="0">
                  <a:pos x="334" y="373"/>
                </a:cxn>
                <a:cxn ang="0">
                  <a:pos x="312" y="376"/>
                </a:cxn>
                <a:cxn ang="0">
                  <a:pos x="296" y="400"/>
                </a:cxn>
                <a:cxn ang="0">
                  <a:pos x="321" y="422"/>
                </a:cxn>
                <a:cxn ang="0">
                  <a:pos x="293" y="433"/>
                </a:cxn>
                <a:cxn ang="0">
                  <a:pos x="290" y="461"/>
                </a:cxn>
                <a:cxn ang="0">
                  <a:pos x="315" y="469"/>
                </a:cxn>
                <a:cxn ang="0">
                  <a:pos x="315" y="505"/>
                </a:cxn>
                <a:cxn ang="0">
                  <a:pos x="293" y="518"/>
                </a:cxn>
                <a:cxn ang="0">
                  <a:pos x="252" y="532"/>
                </a:cxn>
                <a:cxn ang="0">
                  <a:pos x="236" y="557"/>
                </a:cxn>
              </a:cxnLst>
              <a:rect l="0" t="0" r="r" b="b"/>
              <a:pathLst>
                <a:path w="444" h="562">
                  <a:moveTo>
                    <a:pt x="225" y="562"/>
                  </a:moveTo>
                  <a:lnTo>
                    <a:pt x="225" y="549"/>
                  </a:lnTo>
                  <a:lnTo>
                    <a:pt x="225" y="538"/>
                  </a:lnTo>
                  <a:lnTo>
                    <a:pt x="222" y="538"/>
                  </a:lnTo>
                  <a:lnTo>
                    <a:pt x="219" y="532"/>
                  </a:lnTo>
                  <a:lnTo>
                    <a:pt x="211" y="529"/>
                  </a:lnTo>
                  <a:lnTo>
                    <a:pt x="205" y="527"/>
                  </a:lnTo>
                  <a:lnTo>
                    <a:pt x="203" y="524"/>
                  </a:lnTo>
                  <a:lnTo>
                    <a:pt x="194" y="524"/>
                  </a:lnTo>
                  <a:lnTo>
                    <a:pt x="189" y="518"/>
                  </a:lnTo>
                  <a:lnTo>
                    <a:pt x="183" y="513"/>
                  </a:lnTo>
                  <a:lnTo>
                    <a:pt x="181" y="507"/>
                  </a:lnTo>
                  <a:lnTo>
                    <a:pt x="175" y="499"/>
                  </a:lnTo>
                  <a:lnTo>
                    <a:pt x="159" y="491"/>
                  </a:lnTo>
                  <a:lnTo>
                    <a:pt x="148" y="488"/>
                  </a:lnTo>
                  <a:lnTo>
                    <a:pt x="145" y="485"/>
                  </a:lnTo>
                  <a:lnTo>
                    <a:pt x="142" y="483"/>
                  </a:lnTo>
                  <a:lnTo>
                    <a:pt x="137" y="480"/>
                  </a:lnTo>
                  <a:lnTo>
                    <a:pt x="126" y="477"/>
                  </a:lnTo>
                  <a:lnTo>
                    <a:pt x="126" y="452"/>
                  </a:lnTo>
                  <a:lnTo>
                    <a:pt x="126" y="430"/>
                  </a:lnTo>
                  <a:lnTo>
                    <a:pt x="126" y="428"/>
                  </a:lnTo>
                  <a:lnTo>
                    <a:pt x="123" y="425"/>
                  </a:lnTo>
                  <a:lnTo>
                    <a:pt x="115" y="425"/>
                  </a:lnTo>
                  <a:lnTo>
                    <a:pt x="109" y="422"/>
                  </a:lnTo>
                  <a:lnTo>
                    <a:pt x="96" y="422"/>
                  </a:lnTo>
                  <a:lnTo>
                    <a:pt x="82" y="422"/>
                  </a:lnTo>
                  <a:lnTo>
                    <a:pt x="85" y="420"/>
                  </a:lnTo>
                  <a:lnTo>
                    <a:pt x="85" y="411"/>
                  </a:lnTo>
                  <a:lnTo>
                    <a:pt x="87" y="406"/>
                  </a:lnTo>
                  <a:lnTo>
                    <a:pt x="96" y="403"/>
                  </a:lnTo>
                  <a:lnTo>
                    <a:pt x="96" y="392"/>
                  </a:lnTo>
                  <a:lnTo>
                    <a:pt x="96" y="387"/>
                  </a:lnTo>
                  <a:lnTo>
                    <a:pt x="93" y="384"/>
                  </a:lnTo>
                  <a:lnTo>
                    <a:pt x="82" y="381"/>
                  </a:lnTo>
                  <a:lnTo>
                    <a:pt x="68" y="378"/>
                  </a:lnTo>
                  <a:lnTo>
                    <a:pt x="63" y="376"/>
                  </a:lnTo>
                  <a:lnTo>
                    <a:pt x="57" y="373"/>
                  </a:lnTo>
                  <a:lnTo>
                    <a:pt x="52" y="367"/>
                  </a:lnTo>
                  <a:lnTo>
                    <a:pt x="49" y="359"/>
                  </a:lnTo>
                  <a:lnTo>
                    <a:pt x="43" y="359"/>
                  </a:lnTo>
                  <a:lnTo>
                    <a:pt x="43" y="354"/>
                  </a:lnTo>
                  <a:lnTo>
                    <a:pt x="38" y="348"/>
                  </a:lnTo>
                  <a:lnTo>
                    <a:pt x="38" y="345"/>
                  </a:lnTo>
                  <a:lnTo>
                    <a:pt x="38" y="340"/>
                  </a:lnTo>
                  <a:lnTo>
                    <a:pt x="43" y="334"/>
                  </a:lnTo>
                  <a:lnTo>
                    <a:pt x="52" y="334"/>
                  </a:lnTo>
                  <a:lnTo>
                    <a:pt x="57" y="334"/>
                  </a:lnTo>
                  <a:lnTo>
                    <a:pt x="57" y="329"/>
                  </a:lnTo>
                  <a:lnTo>
                    <a:pt x="57" y="323"/>
                  </a:lnTo>
                  <a:lnTo>
                    <a:pt x="57" y="315"/>
                  </a:lnTo>
                  <a:lnTo>
                    <a:pt x="52" y="304"/>
                  </a:lnTo>
                  <a:lnTo>
                    <a:pt x="49" y="296"/>
                  </a:lnTo>
                  <a:lnTo>
                    <a:pt x="35" y="296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19" y="296"/>
                  </a:lnTo>
                  <a:lnTo>
                    <a:pt x="8" y="296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5" y="263"/>
                  </a:lnTo>
                  <a:lnTo>
                    <a:pt x="8" y="258"/>
                  </a:lnTo>
                  <a:lnTo>
                    <a:pt x="13" y="252"/>
                  </a:lnTo>
                  <a:lnTo>
                    <a:pt x="22" y="252"/>
                  </a:lnTo>
                  <a:lnTo>
                    <a:pt x="30" y="252"/>
                  </a:lnTo>
                  <a:lnTo>
                    <a:pt x="33" y="249"/>
                  </a:lnTo>
                  <a:lnTo>
                    <a:pt x="33" y="247"/>
                  </a:lnTo>
                  <a:lnTo>
                    <a:pt x="35" y="241"/>
                  </a:lnTo>
                  <a:lnTo>
                    <a:pt x="38" y="230"/>
                  </a:lnTo>
                  <a:lnTo>
                    <a:pt x="33" y="227"/>
                  </a:lnTo>
                  <a:lnTo>
                    <a:pt x="24" y="222"/>
                  </a:lnTo>
                  <a:lnTo>
                    <a:pt x="24" y="208"/>
                  </a:lnTo>
                  <a:lnTo>
                    <a:pt x="24" y="197"/>
                  </a:lnTo>
                  <a:lnTo>
                    <a:pt x="30" y="186"/>
                  </a:lnTo>
                  <a:lnTo>
                    <a:pt x="30" y="181"/>
                  </a:lnTo>
                  <a:lnTo>
                    <a:pt x="24" y="170"/>
                  </a:lnTo>
                  <a:lnTo>
                    <a:pt x="22" y="164"/>
                  </a:lnTo>
                  <a:lnTo>
                    <a:pt x="22" y="159"/>
                  </a:lnTo>
                  <a:lnTo>
                    <a:pt x="22" y="153"/>
                  </a:lnTo>
                  <a:lnTo>
                    <a:pt x="24" y="151"/>
                  </a:lnTo>
                  <a:lnTo>
                    <a:pt x="30" y="145"/>
                  </a:lnTo>
                  <a:lnTo>
                    <a:pt x="49" y="142"/>
                  </a:lnTo>
                  <a:lnTo>
                    <a:pt x="52" y="142"/>
                  </a:lnTo>
                  <a:lnTo>
                    <a:pt x="65" y="134"/>
                  </a:lnTo>
                  <a:lnTo>
                    <a:pt x="79" y="123"/>
                  </a:lnTo>
                  <a:lnTo>
                    <a:pt x="82" y="115"/>
                  </a:lnTo>
                  <a:lnTo>
                    <a:pt x="85" y="107"/>
                  </a:lnTo>
                  <a:lnTo>
                    <a:pt x="87" y="104"/>
                  </a:lnTo>
                  <a:lnTo>
                    <a:pt x="96" y="104"/>
                  </a:lnTo>
                  <a:lnTo>
                    <a:pt x="101" y="104"/>
                  </a:lnTo>
                  <a:lnTo>
                    <a:pt x="101" y="98"/>
                  </a:lnTo>
                  <a:lnTo>
                    <a:pt x="104" y="90"/>
                  </a:lnTo>
                  <a:lnTo>
                    <a:pt x="104" y="87"/>
                  </a:lnTo>
                  <a:lnTo>
                    <a:pt x="107" y="85"/>
                  </a:lnTo>
                  <a:lnTo>
                    <a:pt x="115" y="85"/>
                  </a:lnTo>
                  <a:lnTo>
                    <a:pt x="118" y="85"/>
                  </a:lnTo>
                  <a:lnTo>
                    <a:pt x="126" y="82"/>
                  </a:lnTo>
                  <a:lnTo>
                    <a:pt x="126" y="79"/>
                  </a:lnTo>
                  <a:lnTo>
                    <a:pt x="129" y="71"/>
                  </a:lnTo>
                  <a:lnTo>
                    <a:pt x="131" y="68"/>
                  </a:lnTo>
                  <a:lnTo>
                    <a:pt x="142" y="71"/>
                  </a:lnTo>
                  <a:lnTo>
                    <a:pt x="159" y="71"/>
                  </a:lnTo>
                  <a:lnTo>
                    <a:pt x="175" y="71"/>
                  </a:lnTo>
                  <a:lnTo>
                    <a:pt x="192" y="71"/>
                  </a:lnTo>
                  <a:lnTo>
                    <a:pt x="194" y="71"/>
                  </a:lnTo>
                  <a:lnTo>
                    <a:pt x="197" y="68"/>
                  </a:lnTo>
                  <a:lnTo>
                    <a:pt x="203" y="63"/>
                  </a:lnTo>
                  <a:lnTo>
                    <a:pt x="205" y="57"/>
                  </a:lnTo>
                  <a:lnTo>
                    <a:pt x="216" y="52"/>
                  </a:lnTo>
                  <a:lnTo>
                    <a:pt x="222" y="46"/>
                  </a:lnTo>
                  <a:lnTo>
                    <a:pt x="222" y="24"/>
                  </a:lnTo>
                  <a:lnTo>
                    <a:pt x="222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44" y="0"/>
                  </a:lnTo>
                  <a:lnTo>
                    <a:pt x="266" y="2"/>
                  </a:lnTo>
                  <a:lnTo>
                    <a:pt x="277" y="0"/>
                  </a:lnTo>
                  <a:lnTo>
                    <a:pt x="293" y="0"/>
                  </a:lnTo>
                  <a:lnTo>
                    <a:pt x="329" y="0"/>
                  </a:lnTo>
                  <a:lnTo>
                    <a:pt x="364" y="0"/>
                  </a:lnTo>
                  <a:lnTo>
                    <a:pt x="381" y="5"/>
                  </a:lnTo>
                  <a:lnTo>
                    <a:pt x="397" y="13"/>
                  </a:lnTo>
                  <a:lnTo>
                    <a:pt x="400" y="22"/>
                  </a:lnTo>
                  <a:lnTo>
                    <a:pt x="411" y="27"/>
                  </a:lnTo>
                  <a:lnTo>
                    <a:pt x="411" y="43"/>
                  </a:lnTo>
                  <a:lnTo>
                    <a:pt x="408" y="60"/>
                  </a:lnTo>
                  <a:lnTo>
                    <a:pt x="400" y="79"/>
                  </a:lnTo>
                  <a:lnTo>
                    <a:pt x="397" y="93"/>
                  </a:lnTo>
                  <a:lnTo>
                    <a:pt x="392" y="101"/>
                  </a:lnTo>
                  <a:lnTo>
                    <a:pt x="389" y="107"/>
                  </a:lnTo>
                  <a:lnTo>
                    <a:pt x="389" y="118"/>
                  </a:lnTo>
                  <a:lnTo>
                    <a:pt x="389" y="134"/>
                  </a:lnTo>
                  <a:lnTo>
                    <a:pt x="386" y="137"/>
                  </a:lnTo>
                  <a:lnTo>
                    <a:pt x="381" y="142"/>
                  </a:lnTo>
                  <a:lnTo>
                    <a:pt x="381" y="145"/>
                  </a:lnTo>
                  <a:lnTo>
                    <a:pt x="378" y="151"/>
                  </a:lnTo>
                  <a:lnTo>
                    <a:pt x="375" y="156"/>
                  </a:lnTo>
                  <a:lnTo>
                    <a:pt x="373" y="161"/>
                  </a:lnTo>
                  <a:lnTo>
                    <a:pt x="373" y="175"/>
                  </a:lnTo>
                  <a:lnTo>
                    <a:pt x="373" y="183"/>
                  </a:lnTo>
                  <a:lnTo>
                    <a:pt x="375" y="200"/>
                  </a:lnTo>
                  <a:lnTo>
                    <a:pt x="378" y="216"/>
                  </a:lnTo>
                  <a:lnTo>
                    <a:pt x="381" y="222"/>
                  </a:lnTo>
                  <a:lnTo>
                    <a:pt x="389" y="222"/>
                  </a:lnTo>
                  <a:lnTo>
                    <a:pt x="392" y="222"/>
                  </a:lnTo>
                  <a:lnTo>
                    <a:pt x="392" y="233"/>
                  </a:lnTo>
                  <a:lnTo>
                    <a:pt x="397" y="244"/>
                  </a:lnTo>
                  <a:lnTo>
                    <a:pt x="397" y="255"/>
                  </a:lnTo>
                  <a:lnTo>
                    <a:pt x="400" y="269"/>
                  </a:lnTo>
                  <a:lnTo>
                    <a:pt x="400" y="271"/>
                  </a:lnTo>
                  <a:lnTo>
                    <a:pt x="406" y="274"/>
                  </a:lnTo>
                  <a:lnTo>
                    <a:pt x="408" y="285"/>
                  </a:lnTo>
                  <a:lnTo>
                    <a:pt x="411" y="293"/>
                  </a:lnTo>
                  <a:lnTo>
                    <a:pt x="417" y="296"/>
                  </a:lnTo>
                  <a:lnTo>
                    <a:pt x="422" y="304"/>
                  </a:lnTo>
                  <a:lnTo>
                    <a:pt x="422" y="307"/>
                  </a:lnTo>
                  <a:lnTo>
                    <a:pt x="425" y="315"/>
                  </a:lnTo>
                  <a:lnTo>
                    <a:pt x="430" y="321"/>
                  </a:lnTo>
                  <a:lnTo>
                    <a:pt x="433" y="326"/>
                  </a:lnTo>
                  <a:lnTo>
                    <a:pt x="436" y="334"/>
                  </a:lnTo>
                  <a:lnTo>
                    <a:pt x="436" y="340"/>
                  </a:lnTo>
                  <a:lnTo>
                    <a:pt x="436" y="340"/>
                  </a:lnTo>
                  <a:lnTo>
                    <a:pt x="444" y="345"/>
                  </a:lnTo>
                  <a:lnTo>
                    <a:pt x="444" y="354"/>
                  </a:lnTo>
                  <a:lnTo>
                    <a:pt x="444" y="359"/>
                  </a:lnTo>
                  <a:lnTo>
                    <a:pt x="444" y="362"/>
                  </a:lnTo>
                  <a:lnTo>
                    <a:pt x="441" y="362"/>
                  </a:lnTo>
                  <a:lnTo>
                    <a:pt x="433" y="362"/>
                  </a:lnTo>
                  <a:lnTo>
                    <a:pt x="422" y="362"/>
                  </a:lnTo>
                  <a:lnTo>
                    <a:pt x="395" y="348"/>
                  </a:lnTo>
                  <a:lnTo>
                    <a:pt x="389" y="345"/>
                  </a:lnTo>
                  <a:lnTo>
                    <a:pt x="375" y="343"/>
                  </a:lnTo>
                  <a:lnTo>
                    <a:pt x="373" y="343"/>
                  </a:lnTo>
                  <a:lnTo>
                    <a:pt x="359" y="343"/>
                  </a:lnTo>
                  <a:lnTo>
                    <a:pt x="340" y="343"/>
                  </a:lnTo>
                  <a:lnTo>
                    <a:pt x="337" y="345"/>
                  </a:lnTo>
                  <a:lnTo>
                    <a:pt x="334" y="365"/>
                  </a:lnTo>
                  <a:lnTo>
                    <a:pt x="334" y="373"/>
                  </a:lnTo>
                  <a:lnTo>
                    <a:pt x="329" y="373"/>
                  </a:lnTo>
                  <a:lnTo>
                    <a:pt x="326" y="373"/>
                  </a:lnTo>
                  <a:lnTo>
                    <a:pt x="323" y="373"/>
                  </a:lnTo>
                  <a:lnTo>
                    <a:pt x="312" y="376"/>
                  </a:lnTo>
                  <a:lnTo>
                    <a:pt x="304" y="381"/>
                  </a:lnTo>
                  <a:lnTo>
                    <a:pt x="301" y="387"/>
                  </a:lnTo>
                  <a:lnTo>
                    <a:pt x="296" y="389"/>
                  </a:lnTo>
                  <a:lnTo>
                    <a:pt x="296" y="400"/>
                  </a:lnTo>
                  <a:lnTo>
                    <a:pt x="304" y="409"/>
                  </a:lnTo>
                  <a:lnTo>
                    <a:pt x="310" y="414"/>
                  </a:lnTo>
                  <a:lnTo>
                    <a:pt x="321" y="414"/>
                  </a:lnTo>
                  <a:lnTo>
                    <a:pt x="321" y="422"/>
                  </a:lnTo>
                  <a:lnTo>
                    <a:pt x="321" y="430"/>
                  </a:lnTo>
                  <a:lnTo>
                    <a:pt x="307" y="430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0" y="436"/>
                  </a:lnTo>
                  <a:lnTo>
                    <a:pt x="285" y="450"/>
                  </a:lnTo>
                  <a:lnTo>
                    <a:pt x="285" y="458"/>
                  </a:lnTo>
                  <a:lnTo>
                    <a:pt x="290" y="461"/>
                  </a:lnTo>
                  <a:lnTo>
                    <a:pt x="293" y="466"/>
                  </a:lnTo>
                  <a:lnTo>
                    <a:pt x="304" y="466"/>
                  </a:lnTo>
                  <a:lnTo>
                    <a:pt x="312" y="466"/>
                  </a:lnTo>
                  <a:lnTo>
                    <a:pt x="315" y="469"/>
                  </a:lnTo>
                  <a:lnTo>
                    <a:pt x="315" y="474"/>
                  </a:lnTo>
                  <a:lnTo>
                    <a:pt x="315" y="485"/>
                  </a:lnTo>
                  <a:lnTo>
                    <a:pt x="315" y="499"/>
                  </a:lnTo>
                  <a:lnTo>
                    <a:pt x="315" y="505"/>
                  </a:lnTo>
                  <a:lnTo>
                    <a:pt x="312" y="507"/>
                  </a:lnTo>
                  <a:lnTo>
                    <a:pt x="310" y="513"/>
                  </a:lnTo>
                  <a:lnTo>
                    <a:pt x="304" y="518"/>
                  </a:lnTo>
                  <a:lnTo>
                    <a:pt x="293" y="518"/>
                  </a:lnTo>
                  <a:lnTo>
                    <a:pt x="285" y="524"/>
                  </a:lnTo>
                  <a:lnTo>
                    <a:pt x="274" y="524"/>
                  </a:lnTo>
                  <a:lnTo>
                    <a:pt x="260" y="524"/>
                  </a:lnTo>
                  <a:lnTo>
                    <a:pt x="252" y="532"/>
                  </a:lnTo>
                  <a:lnTo>
                    <a:pt x="246" y="538"/>
                  </a:lnTo>
                  <a:lnTo>
                    <a:pt x="244" y="543"/>
                  </a:lnTo>
                  <a:lnTo>
                    <a:pt x="241" y="549"/>
                  </a:lnTo>
                  <a:lnTo>
                    <a:pt x="236" y="557"/>
                  </a:lnTo>
                  <a:lnTo>
                    <a:pt x="230" y="559"/>
                  </a:lnTo>
                  <a:lnTo>
                    <a:pt x="227" y="562"/>
                  </a:lnTo>
                  <a:lnTo>
                    <a:pt x="225" y="56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3300521" y="2669012"/>
              <a:ext cx="1182401" cy="745920"/>
            </a:xfrm>
            <a:custGeom>
              <a:avLst/>
              <a:gdLst/>
              <a:ahLst/>
              <a:cxnLst>
                <a:cxn ang="0">
                  <a:pos x="104" y="480"/>
                </a:cxn>
                <a:cxn ang="0">
                  <a:pos x="93" y="452"/>
                </a:cxn>
                <a:cxn ang="0">
                  <a:pos x="115" y="417"/>
                </a:cxn>
                <a:cxn ang="0">
                  <a:pos x="118" y="384"/>
                </a:cxn>
                <a:cxn ang="0">
                  <a:pos x="90" y="378"/>
                </a:cxn>
                <a:cxn ang="0">
                  <a:pos x="90" y="340"/>
                </a:cxn>
                <a:cxn ang="0">
                  <a:pos x="79" y="313"/>
                </a:cxn>
                <a:cxn ang="0">
                  <a:pos x="41" y="274"/>
                </a:cxn>
                <a:cxn ang="0">
                  <a:pos x="5" y="252"/>
                </a:cxn>
                <a:cxn ang="0">
                  <a:pos x="5" y="219"/>
                </a:cxn>
                <a:cxn ang="0">
                  <a:pos x="33" y="244"/>
                </a:cxn>
                <a:cxn ang="0">
                  <a:pos x="71" y="227"/>
                </a:cxn>
                <a:cxn ang="0">
                  <a:pos x="96" y="200"/>
                </a:cxn>
                <a:cxn ang="0">
                  <a:pos x="123" y="181"/>
                </a:cxn>
                <a:cxn ang="0">
                  <a:pos x="178" y="205"/>
                </a:cxn>
                <a:cxn ang="0">
                  <a:pos x="244" y="208"/>
                </a:cxn>
                <a:cxn ang="0">
                  <a:pos x="274" y="183"/>
                </a:cxn>
                <a:cxn ang="0">
                  <a:pos x="269" y="145"/>
                </a:cxn>
                <a:cxn ang="0">
                  <a:pos x="310" y="107"/>
                </a:cxn>
                <a:cxn ang="0">
                  <a:pos x="321" y="148"/>
                </a:cxn>
                <a:cxn ang="0">
                  <a:pos x="312" y="173"/>
                </a:cxn>
                <a:cxn ang="0">
                  <a:pos x="332" y="205"/>
                </a:cxn>
                <a:cxn ang="0">
                  <a:pos x="362" y="173"/>
                </a:cxn>
                <a:cxn ang="0">
                  <a:pos x="408" y="181"/>
                </a:cxn>
                <a:cxn ang="0">
                  <a:pos x="425" y="153"/>
                </a:cxn>
                <a:cxn ang="0">
                  <a:pos x="483" y="134"/>
                </a:cxn>
                <a:cxn ang="0">
                  <a:pos x="535" y="107"/>
                </a:cxn>
                <a:cxn ang="0">
                  <a:pos x="576" y="74"/>
                </a:cxn>
                <a:cxn ang="0">
                  <a:pos x="606" y="60"/>
                </a:cxn>
                <a:cxn ang="0">
                  <a:pos x="592" y="44"/>
                </a:cxn>
                <a:cxn ang="0">
                  <a:pos x="557" y="16"/>
                </a:cxn>
                <a:cxn ang="0">
                  <a:pos x="620" y="22"/>
                </a:cxn>
                <a:cxn ang="0">
                  <a:pos x="686" y="13"/>
                </a:cxn>
                <a:cxn ang="0">
                  <a:pos x="710" y="35"/>
                </a:cxn>
                <a:cxn ang="0">
                  <a:pos x="738" y="74"/>
                </a:cxn>
                <a:cxn ang="0">
                  <a:pos x="760" y="93"/>
                </a:cxn>
                <a:cxn ang="0">
                  <a:pos x="776" y="129"/>
                </a:cxn>
                <a:cxn ang="0">
                  <a:pos x="776" y="148"/>
                </a:cxn>
                <a:cxn ang="0">
                  <a:pos x="809" y="205"/>
                </a:cxn>
                <a:cxn ang="0">
                  <a:pos x="809" y="263"/>
                </a:cxn>
                <a:cxn ang="0">
                  <a:pos x="814" y="315"/>
                </a:cxn>
                <a:cxn ang="0">
                  <a:pos x="820" y="362"/>
                </a:cxn>
                <a:cxn ang="0">
                  <a:pos x="790" y="384"/>
                </a:cxn>
                <a:cxn ang="0">
                  <a:pos x="773" y="400"/>
                </a:cxn>
                <a:cxn ang="0">
                  <a:pos x="738" y="425"/>
                </a:cxn>
                <a:cxn ang="0">
                  <a:pos x="669" y="444"/>
                </a:cxn>
                <a:cxn ang="0">
                  <a:pos x="622" y="414"/>
                </a:cxn>
                <a:cxn ang="0">
                  <a:pos x="543" y="422"/>
                </a:cxn>
                <a:cxn ang="0">
                  <a:pos x="422" y="461"/>
                </a:cxn>
                <a:cxn ang="0">
                  <a:pos x="354" y="442"/>
                </a:cxn>
                <a:cxn ang="0">
                  <a:pos x="280" y="422"/>
                </a:cxn>
                <a:cxn ang="0">
                  <a:pos x="197" y="425"/>
                </a:cxn>
                <a:cxn ang="0">
                  <a:pos x="186" y="469"/>
                </a:cxn>
                <a:cxn ang="0">
                  <a:pos x="162" y="518"/>
                </a:cxn>
                <a:cxn ang="0">
                  <a:pos x="120" y="535"/>
                </a:cxn>
              </a:cxnLst>
              <a:rect l="0" t="0" r="r" b="b"/>
              <a:pathLst>
                <a:path w="820" h="535">
                  <a:moveTo>
                    <a:pt x="118" y="535"/>
                  </a:moveTo>
                  <a:lnTo>
                    <a:pt x="118" y="529"/>
                  </a:lnTo>
                  <a:lnTo>
                    <a:pt x="115" y="488"/>
                  </a:lnTo>
                  <a:lnTo>
                    <a:pt x="112" y="488"/>
                  </a:lnTo>
                  <a:lnTo>
                    <a:pt x="104" y="483"/>
                  </a:lnTo>
                  <a:lnTo>
                    <a:pt x="104" y="480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1" y="472"/>
                  </a:lnTo>
                  <a:lnTo>
                    <a:pt x="101" y="461"/>
                  </a:lnTo>
                  <a:lnTo>
                    <a:pt x="96" y="455"/>
                  </a:lnTo>
                  <a:lnTo>
                    <a:pt x="93" y="452"/>
                  </a:lnTo>
                  <a:lnTo>
                    <a:pt x="90" y="444"/>
                  </a:lnTo>
                  <a:lnTo>
                    <a:pt x="90" y="422"/>
                  </a:lnTo>
                  <a:lnTo>
                    <a:pt x="101" y="422"/>
                  </a:lnTo>
                  <a:lnTo>
                    <a:pt x="109" y="422"/>
                  </a:lnTo>
                  <a:lnTo>
                    <a:pt x="112" y="420"/>
                  </a:lnTo>
                  <a:lnTo>
                    <a:pt x="115" y="417"/>
                  </a:lnTo>
                  <a:lnTo>
                    <a:pt x="115" y="411"/>
                  </a:lnTo>
                  <a:lnTo>
                    <a:pt x="118" y="403"/>
                  </a:lnTo>
                  <a:lnTo>
                    <a:pt x="118" y="400"/>
                  </a:lnTo>
                  <a:lnTo>
                    <a:pt x="120" y="400"/>
                  </a:lnTo>
                  <a:lnTo>
                    <a:pt x="120" y="395"/>
                  </a:lnTo>
                  <a:lnTo>
                    <a:pt x="118" y="384"/>
                  </a:lnTo>
                  <a:lnTo>
                    <a:pt x="112" y="384"/>
                  </a:lnTo>
                  <a:lnTo>
                    <a:pt x="104" y="384"/>
                  </a:lnTo>
                  <a:lnTo>
                    <a:pt x="104" y="381"/>
                  </a:lnTo>
                  <a:lnTo>
                    <a:pt x="104" y="378"/>
                  </a:lnTo>
                  <a:lnTo>
                    <a:pt x="101" y="378"/>
                  </a:lnTo>
                  <a:lnTo>
                    <a:pt x="90" y="378"/>
                  </a:lnTo>
                  <a:lnTo>
                    <a:pt x="90" y="370"/>
                  </a:lnTo>
                  <a:lnTo>
                    <a:pt x="90" y="359"/>
                  </a:lnTo>
                  <a:lnTo>
                    <a:pt x="93" y="356"/>
                  </a:lnTo>
                  <a:lnTo>
                    <a:pt x="93" y="348"/>
                  </a:lnTo>
                  <a:lnTo>
                    <a:pt x="93" y="345"/>
                  </a:lnTo>
                  <a:lnTo>
                    <a:pt x="90" y="340"/>
                  </a:lnTo>
                  <a:lnTo>
                    <a:pt x="88" y="337"/>
                  </a:lnTo>
                  <a:lnTo>
                    <a:pt x="88" y="329"/>
                  </a:lnTo>
                  <a:lnTo>
                    <a:pt x="88" y="326"/>
                  </a:lnTo>
                  <a:lnTo>
                    <a:pt x="85" y="323"/>
                  </a:lnTo>
                  <a:lnTo>
                    <a:pt x="82" y="321"/>
                  </a:lnTo>
                  <a:lnTo>
                    <a:pt x="79" y="313"/>
                  </a:lnTo>
                  <a:lnTo>
                    <a:pt x="79" y="307"/>
                  </a:lnTo>
                  <a:lnTo>
                    <a:pt x="74" y="299"/>
                  </a:lnTo>
                  <a:lnTo>
                    <a:pt x="71" y="296"/>
                  </a:lnTo>
                  <a:lnTo>
                    <a:pt x="60" y="288"/>
                  </a:lnTo>
                  <a:lnTo>
                    <a:pt x="49" y="277"/>
                  </a:lnTo>
                  <a:lnTo>
                    <a:pt x="41" y="274"/>
                  </a:lnTo>
                  <a:lnTo>
                    <a:pt x="35" y="274"/>
                  </a:lnTo>
                  <a:lnTo>
                    <a:pt x="33" y="271"/>
                  </a:lnTo>
                  <a:lnTo>
                    <a:pt x="30" y="266"/>
                  </a:lnTo>
                  <a:lnTo>
                    <a:pt x="22" y="263"/>
                  </a:lnTo>
                  <a:lnTo>
                    <a:pt x="11" y="258"/>
                  </a:lnTo>
                  <a:lnTo>
                    <a:pt x="5" y="252"/>
                  </a:lnTo>
                  <a:lnTo>
                    <a:pt x="0" y="244"/>
                  </a:lnTo>
                  <a:lnTo>
                    <a:pt x="0" y="233"/>
                  </a:lnTo>
                  <a:lnTo>
                    <a:pt x="0" y="225"/>
                  </a:lnTo>
                  <a:lnTo>
                    <a:pt x="2" y="222"/>
                  </a:lnTo>
                  <a:lnTo>
                    <a:pt x="2" y="219"/>
                  </a:lnTo>
                  <a:lnTo>
                    <a:pt x="5" y="219"/>
                  </a:lnTo>
                  <a:lnTo>
                    <a:pt x="11" y="219"/>
                  </a:lnTo>
                  <a:lnTo>
                    <a:pt x="19" y="222"/>
                  </a:lnTo>
                  <a:lnTo>
                    <a:pt x="22" y="225"/>
                  </a:lnTo>
                  <a:lnTo>
                    <a:pt x="24" y="227"/>
                  </a:lnTo>
                  <a:lnTo>
                    <a:pt x="30" y="233"/>
                  </a:lnTo>
                  <a:lnTo>
                    <a:pt x="33" y="244"/>
                  </a:lnTo>
                  <a:lnTo>
                    <a:pt x="33" y="249"/>
                  </a:lnTo>
                  <a:lnTo>
                    <a:pt x="38" y="249"/>
                  </a:lnTo>
                  <a:lnTo>
                    <a:pt x="49" y="249"/>
                  </a:lnTo>
                  <a:lnTo>
                    <a:pt x="52" y="244"/>
                  </a:lnTo>
                  <a:lnTo>
                    <a:pt x="60" y="244"/>
                  </a:lnTo>
                  <a:lnTo>
                    <a:pt x="71" y="227"/>
                  </a:lnTo>
                  <a:lnTo>
                    <a:pt x="82" y="211"/>
                  </a:lnTo>
                  <a:lnTo>
                    <a:pt x="85" y="211"/>
                  </a:lnTo>
                  <a:lnTo>
                    <a:pt x="88" y="211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6" y="20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89"/>
                  </a:lnTo>
                  <a:lnTo>
                    <a:pt x="112" y="183"/>
                  </a:lnTo>
                  <a:lnTo>
                    <a:pt x="118" y="181"/>
                  </a:lnTo>
                  <a:lnTo>
                    <a:pt x="123" y="181"/>
                  </a:lnTo>
                  <a:lnTo>
                    <a:pt x="131" y="181"/>
                  </a:lnTo>
                  <a:lnTo>
                    <a:pt x="151" y="189"/>
                  </a:lnTo>
                  <a:lnTo>
                    <a:pt x="170" y="197"/>
                  </a:lnTo>
                  <a:lnTo>
                    <a:pt x="170" y="203"/>
                  </a:lnTo>
                  <a:lnTo>
                    <a:pt x="175" y="205"/>
                  </a:lnTo>
                  <a:lnTo>
                    <a:pt x="178" y="205"/>
                  </a:lnTo>
                  <a:lnTo>
                    <a:pt x="184" y="208"/>
                  </a:lnTo>
                  <a:lnTo>
                    <a:pt x="194" y="211"/>
                  </a:lnTo>
                  <a:lnTo>
                    <a:pt x="205" y="216"/>
                  </a:lnTo>
                  <a:lnTo>
                    <a:pt x="227" y="211"/>
                  </a:lnTo>
                  <a:lnTo>
                    <a:pt x="236" y="211"/>
                  </a:lnTo>
                  <a:lnTo>
                    <a:pt x="244" y="208"/>
                  </a:lnTo>
                  <a:lnTo>
                    <a:pt x="263" y="203"/>
                  </a:lnTo>
                  <a:lnTo>
                    <a:pt x="266" y="200"/>
                  </a:lnTo>
                  <a:lnTo>
                    <a:pt x="269" y="197"/>
                  </a:lnTo>
                  <a:lnTo>
                    <a:pt x="271" y="192"/>
                  </a:lnTo>
                  <a:lnTo>
                    <a:pt x="274" y="189"/>
                  </a:lnTo>
                  <a:lnTo>
                    <a:pt x="274" y="183"/>
                  </a:lnTo>
                  <a:lnTo>
                    <a:pt x="274" y="178"/>
                  </a:lnTo>
                  <a:lnTo>
                    <a:pt x="271" y="175"/>
                  </a:lnTo>
                  <a:lnTo>
                    <a:pt x="269" y="173"/>
                  </a:lnTo>
                  <a:lnTo>
                    <a:pt x="269" y="162"/>
                  </a:lnTo>
                  <a:lnTo>
                    <a:pt x="266" y="153"/>
                  </a:lnTo>
                  <a:lnTo>
                    <a:pt x="269" y="145"/>
                  </a:lnTo>
                  <a:lnTo>
                    <a:pt x="269" y="131"/>
                  </a:lnTo>
                  <a:lnTo>
                    <a:pt x="274" y="118"/>
                  </a:lnTo>
                  <a:lnTo>
                    <a:pt x="280" y="107"/>
                  </a:lnTo>
                  <a:lnTo>
                    <a:pt x="288" y="107"/>
                  </a:lnTo>
                  <a:lnTo>
                    <a:pt x="301" y="107"/>
                  </a:lnTo>
                  <a:lnTo>
                    <a:pt x="310" y="107"/>
                  </a:lnTo>
                  <a:lnTo>
                    <a:pt x="326" y="112"/>
                  </a:lnTo>
                  <a:lnTo>
                    <a:pt x="326" y="120"/>
                  </a:lnTo>
                  <a:lnTo>
                    <a:pt x="326" y="131"/>
                  </a:lnTo>
                  <a:lnTo>
                    <a:pt x="326" y="137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15" y="151"/>
                  </a:lnTo>
                  <a:lnTo>
                    <a:pt x="312" y="156"/>
                  </a:lnTo>
                  <a:lnTo>
                    <a:pt x="310" y="159"/>
                  </a:lnTo>
                  <a:lnTo>
                    <a:pt x="310" y="162"/>
                  </a:lnTo>
                  <a:lnTo>
                    <a:pt x="310" y="164"/>
                  </a:lnTo>
                  <a:lnTo>
                    <a:pt x="312" y="173"/>
                  </a:lnTo>
                  <a:lnTo>
                    <a:pt x="315" y="178"/>
                  </a:lnTo>
                  <a:lnTo>
                    <a:pt x="321" y="181"/>
                  </a:lnTo>
                  <a:lnTo>
                    <a:pt x="323" y="181"/>
                  </a:lnTo>
                  <a:lnTo>
                    <a:pt x="326" y="192"/>
                  </a:lnTo>
                  <a:lnTo>
                    <a:pt x="326" y="205"/>
                  </a:lnTo>
                  <a:lnTo>
                    <a:pt x="332" y="205"/>
                  </a:lnTo>
                  <a:lnTo>
                    <a:pt x="337" y="205"/>
                  </a:lnTo>
                  <a:lnTo>
                    <a:pt x="343" y="203"/>
                  </a:lnTo>
                  <a:lnTo>
                    <a:pt x="351" y="197"/>
                  </a:lnTo>
                  <a:lnTo>
                    <a:pt x="351" y="183"/>
                  </a:lnTo>
                  <a:lnTo>
                    <a:pt x="354" y="173"/>
                  </a:lnTo>
                  <a:lnTo>
                    <a:pt x="362" y="173"/>
                  </a:lnTo>
                  <a:lnTo>
                    <a:pt x="367" y="175"/>
                  </a:lnTo>
                  <a:lnTo>
                    <a:pt x="373" y="181"/>
                  </a:lnTo>
                  <a:lnTo>
                    <a:pt x="378" y="183"/>
                  </a:lnTo>
                  <a:lnTo>
                    <a:pt x="389" y="186"/>
                  </a:lnTo>
                  <a:lnTo>
                    <a:pt x="403" y="186"/>
                  </a:lnTo>
                  <a:lnTo>
                    <a:pt x="408" y="181"/>
                  </a:lnTo>
                  <a:lnTo>
                    <a:pt x="411" y="181"/>
                  </a:lnTo>
                  <a:lnTo>
                    <a:pt x="417" y="178"/>
                  </a:lnTo>
                  <a:lnTo>
                    <a:pt x="419" y="175"/>
                  </a:lnTo>
                  <a:lnTo>
                    <a:pt x="419" y="167"/>
                  </a:lnTo>
                  <a:lnTo>
                    <a:pt x="419" y="159"/>
                  </a:lnTo>
                  <a:lnTo>
                    <a:pt x="425" y="153"/>
                  </a:lnTo>
                  <a:lnTo>
                    <a:pt x="433" y="148"/>
                  </a:lnTo>
                  <a:lnTo>
                    <a:pt x="439" y="145"/>
                  </a:lnTo>
                  <a:lnTo>
                    <a:pt x="447" y="140"/>
                  </a:lnTo>
                  <a:lnTo>
                    <a:pt x="461" y="140"/>
                  </a:lnTo>
                  <a:lnTo>
                    <a:pt x="477" y="137"/>
                  </a:lnTo>
                  <a:lnTo>
                    <a:pt x="483" y="134"/>
                  </a:lnTo>
                  <a:lnTo>
                    <a:pt x="488" y="129"/>
                  </a:lnTo>
                  <a:lnTo>
                    <a:pt x="494" y="129"/>
                  </a:lnTo>
                  <a:lnTo>
                    <a:pt x="507" y="118"/>
                  </a:lnTo>
                  <a:lnTo>
                    <a:pt x="513" y="118"/>
                  </a:lnTo>
                  <a:lnTo>
                    <a:pt x="521" y="112"/>
                  </a:lnTo>
                  <a:lnTo>
                    <a:pt x="535" y="107"/>
                  </a:lnTo>
                  <a:lnTo>
                    <a:pt x="557" y="98"/>
                  </a:lnTo>
                  <a:lnTo>
                    <a:pt x="562" y="93"/>
                  </a:lnTo>
                  <a:lnTo>
                    <a:pt x="568" y="85"/>
                  </a:lnTo>
                  <a:lnTo>
                    <a:pt x="570" y="79"/>
                  </a:lnTo>
                  <a:lnTo>
                    <a:pt x="570" y="74"/>
                  </a:lnTo>
                  <a:lnTo>
                    <a:pt x="576" y="74"/>
                  </a:lnTo>
                  <a:lnTo>
                    <a:pt x="579" y="74"/>
                  </a:lnTo>
                  <a:lnTo>
                    <a:pt x="587" y="71"/>
                  </a:lnTo>
                  <a:lnTo>
                    <a:pt x="600" y="71"/>
                  </a:lnTo>
                  <a:lnTo>
                    <a:pt x="603" y="68"/>
                  </a:lnTo>
                  <a:lnTo>
                    <a:pt x="606" y="65"/>
                  </a:lnTo>
                  <a:lnTo>
                    <a:pt x="606" y="60"/>
                  </a:lnTo>
                  <a:lnTo>
                    <a:pt x="606" y="52"/>
                  </a:lnTo>
                  <a:lnTo>
                    <a:pt x="603" y="49"/>
                  </a:lnTo>
                  <a:lnTo>
                    <a:pt x="600" y="44"/>
                  </a:lnTo>
                  <a:lnTo>
                    <a:pt x="598" y="44"/>
                  </a:lnTo>
                  <a:lnTo>
                    <a:pt x="595" y="44"/>
                  </a:lnTo>
                  <a:lnTo>
                    <a:pt x="592" y="44"/>
                  </a:lnTo>
                  <a:lnTo>
                    <a:pt x="587" y="35"/>
                  </a:lnTo>
                  <a:lnTo>
                    <a:pt x="584" y="30"/>
                  </a:lnTo>
                  <a:lnTo>
                    <a:pt x="579" y="24"/>
                  </a:lnTo>
                  <a:lnTo>
                    <a:pt x="568" y="19"/>
                  </a:lnTo>
                  <a:lnTo>
                    <a:pt x="559" y="16"/>
                  </a:lnTo>
                  <a:lnTo>
                    <a:pt x="557" y="16"/>
                  </a:lnTo>
                  <a:lnTo>
                    <a:pt x="557" y="8"/>
                  </a:lnTo>
                  <a:lnTo>
                    <a:pt x="559" y="0"/>
                  </a:lnTo>
                  <a:lnTo>
                    <a:pt x="570" y="0"/>
                  </a:lnTo>
                  <a:lnTo>
                    <a:pt x="587" y="0"/>
                  </a:lnTo>
                  <a:lnTo>
                    <a:pt x="603" y="11"/>
                  </a:lnTo>
                  <a:lnTo>
                    <a:pt x="620" y="22"/>
                  </a:lnTo>
                  <a:lnTo>
                    <a:pt x="631" y="22"/>
                  </a:lnTo>
                  <a:lnTo>
                    <a:pt x="642" y="24"/>
                  </a:lnTo>
                  <a:lnTo>
                    <a:pt x="664" y="16"/>
                  </a:lnTo>
                  <a:lnTo>
                    <a:pt x="677" y="13"/>
                  </a:lnTo>
                  <a:lnTo>
                    <a:pt x="683" y="13"/>
                  </a:lnTo>
                  <a:lnTo>
                    <a:pt x="686" y="13"/>
                  </a:lnTo>
                  <a:lnTo>
                    <a:pt x="694" y="16"/>
                  </a:lnTo>
                  <a:lnTo>
                    <a:pt x="696" y="16"/>
                  </a:lnTo>
                  <a:lnTo>
                    <a:pt x="696" y="22"/>
                  </a:lnTo>
                  <a:lnTo>
                    <a:pt x="702" y="27"/>
                  </a:lnTo>
                  <a:lnTo>
                    <a:pt x="705" y="33"/>
                  </a:lnTo>
                  <a:lnTo>
                    <a:pt x="710" y="35"/>
                  </a:lnTo>
                  <a:lnTo>
                    <a:pt x="713" y="44"/>
                  </a:lnTo>
                  <a:lnTo>
                    <a:pt x="713" y="49"/>
                  </a:lnTo>
                  <a:lnTo>
                    <a:pt x="718" y="57"/>
                  </a:lnTo>
                  <a:lnTo>
                    <a:pt x="729" y="68"/>
                  </a:lnTo>
                  <a:lnTo>
                    <a:pt x="732" y="71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9"/>
                  </a:lnTo>
                  <a:lnTo>
                    <a:pt x="743" y="82"/>
                  </a:lnTo>
                  <a:lnTo>
                    <a:pt x="757" y="85"/>
                  </a:lnTo>
                  <a:lnTo>
                    <a:pt x="760" y="87"/>
                  </a:lnTo>
                  <a:lnTo>
                    <a:pt x="760" y="93"/>
                  </a:lnTo>
                  <a:lnTo>
                    <a:pt x="768" y="93"/>
                  </a:lnTo>
                  <a:lnTo>
                    <a:pt x="776" y="98"/>
                  </a:lnTo>
                  <a:lnTo>
                    <a:pt x="779" y="101"/>
                  </a:lnTo>
                  <a:lnTo>
                    <a:pt x="779" y="107"/>
                  </a:lnTo>
                  <a:lnTo>
                    <a:pt x="779" y="118"/>
                  </a:lnTo>
                  <a:lnTo>
                    <a:pt x="776" y="129"/>
                  </a:lnTo>
                  <a:lnTo>
                    <a:pt x="773" y="131"/>
                  </a:lnTo>
                  <a:lnTo>
                    <a:pt x="773" y="134"/>
                  </a:lnTo>
                  <a:lnTo>
                    <a:pt x="773" y="137"/>
                  </a:lnTo>
                  <a:lnTo>
                    <a:pt x="773" y="145"/>
                  </a:lnTo>
                  <a:lnTo>
                    <a:pt x="773" y="148"/>
                  </a:lnTo>
                  <a:lnTo>
                    <a:pt x="776" y="148"/>
                  </a:lnTo>
                  <a:lnTo>
                    <a:pt x="787" y="148"/>
                  </a:lnTo>
                  <a:lnTo>
                    <a:pt x="798" y="148"/>
                  </a:lnTo>
                  <a:lnTo>
                    <a:pt x="798" y="153"/>
                  </a:lnTo>
                  <a:lnTo>
                    <a:pt x="803" y="156"/>
                  </a:lnTo>
                  <a:lnTo>
                    <a:pt x="806" y="181"/>
                  </a:lnTo>
                  <a:lnTo>
                    <a:pt x="809" y="205"/>
                  </a:lnTo>
                  <a:lnTo>
                    <a:pt x="809" y="216"/>
                  </a:lnTo>
                  <a:lnTo>
                    <a:pt x="814" y="222"/>
                  </a:lnTo>
                  <a:lnTo>
                    <a:pt x="814" y="236"/>
                  </a:lnTo>
                  <a:lnTo>
                    <a:pt x="812" y="252"/>
                  </a:lnTo>
                  <a:lnTo>
                    <a:pt x="809" y="258"/>
                  </a:lnTo>
                  <a:lnTo>
                    <a:pt x="809" y="263"/>
                  </a:lnTo>
                  <a:lnTo>
                    <a:pt x="809" y="271"/>
                  </a:lnTo>
                  <a:lnTo>
                    <a:pt x="809" y="280"/>
                  </a:lnTo>
                  <a:lnTo>
                    <a:pt x="809" y="285"/>
                  </a:lnTo>
                  <a:lnTo>
                    <a:pt x="809" y="288"/>
                  </a:lnTo>
                  <a:lnTo>
                    <a:pt x="812" y="302"/>
                  </a:lnTo>
                  <a:lnTo>
                    <a:pt x="814" y="315"/>
                  </a:lnTo>
                  <a:lnTo>
                    <a:pt x="814" y="315"/>
                  </a:lnTo>
                  <a:lnTo>
                    <a:pt x="820" y="315"/>
                  </a:lnTo>
                  <a:lnTo>
                    <a:pt x="820" y="326"/>
                  </a:lnTo>
                  <a:lnTo>
                    <a:pt x="820" y="334"/>
                  </a:lnTo>
                  <a:lnTo>
                    <a:pt x="820" y="348"/>
                  </a:lnTo>
                  <a:lnTo>
                    <a:pt x="820" y="362"/>
                  </a:lnTo>
                  <a:lnTo>
                    <a:pt x="809" y="365"/>
                  </a:lnTo>
                  <a:lnTo>
                    <a:pt x="806" y="370"/>
                  </a:lnTo>
                  <a:lnTo>
                    <a:pt x="803" y="370"/>
                  </a:lnTo>
                  <a:lnTo>
                    <a:pt x="798" y="378"/>
                  </a:lnTo>
                  <a:lnTo>
                    <a:pt x="795" y="381"/>
                  </a:lnTo>
                  <a:lnTo>
                    <a:pt x="790" y="384"/>
                  </a:lnTo>
                  <a:lnTo>
                    <a:pt x="787" y="384"/>
                  </a:lnTo>
                  <a:lnTo>
                    <a:pt x="784" y="389"/>
                  </a:lnTo>
                  <a:lnTo>
                    <a:pt x="779" y="392"/>
                  </a:lnTo>
                  <a:lnTo>
                    <a:pt x="773" y="395"/>
                  </a:lnTo>
                  <a:lnTo>
                    <a:pt x="773" y="398"/>
                  </a:lnTo>
                  <a:lnTo>
                    <a:pt x="773" y="400"/>
                  </a:lnTo>
                  <a:lnTo>
                    <a:pt x="768" y="403"/>
                  </a:lnTo>
                  <a:lnTo>
                    <a:pt x="762" y="406"/>
                  </a:lnTo>
                  <a:lnTo>
                    <a:pt x="760" y="411"/>
                  </a:lnTo>
                  <a:lnTo>
                    <a:pt x="757" y="417"/>
                  </a:lnTo>
                  <a:lnTo>
                    <a:pt x="749" y="420"/>
                  </a:lnTo>
                  <a:lnTo>
                    <a:pt x="738" y="425"/>
                  </a:lnTo>
                  <a:lnTo>
                    <a:pt x="729" y="431"/>
                  </a:lnTo>
                  <a:lnTo>
                    <a:pt x="716" y="442"/>
                  </a:lnTo>
                  <a:lnTo>
                    <a:pt x="713" y="447"/>
                  </a:lnTo>
                  <a:lnTo>
                    <a:pt x="713" y="450"/>
                  </a:lnTo>
                  <a:lnTo>
                    <a:pt x="688" y="447"/>
                  </a:lnTo>
                  <a:lnTo>
                    <a:pt x="669" y="444"/>
                  </a:lnTo>
                  <a:lnTo>
                    <a:pt x="653" y="431"/>
                  </a:lnTo>
                  <a:lnTo>
                    <a:pt x="647" y="425"/>
                  </a:lnTo>
                  <a:lnTo>
                    <a:pt x="642" y="425"/>
                  </a:lnTo>
                  <a:lnTo>
                    <a:pt x="633" y="425"/>
                  </a:lnTo>
                  <a:lnTo>
                    <a:pt x="628" y="420"/>
                  </a:lnTo>
                  <a:lnTo>
                    <a:pt x="622" y="414"/>
                  </a:lnTo>
                  <a:lnTo>
                    <a:pt x="614" y="411"/>
                  </a:lnTo>
                  <a:lnTo>
                    <a:pt x="611" y="409"/>
                  </a:lnTo>
                  <a:lnTo>
                    <a:pt x="587" y="409"/>
                  </a:lnTo>
                  <a:lnTo>
                    <a:pt x="568" y="409"/>
                  </a:lnTo>
                  <a:lnTo>
                    <a:pt x="559" y="411"/>
                  </a:lnTo>
                  <a:lnTo>
                    <a:pt x="543" y="422"/>
                  </a:lnTo>
                  <a:lnTo>
                    <a:pt x="529" y="425"/>
                  </a:lnTo>
                  <a:lnTo>
                    <a:pt x="513" y="431"/>
                  </a:lnTo>
                  <a:lnTo>
                    <a:pt x="494" y="436"/>
                  </a:lnTo>
                  <a:lnTo>
                    <a:pt x="485" y="447"/>
                  </a:lnTo>
                  <a:lnTo>
                    <a:pt x="452" y="455"/>
                  </a:lnTo>
                  <a:lnTo>
                    <a:pt x="422" y="461"/>
                  </a:lnTo>
                  <a:lnTo>
                    <a:pt x="417" y="461"/>
                  </a:lnTo>
                  <a:lnTo>
                    <a:pt x="408" y="461"/>
                  </a:lnTo>
                  <a:lnTo>
                    <a:pt x="406" y="458"/>
                  </a:lnTo>
                  <a:lnTo>
                    <a:pt x="392" y="455"/>
                  </a:lnTo>
                  <a:lnTo>
                    <a:pt x="389" y="455"/>
                  </a:lnTo>
                  <a:lnTo>
                    <a:pt x="354" y="442"/>
                  </a:lnTo>
                  <a:lnTo>
                    <a:pt x="337" y="436"/>
                  </a:lnTo>
                  <a:lnTo>
                    <a:pt x="329" y="431"/>
                  </a:lnTo>
                  <a:lnTo>
                    <a:pt x="326" y="425"/>
                  </a:lnTo>
                  <a:lnTo>
                    <a:pt x="310" y="425"/>
                  </a:lnTo>
                  <a:lnTo>
                    <a:pt x="288" y="425"/>
                  </a:lnTo>
                  <a:lnTo>
                    <a:pt x="280" y="422"/>
                  </a:lnTo>
                  <a:lnTo>
                    <a:pt x="258" y="414"/>
                  </a:lnTo>
                  <a:lnTo>
                    <a:pt x="249" y="414"/>
                  </a:lnTo>
                  <a:lnTo>
                    <a:pt x="238" y="414"/>
                  </a:lnTo>
                  <a:lnTo>
                    <a:pt x="222" y="420"/>
                  </a:lnTo>
                  <a:lnTo>
                    <a:pt x="203" y="422"/>
                  </a:lnTo>
                  <a:lnTo>
                    <a:pt x="197" y="425"/>
                  </a:lnTo>
                  <a:lnTo>
                    <a:pt x="194" y="428"/>
                  </a:lnTo>
                  <a:lnTo>
                    <a:pt x="192" y="431"/>
                  </a:lnTo>
                  <a:lnTo>
                    <a:pt x="192" y="436"/>
                  </a:lnTo>
                  <a:lnTo>
                    <a:pt x="189" y="450"/>
                  </a:lnTo>
                  <a:lnTo>
                    <a:pt x="189" y="466"/>
                  </a:lnTo>
                  <a:lnTo>
                    <a:pt x="186" y="469"/>
                  </a:lnTo>
                  <a:lnTo>
                    <a:pt x="181" y="472"/>
                  </a:lnTo>
                  <a:lnTo>
                    <a:pt x="181" y="483"/>
                  </a:lnTo>
                  <a:lnTo>
                    <a:pt x="178" y="496"/>
                  </a:lnTo>
                  <a:lnTo>
                    <a:pt x="170" y="507"/>
                  </a:lnTo>
                  <a:lnTo>
                    <a:pt x="167" y="516"/>
                  </a:lnTo>
                  <a:lnTo>
                    <a:pt x="162" y="518"/>
                  </a:lnTo>
                  <a:lnTo>
                    <a:pt x="153" y="521"/>
                  </a:lnTo>
                  <a:lnTo>
                    <a:pt x="145" y="527"/>
                  </a:lnTo>
                  <a:lnTo>
                    <a:pt x="137" y="529"/>
                  </a:lnTo>
                  <a:lnTo>
                    <a:pt x="131" y="529"/>
                  </a:lnTo>
                  <a:lnTo>
                    <a:pt x="126" y="535"/>
                  </a:lnTo>
                  <a:lnTo>
                    <a:pt x="120" y="535"/>
                  </a:lnTo>
                  <a:lnTo>
                    <a:pt x="118" y="535"/>
                  </a:lnTo>
                  <a:close/>
                </a:path>
              </a:pathLst>
            </a:custGeom>
            <a:solidFill>
              <a:srgbClr val="EA75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5731751" y="2533779"/>
              <a:ext cx="984781" cy="775814"/>
            </a:xfrm>
            <a:custGeom>
              <a:avLst/>
              <a:gdLst/>
              <a:ahLst/>
              <a:cxnLst>
                <a:cxn ang="0">
                  <a:pos x="415" y="544"/>
                </a:cxn>
                <a:cxn ang="0">
                  <a:pos x="428" y="527"/>
                </a:cxn>
                <a:cxn ang="0">
                  <a:pos x="442" y="494"/>
                </a:cxn>
                <a:cxn ang="0">
                  <a:pos x="437" y="470"/>
                </a:cxn>
                <a:cxn ang="0">
                  <a:pos x="415" y="475"/>
                </a:cxn>
                <a:cxn ang="0">
                  <a:pos x="395" y="453"/>
                </a:cxn>
                <a:cxn ang="0">
                  <a:pos x="371" y="464"/>
                </a:cxn>
                <a:cxn ang="0">
                  <a:pos x="330" y="464"/>
                </a:cxn>
                <a:cxn ang="0">
                  <a:pos x="272" y="453"/>
                </a:cxn>
                <a:cxn ang="0">
                  <a:pos x="212" y="464"/>
                </a:cxn>
                <a:cxn ang="0">
                  <a:pos x="176" y="431"/>
                </a:cxn>
                <a:cxn ang="0">
                  <a:pos x="121" y="448"/>
                </a:cxn>
                <a:cxn ang="0">
                  <a:pos x="66" y="439"/>
                </a:cxn>
                <a:cxn ang="0">
                  <a:pos x="11" y="448"/>
                </a:cxn>
                <a:cxn ang="0">
                  <a:pos x="3" y="409"/>
                </a:cxn>
                <a:cxn ang="0">
                  <a:pos x="11" y="382"/>
                </a:cxn>
                <a:cxn ang="0">
                  <a:pos x="75" y="379"/>
                </a:cxn>
                <a:cxn ang="0">
                  <a:pos x="102" y="354"/>
                </a:cxn>
                <a:cxn ang="0">
                  <a:pos x="99" y="327"/>
                </a:cxn>
                <a:cxn ang="0">
                  <a:pos x="69" y="288"/>
                </a:cxn>
                <a:cxn ang="0">
                  <a:pos x="61" y="242"/>
                </a:cxn>
                <a:cxn ang="0">
                  <a:pos x="107" y="234"/>
                </a:cxn>
                <a:cxn ang="0">
                  <a:pos x="143" y="247"/>
                </a:cxn>
                <a:cxn ang="0">
                  <a:pos x="212" y="239"/>
                </a:cxn>
                <a:cxn ang="0">
                  <a:pos x="258" y="256"/>
                </a:cxn>
                <a:cxn ang="0">
                  <a:pos x="332" y="242"/>
                </a:cxn>
                <a:cxn ang="0">
                  <a:pos x="363" y="212"/>
                </a:cxn>
                <a:cxn ang="0">
                  <a:pos x="390" y="212"/>
                </a:cxn>
                <a:cxn ang="0">
                  <a:pos x="420" y="220"/>
                </a:cxn>
                <a:cxn ang="0">
                  <a:pos x="439" y="190"/>
                </a:cxn>
                <a:cxn ang="0">
                  <a:pos x="456" y="165"/>
                </a:cxn>
                <a:cxn ang="0">
                  <a:pos x="448" y="135"/>
                </a:cxn>
                <a:cxn ang="0">
                  <a:pos x="371" y="85"/>
                </a:cxn>
                <a:cxn ang="0">
                  <a:pos x="354" y="66"/>
                </a:cxn>
                <a:cxn ang="0">
                  <a:pos x="354" y="44"/>
                </a:cxn>
                <a:cxn ang="0">
                  <a:pos x="308" y="28"/>
                </a:cxn>
                <a:cxn ang="0">
                  <a:pos x="313" y="0"/>
                </a:cxn>
                <a:cxn ang="0">
                  <a:pos x="439" y="14"/>
                </a:cxn>
                <a:cxn ang="0">
                  <a:pos x="494" y="25"/>
                </a:cxn>
                <a:cxn ang="0">
                  <a:pos x="577" y="14"/>
                </a:cxn>
                <a:cxn ang="0">
                  <a:pos x="620" y="17"/>
                </a:cxn>
                <a:cxn ang="0">
                  <a:pos x="642" y="44"/>
                </a:cxn>
                <a:cxn ang="0">
                  <a:pos x="629" y="124"/>
                </a:cxn>
                <a:cxn ang="0">
                  <a:pos x="601" y="143"/>
                </a:cxn>
                <a:cxn ang="0">
                  <a:pos x="544" y="228"/>
                </a:cxn>
                <a:cxn ang="0">
                  <a:pos x="585" y="236"/>
                </a:cxn>
                <a:cxn ang="0">
                  <a:pos x="618" y="250"/>
                </a:cxn>
                <a:cxn ang="0">
                  <a:pos x="648" y="264"/>
                </a:cxn>
                <a:cxn ang="0">
                  <a:pos x="631" y="283"/>
                </a:cxn>
                <a:cxn ang="0">
                  <a:pos x="631" y="319"/>
                </a:cxn>
                <a:cxn ang="0">
                  <a:pos x="656" y="360"/>
                </a:cxn>
                <a:cxn ang="0">
                  <a:pos x="667" y="374"/>
                </a:cxn>
                <a:cxn ang="0">
                  <a:pos x="673" y="390"/>
                </a:cxn>
                <a:cxn ang="0">
                  <a:pos x="681" y="412"/>
                </a:cxn>
                <a:cxn ang="0">
                  <a:pos x="656" y="450"/>
                </a:cxn>
                <a:cxn ang="0">
                  <a:pos x="629" y="470"/>
                </a:cxn>
                <a:cxn ang="0">
                  <a:pos x="607" y="494"/>
                </a:cxn>
                <a:cxn ang="0">
                  <a:pos x="557" y="508"/>
                </a:cxn>
                <a:cxn ang="0">
                  <a:pos x="538" y="538"/>
                </a:cxn>
                <a:cxn ang="0">
                  <a:pos x="508" y="533"/>
                </a:cxn>
                <a:cxn ang="0">
                  <a:pos x="481" y="519"/>
                </a:cxn>
                <a:cxn ang="0">
                  <a:pos x="470" y="535"/>
                </a:cxn>
                <a:cxn ang="0">
                  <a:pos x="450" y="557"/>
                </a:cxn>
              </a:cxnLst>
              <a:rect l="0" t="0" r="r" b="b"/>
              <a:pathLst>
                <a:path w="684" h="557">
                  <a:moveTo>
                    <a:pt x="445" y="557"/>
                  </a:moveTo>
                  <a:lnTo>
                    <a:pt x="437" y="557"/>
                  </a:lnTo>
                  <a:lnTo>
                    <a:pt x="431" y="552"/>
                  </a:lnTo>
                  <a:lnTo>
                    <a:pt x="417" y="546"/>
                  </a:lnTo>
                  <a:lnTo>
                    <a:pt x="415" y="544"/>
                  </a:lnTo>
                  <a:lnTo>
                    <a:pt x="415" y="538"/>
                  </a:lnTo>
                  <a:lnTo>
                    <a:pt x="415" y="535"/>
                  </a:lnTo>
                  <a:lnTo>
                    <a:pt x="420" y="533"/>
                  </a:lnTo>
                  <a:lnTo>
                    <a:pt x="426" y="527"/>
                  </a:lnTo>
                  <a:lnTo>
                    <a:pt x="428" y="527"/>
                  </a:lnTo>
                  <a:lnTo>
                    <a:pt x="431" y="525"/>
                  </a:lnTo>
                  <a:lnTo>
                    <a:pt x="434" y="519"/>
                  </a:lnTo>
                  <a:lnTo>
                    <a:pt x="437" y="505"/>
                  </a:lnTo>
                  <a:lnTo>
                    <a:pt x="439" y="505"/>
                  </a:lnTo>
                  <a:lnTo>
                    <a:pt x="442" y="494"/>
                  </a:lnTo>
                  <a:lnTo>
                    <a:pt x="445" y="489"/>
                  </a:lnTo>
                  <a:lnTo>
                    <a:pt x="445" y="483"/>
                  </a:lnTo>
                  <a:lnTo>
                    <a:pt x="445" y="481"/>
                  </a:lnTo>
                  <a:lnTo>
                    <a:pt x="439" y="472"/>
                  </a:lnTo>
                  <a:lnTo>
                    <a:pt x="437" y="470"/>
                  </a:lnTo>
                  <a:lnTo>
                    <a:pt x="431" y="470"/>
                  </a:lnTo>
                  <a:lnTo>
                    <a:pt x="428" y="470"/>
                  </a:lnTo>
                  <a:lnTo>
                    <a:pt x="426" y="472"/>
                  </a:lnTo>
                  <a:lnTo>
                    <a:pt x="423" y="475"/>
                  </a:lnTo>
                  <a:lnTo>
                    <a:pt x="415" y="475"/>
                  </a:lnTo>
                  <a:lnTo>
                    <a:pt x="406" y="472"/>
                  </a:lnTo>
                  <a:lnTo>
                    <a:pt x="406" y="464"/>
                  </a:lnTo>
                  <a:lnTo>
                    <a:pt x="406" y="459"/>
                  </a:lnTo>
                  <a:lnTo>
                    <a:pt x="401" y="456"/>
                  </a:lnTo>
                  <a:lnTo>
                    <a:pt x="395" y="453"/>
                  </a:lnTo>
                  <a:lnTo>
                    <a:pt x="387" y="453"/>
                  </a:lnTo>
                  <a:lnTo>
                    <a:pt x="382" y="453"/>
                  </a:lnTo>
                  <a:lnTo>
                    <a:pt x="379" y="453"/>
                  </a:lnTo>
                  <a:lnTo>
                    <a:pt x="376" y="456"/>
                  </a:lnTo>
                  <a:lnTo>
                    <a:pt x="371" y="464"/>
                  </a:lnTo>
                  <a:lnTo>
                    <a:pt x="368" y="470"/>
                  </a:lnTo>
                  <a:lnTo>
                    <a:pt x="354" y="470"/>
                  </a:lnTo>
                  <a:lnTo>
                    <a:pt x="335" y="464"/>
                  </a:lnTo>
                  <a:lnTo>
                    <a:pt x="332" y="464"/>
                  </a:lnTo>
                  <a:lnTo>
                    <a:pt x="330" y="464"/>
                  </a:lnTo>
                  <a:lnTo>
                    <a:pt x="313" y="464"/>
                  </a:lnTo>
                  <a:lnTo>
                    <a:pt x="291" y="459"/>
                  </a:lnTo>
                  <a:lnTo>
                    <a:pt x="286" y="453"/>
                  </a:lnTo>
                  <a:lnTo>
                    <a:pt x="278" y="450"/>
                  </a:lnTo>
                  <a:lnTo>
                    <a:pt x="272" y="453"/>
                  </a:lnTo>
                  <a:lnTo>
                    <a:pt x="258" y="453"/>
                  </a:lnTo>
                  <a:lnTo>
                    <a:pt x="245" y="464"/>
                  </a:lnTo>
                  <a:lnTo>
                    <a:pt x="231" y="464"/>
                  </a:lnTo>
                  <a:lnTo>
                    <a:pt x="223" y="464"/>
                  </a:lnTo>
                  <a:lnTo>
                    <a:pt x="212" y="464"/>
                  </a:lnTo>
                  <a:lnTo>
                    <a:pt x="203" y="464"/>
                  </a:lnTo>
                  <a:lnTo>
                    <a:pt x="201" y="453"/>
                  </a:lnTo>
                  <a:lnTo>
                    <a:pt x="192" y="445"/>
                  </a:lnTo>
                  <a:lnTo>
                    <a:pt x="187" y="431"/>
                  </a:lnTo>
                  <a:lnTo>
                    <a:pt x="176" y="431"/>
                  </a:lnTo>
                  <a:lnTo>
                    <a:pt x="171" y="431"/>
                  </a:lnTo>
                  <a:lnTo>
                    <a:pt x="149" y="431"/>
                  </a:lnTo>
                  <a:lnTo>
                    <a:pt x="132" y="434"/>
                  </a:lnTo>
                  <a:lnTo>
                    <a:pt x="127" y="439"/>
                  </a:lnTo>
                  <a:lnTo>
                    <a:pt x="121" y="448"/>
                  </a:lnTo>
                  <a:lnTo>
                    <a:pt x="113" y="448"/>
                  </a:lnTo>
                  <a:lnTo>
                    <a:pt x="105" y="448"/>
                  </a:lnTo>
                  <a:lnTo>
                    <a:pt x="96" y="445"/>
                  </a:lnTo>
                  <a:lnTo>
                    <a:pt x="86" y="439"/>
                  </a:lnTo>
                  <a:lnTo>
                    <a:pt x="66" y="439"/>
                  </a:lnTo>
                  <a:lnTo>
                    <a:pt x="50" y="439"/>
                  </a:lnTo>
                  <a:lnTo>
                    <a:pt x="39" y="445"/>
                  </a:lnTo>
                  <a:lnTo>
                    <a:pt x="25" y="448"/>
                  </a:lnTo>
                  <a:lnTo>
                    <a:pt x="22" y="448"/>
                  </a:lnTo>
                  <a:lnTo>
                    <a:pt x="11" y="448"/>
                  </a:lnTo>
                  <a:lnTo>
                    <a:pt x="11" y="439"/>
                  </a:lnTo>
                  <a:lnTo>
                    <a:pt x="3" y="431"/>
                  </a:lnTo>
                  <a:lnTo>
                    <a:pt x="0" y="423"/>
                  </a:lnTo>
                  <a:lnTo>
                    <a:pt x="0" y="409"/>
                  </a:lnTo>
                  <a:lnTo>
                    <a:pt x="3" y="409"/>
                  </a:lnTo>
                  <a:lnTo>
                    <a:pt x="3" y="404"/>
                  </a:lnTo>
                  <a:lnTo>
                    <a:pt x="3" y="401"/>
                  </a:lnTo>
                  <a:lnTo>
                    <a:pt x="6" y="393"/>
                  </a:lnTo>
                  <a:lnTo>
                    <a:pt x="6" y="385"/>
                  </a:lnTo>
                  <a:lnTo>
                    <a:pt x="11" y="382"/>
                  </a:lnTo>
                  <a:lnTo>
                    <a:pt x="17" y="379"/>
                  </a:lnTo>
                  <a:lnTo>
                    <a:pt x="39" y="379"/>
                  </a:lnTo>
                  <a:lnTo>
                    <a:pt x="66" y="379"/>
                  </a:lnTo>
                  <a:lnTo>
                    <a:pt x="69" y="379"/>
                  </a:lnTo>
                  <a:lnTo>
                    <a:pt x="75" y="379"/>
                  </a:lnTo>
                  <a:lnTo>
                    <a:pt x="80" y="376"/>
                  </a:lnTo>
                  <a:lnTo>
                    <a:pt x="86" y="374"/>
                  </a:lnTo>
                  <a:lnTo>
                    <a:pt x="91" y="368"/>
                  </a:lnTo>
                  <a:lnTo>
                    <a:pt x="99" y="360"/>
                  </a:lnTo>
                  <a:lnTo>
                    <a:pt x="102" y="354"/>
                  </a:lnTo>
                  <a:lnTo>
                    <a:pt x="107" y="349"/>
                  </a:lnTo>
                  <a:lnTo>
                    <a:pt x="107" y="338"/>
                  </a:lnTo>
                  <a:lnTo>
                    <a:pt x="105" y="332"/>
                  </a:lnTo>
                  <a:lnTo>
                    <a:pt x="102" y="327"/>
                  </a:lnTo>
                  <a:lnTo>
                    <a:pt x="99" y="327"/>
                  </a:lnTo>
                  <a:lnTo>
                    <a:pt x="94" y="316"/>
                  </a:lnTo>
                  <a:lnTo>
                    <a:pt x="91" y="313"/>
                  </a:lnTo>
                  <a:lnTo>
                    <a:pt x="80" y="310"/>
                  </a:lnTo>
                  <a:lnTo>
                    <a:pt x="69" y="305"/>
                  </a:lnTo>
                  <a:lnTo>
                    <a:pt x="69" y="288"/>
                  </a:lnTo>
                  <a:lnTo>
                    <a:pt x="75" y="272"/>
                  </a:lnTo>
                  <a:lnTo>
                    <a:pt x="66" y="264"/>
                  </a:lnTo>
                  <a:lnTo>
                    <a:pt x="61" y="253"/>
                  </a:lnTo>
                  <a:lnTo>
                    <a:pt x="61" y="247"/>
                  </a:lnTo>
                  <a:lnTo>
                    <a:pt x="61" y="242"/>
                  </a:lnTo>
                  <a:lnTo>
                    <a:pt x="64" y="239"/>
                  </a:lnTo>
                  <a:lnTo>
                    <a:pt x="66" y="231"/>
                  </a:lnTo>
                  <a:lnTo>
                    <a:pt x="83" y="231"/>
                  </a:lnTo>
                  <a:lnTo>
                    <a:pt x="102" y="231"/>
                  </a:lnTo>
                  <a:lnTo>
                    <a:pt x="107" y="234"/>
                  </a:lnTo>
                  <a:lnTo>
                    <a:pt x="110" y="236"/>
                  </a:lnTo>
                  <a:lnTo>
                    <a:pt x="116" y="239"/>
                  </a:lnTo>
                  <a:lnTo>
                    <a:pt x="121" y="239"/>
                  </a:lnTo>
                  <a:lnTo>
                    <a:pt x="129" y="239"/>
                  </a:lnTo>
                  <a:lnTo>
                    <a:pt x="143" y="247"/>
                  </a:lnTo>
                  <a:lnTo>
                    <a:pt x="157" y="247"/>
                  </a:lnTo>
                  <a:lnTo>
                    <a:pt x="187" y="247"/>
                  </a:lnTo>
                  <a:lnTo>
                    <a:pt x="190" y="247"/>
                  </a:lnTo>
                  <a:lnTo>
                    <a:pt x="192" y="245"/>
                  </a:lnTo>
                  <a:lnTo>
                    <a:pt x="212" y="239"/>
                  </a:lnTo>
                  <a:lnTo>
                    <a:pt x="231" y="236"/>
                  </a:lnTo>
                  <a:lnTo>
                    <a:pt x="236" y="236"/>
                  </a:lnTo>
                  <a:lnTo>
                    <a:pt x="239" y="239"/>
                  </a:lnTo>
                  <a:lnTo>
                    <a:pt x="245" y="245"/>
                  </a:lnTo>
                  <a:lnTo>
                    <a:pt x="258" y="256"/>
                  </a:lnTo>
                  <a:lnTo>
                    <a:pt x="272" y="256"/>
                  </a:lnTo>
                  <a:lnTo>
                    <a:pt x="286" y="256"/>
                  </a:lnTo>
                  <a:lnTo>
                    <a:pt x="302" y="250"/>
                  </a:lnTo>
                  <a:lnTo>
                    <a:pt x="321" y="247"/>
                  </a:lnTo>
                  <a:lnTo>
                    <a:pt x="332" y="242"/>
                  </a:lnTo>
                  <a:lnTo>
                    <a:pt x="341" y="239"/>
                  </a:lnTo>
                  <a:lnTo>
                    <a:pt x="354" y="228"/>
                  </a:lnTo>
                  <a:lnTo>
                    <a:pt x="363" y="220"/>
                  </a:lnTo>
                  <a:lnTo>
                    <a:pt x="363" y="217"/>
                  </a:lnTo>
                  <a:lnTo>
                    <a:pt x="363" y="212"/>
                  </a:lnTo>
                  <a:lnTo>
                    <a:pt x="368" y="212"/>
                  </a:lnTo>
                  <a:lnTo>
                    <a:pt x="371" y="209"/>
                  </a:lnTo>
                  <a:lnTo>
                    <a:pt x="379" y="209"/>
                  </a:lnTo>
                  <a:lnTo>
                    <a:pt x="382" y="209"/>
                  </a:lnTo>
                  <a:lnTo>
                    <a:pt x="390" y="212"/>
                  </a:lnTo>
                  <a:lnTo>
                    <a:pt x="398" y="220"/>
                  </a:lnTo>
                  <a:lnTo>
                    <a:pt x="406" y="220"/>
                  </a:lnTo>
                  <a:lnTo>
                    <a:pt x="412" y="220"/>
                  </a:lnTo>
                  <a:lnTo>
                    <a:pt x="417" y="220"/>
                  </a:lnTo>
                  <a:lnTo>
                    <a:pt x="420" y="220"/>
                  </a:lnTo>
                  <a:lnTo>
                    <a:pt x="423" y="212"/>
                  </a:lnTo>
                  <a:lnTo>
                    <a:pt x="428" y="203"/>
                  </a:lnTo>
                  <a:lnTo>
                    <a:pt x="431" y="201"/>
                  </a:lnTo>
                  <a:lnTo>
                    <a:pt x="437" y="195"/>
                  </a:lnTo>
                  <a:lnTo>
                    <a:pt x="439" y="190"/>
                  </a:lnTo>
                  <a:lnTo>
                    <a:pt x="442" y="184"/>
                  </a:lnTo>
                  <a:lnTo>
                    <a:pt x="448" y="181"/>
                  </a:lnTo>
                  <a:lnTo>
                    <a:pt x="450" y="176"/>
                  </a:lnTo>
                  <a:lnTo>
                    <a:pt x="456" y="170"/>
                  </a:lnTo>
                  <a:lnTo>
                    <a:pt x="456" y="165"/>
                  </a:lnTo>
                  <a:lnTo>
                    <a:pt x="459" y="162"/>
                  </a:lnTo>
                  <a:lnTo>
                    <a:pt x="464" y="157"/>
                  </a:lnTo>
                  <a:lnTo>
                    <a:pt x="464" y="151"/>
                  </a:lnTo>
                  <a:lnTo>
                    <a:pt x="464" y="143"/>
                  </a:lnTo>
                  <a:lnTo>
                    <a:pt x="448" y="135"/>
                  </a:lnTo>
                  <a:lnTo>
                    <a:pt x="417" y="116"/>
                  </a:lnTo>
                  <a:lnTo>
                    <a:pt x="412" y="113"/>
                  </a:lnTo>
                  <a:lnTo>
                    <a:pt x="406" y="107"/>
                  </a:lnTo>
                  <a:lnTo>
                    <a:pt x="393" y="102"/>
                  </a:lnTo>
                  <a:lnTo>
                    <a:pt x="371" y="85"/>
                  </a:lnTo>
                  <a:lnTo>
                    <a:pt x="368" y="83"/>
                  </a:lnTo>
                  <a:lnTo>
                    <a:pt x="368" y="80"/>
                  </a:lnTo>
                  <a:lnTo>
                    <a:pt x="360" y="77"/>
                  </a:lnTo>
                  <a:lnTo>
                    <a:pt x="354" y="72"/>
                  </a:lnTo>
                  <a:lnTo>
                    <a:pt x="354" y="66"/>
                  </a:lnTo>
                  <a:lnTo>
                    <a:pt x="352" y="61"/>
                  </a:lnTo>
                  <a:lnTo>
                    <a:pt x="354" y="61"/>
                  </a:lnTo>
                  <a:lnTo>
                    <a:pt x="354" y="61"/>
                  </a:lnTo>
                  <a:lnTo>
                    <a:pt x="354" y="52"/>
                  </a:lnTo>
                  <a:lnTo>
                    <a:pt x="354" y="44"/>
                  </a:lnTo>
                  <a:lnTo>
                    <a:pt x="352" y="39"/>
                  </a:lnTo>
                  <a:lnTo>
                    <a:pt x="346" y="33"/>
                  </a:lnTo>
                  <a:lnTo>
                    <a:pt x="330" y="33"/>
                  </a:lnTo>
                  <a:lnTo>
                    <a:pt x="313" y="33"/>
                  </a:lnTo>
                  <a:lnTo>
                    <a:pt x="308" y="28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8" y="11"/>
                  </a:lnTo>
                  <a:lnTo>
                    <a:pt x="313" y="0"/>
                  </a:lnTo>
                  <a:lnTo>
                    <a:pt x="341" y="6"/>
                  </a:lnTo>
                  <a:lnTo>
                    <a:pt x="363" y="6"/>
                  </a:lnTo>
                  <a:lnTo>
                    <a:pt x="398" y="6"/>
                  </a:lnTo>
                  <a:lnTo>
                    <a:pt x="437" y="11"/>
                  </a:lnTo>
                  <a:lnTo>
                    <a:pt x="439" y="14"/>
                  </a:lnTo>
                  <a:lnTo>
                    <a:pt x="445" y="17"/>
                  </a:lnTo>
                  <a:lnTo>
                    <a:pt x="448" y="19"/>
                  </a:lnTo>
                  <a:lnTo>
                    <a:pt x="450" y="25"/>
                  </a:lnTo>
                  <a:lnTo>
                    <a:pt x="475" y="25"/>
                  </a:lnTo>
                  <a:lnTo>
                    <a:pt x="494" y="25"/>
                  </a:lnTo>
                  <a:lnTo>
                    <a:pt x="502" y="19"/>
                  </a:lnTo>
                  <a:lnTo>
                    <a:pt x="511" y="14"/>
                  </a:lnTo>
                  <a:lnTo>
                    <a:pt x="533" y="14"/>
                  </a:lnTo>
                  <a:lnTo>
                    <a:pt x="555" y="14"/>
                  </a:lnTo>
                  <a:lnTo>
                    <a:pt x="577" y="14"/>
                  </a:lnTo>
                  <a:lnTo>
                    <a:pt x="601" y="14"/>
                  </a:lnTo>
                  <a:lnTo>
                    <a:pt x="601" y="14"/>
                  </a:lnTo>
                  <a:lnTo>
                    <a:pt x="601" y="17"/>
                  </a:lnTo>
                  <a:lnTo>
                    <a:pt x="612" y="17"/>
                  </a:lnTo>
                  <a:lnTo>
                    <a:pt x="620" y="17"/>
                  </a:lnTo>
                  <a:lnTo>
                    <a:pt x="629" y="25"/>
                  </a:lnTo>
                  <a:lnTo>
                    <a:pt x="634" y="30"/>
                  </a:lnTo>
                  <a:lnTo>
                    <a:pt x="637" y="30"/>
                  </a:lnTo>
                  <a:lnTo>
                    <a:pt x="640" y="30"/>
                  </a:lnTo>
                  <a:lnTo>
                    <a:pt x="642" y="44"/>
                  </a:lnTo>
                  <a:lnTo>
                    <a:pt x="642" y="55"/>
                  </a:lnTo>
                  <a:lnTo>
                    <a:pt x="637" y="61"/>
                  </a:lnTo>
                  <a:lnTo>
                    <a:pt x="631" y="66"/>
                  </a:lnTo>
                  <a:lnTo>
                    <a:pt x="631" y="99"/>
                  </a:lnTo>
                  <a:lnTo>
                    <a:pt x="629" y="124"/>
                  </a:lnTo>
                  <a:lnTo>
                    <a:pt x="629" y="129"/>
                  </a:lnTo>
                  <a:lnTo>
                    <a:pt x="629" y="135"/>
                  </a:lnTo>
                  <a:lnTo>
                    <a:pt x="629" y="135"/>
                  </a:lnTo>
                  <a:lnTo>
                    <a:pt x="626" y="137"/>
                  </a:lnTo>
                  <a:lnTo>
                    <a:pt x="601" y="143"/>
                  </a:lnTo>
                  <a:lnTo>
                    <a:pt x="563" y="148"/>
                  </a:lnTo>
                  <a:lnTo>
                    <a:pt x="560" y="151"/>
                  </a:lnTo>
                  <a:lnTo>
                    <a:pt x="555" y="154"/>
                  </a:lnTo>
                  <a:lnTo>
                    <a:pt x="546" y="201"/>
                  </a:lnTo>
                  <a:lnTo>
                    <a:pt x="544" y="228"/>
                  </a:lnTo>
                  <a:lnTo>
                    <a:pt x="546" y="231"/>
                  </a:lnTo>
                  <a:lnTo>
                    <a:pt x="552" y="231"/>
                  </a:lnTo>
                  <a:lnTo>
                    <a:pt x="568" y="234"/>
                  </a:lnTo>
                  <a:lnTo>
                    <a:pt x="582" y="236"/>
                  </a:lnTo>
                  <a:lnTo>
                    <a:pt x="585" y="236"/>
                  </a:lnTo>
                  <a:lnTo>
                    <a:pt x="587" y="239"/>
                  </a:lnTo>
                  <a:lnTo>
                    <a:pt x="601" y="239"/>
                  </a:lnTo>
                  <a:lnTo>
                    <a:pt x="612" y="245"/>
                  </a:lnTo>
                  <a:lnTo>
                    <a:pt x="618" y="247"/>
                  </a:lnTo>
                  <a:lnTo>
                    <a:pt x="618" y="250"/>
                  </a:lnTo>
                  <a:lnTo>
                    <a:pt x="631" y="253"/>
                  </a:lnTo>
                  <a:lnTo>
                    <a:pt x="645" y="253"/>
                  </a:lnTo>
                  <a:lnTo>
                    <a:pt x="645" y="256"/>
                  </a:lnTo>
                  <a:lnTo>
                    <a:pt x="648" y="258"/>
                  </a:lnTo>
                  <a:lnTo>
                    <a:pt x="648" y="264"/>
                  </a:lnTo>
                  <a:lnTo>
                    <a:pt x="648" y="266"/>
                  </a:lnTo>
                  <a:lnTo>
                    <a:pt x="645" y="269"/>
                  </a:lnTo>
                  <a:lnTo>
                    <a:pt x="642" y="275"/>
                  </a:lnTo>
                  <a:lnTo>
                    <a:pt x="637" y="275"/>
                  </a:lnTo>
                  <a:lnTo>
                    <a:pt x="631" y="283"/>
                  </a:lnTo>
                  <a:lnTo>
                    <a:pt x="629" y="288"/>
                  </a:lnTo>
                  <a:lnTo>
                    <a:pt x="629" y="299"/>
                  </a:lnTo>
                  <a:lnTo>
                    <a:pt x="631" y="302"/>
                  </a:lnTo>
                  <a:lnTo>
                    <a:pt x="631" y="305"/>
                  </a:lnTo>
                  <a:lnTo>
                    <a:pt x="631" y="319"/>
                  </a:lnTo>
                  <a:lnTo>
                    <a:pt x="631" y="332"/>
                  </a:lnTo>
                  <a:lnTo>
                    <a:pt x="637" y="338"/>
                  </a:lnTo>
                  <a:lnTo>
                    <a:pt x="642" y="341"/>
                  </a:lnTo>
                  <a:lnTo>
                    <a:pt x="653" y="354"/>
                  </a:lnTo>
                  <a:lnTo>
                    <a:pt x="656" y="360"/>
                  </a:lnTo>
                  <a:lnTo>
                    <a:pt x="662" y="363"/>
                  </a:lnTo>
                  <a:lnTo>
                    <a:pt x="662" y="368"/>
                  </a:lnTo>
                  <a:lnTo>
                    <a:pt x="664" y="368"/>
                  </a:lnTo>
                  <a:lnTo>
                    <a:pt x="667" y="371"/>
                  </a:lnTo>
                  <a:lnTo>
                    <a:pt x="667" y="374"/>
                  </a:lnTo>
                  <a:lnTo>
                    <a:pt x="670" y="379"/>
                  </a:lnTo>
                  <a:lnTo>
                    <a:pt x="673" y="379"/>
                  </a:lnTo>
                  <a:lnTo>
                    <a:pt x="673" y="379"/>
                  </a:lnTo>
                  <a:lnTo>
                    <a:pt x="673" y="385"/>
                  </a:lnTo>
                  <a:lnTo>
                    <a:pt x="673" y="390"/>
                  </a:lnTo>
                  <a:lnTo>
                    <a:pt x="681" y="396"/>
                  </a:lnTo>
                  <a:lnTo>
                    <a:pt x="684" y="401"/>
                  </a:lnTo>
                  <a:lnTo>
                    <a:pt x="684" y="406"/>
                  </a:lnTo>
                  <a:lnTo>
                    <a:pt x="684" y="409"/>
                  </a:lnTo>
                  <a:lnTo>
                    <a:pt x="681" y="412"/>
                  </a:lnTo>
                  <a:lnTo>
                    <a:pt x="678" y="417"/>
                  </a:lnTo>
                  <a:lnTo>
                    <a:pt x="678" y="431"/>
                  </a:lnTo>
                  <a:lnTo>
                    <a:pt x="673" y="445"/>
                  </a:lnTo>
                  <a:lnTo>
                    <a:pt x="670" y="448"/>
                  </a:lnTo>
                  <a:lnTo>
                    <a:pt x="656" y="450"/>
                  </a:lnTo>
                  <a:lnTo>
                    <a:pt x="645" y="453"/>
                  </a:lnTo>
                  <a:lnTo>
                    <a:pt x="634" y="453"/>
                  </a:lnTo>
                  <a:lnTo>
                    <a:pt x="631" y="453"/>
                  </a:lnTo>
                  <a:lnTo>
                    <a:pt x="629" y="456"/>
                  </a:lnTo>
                  <a:lnTo>
                    <a:pt x="629" y="470"/>
                  </a:lnTo>
                  <a:lnTo>
                    <a:pt x="626" y="478"/>
                  </a:lnTo>
                  <a:lnTo>
                    <a:pt x="620" y="481"/>
                  </a:lnTo>
                  <a:lnTo>
                    <a:pt x="620" y="483"/>
                  </a:lnTo>
                  <a:lnTo>
                    <a:pt x="612" y="489"/>
                  </a:lnTo>
                  <a:lnTo>
                    <a:pt x="607" y="494"/>
                  </a:lnTo>
                  <a:lnTo>
                    <a:pt x="596" y="494"/>
                  </a:lnTo>
                  <a:lnTo>
                    <a:pt x="566" y="505"/>
                  </a:lnTo>
                  <a:lnTo>
                    <a:pt x="560" y="505"/>
                  </a:lnTo>
                  <a:lnTo>
                    <a:pt x="557" y="505"/>
                  </a:lnTo>
                  <a:lnTo>
                    <a:pt x="557" y="508"/>
                  </a:lnTo>
                  <a:lnTo>
                    <a:pt x="560" y="511"/>
                  </a:lnTo>
                  <a:lnTo>
                    <a:pt x="552" y="519"/>
                  </a:lnTo>
                  <a:lnTo>
                    <a:pt x="546" y="527"/>
                  </a:lnTo>
                  <a:lnTo>
                    <a:pt x="544" y="533"/>
                  </a:lnTo>
                  <a:lnTo>
                    <a:pt x="538" y="538"/>
                  </a:lnTo>
                  <a:lnTo>
                    <a:pt x="530" y="538"/>
                  </a:lnTo>
                  <a:lnTo>
                    <a:pt x="522" y="538"/>
                  </a:lnTo>
                  <a:lnTo>
                    <a:pt x="519" y="538"/>
                  </a:lnTo>
                  <a:lnTo>
                    <a:pt x="519" y="535"/>
                  </a:lnTo>
                  <a:lnTo>
                    <a:pt x="508" y="533"/>
                  </a:lnTo>
                  <a:lnTo>
                    <a:pt x="502" y="530"/>
                  </a:lnTo>
                  <a:lnTo>
                    <a:pt x="502" y="525"/>
                  </a:lnTo>
                  <a:lnTo>
                    <a:pt x="500" y="519"/>
                  </a:lnTo>
                  <a:lnTo>
                    <a:pt x="491" y="519"/>
                  </a:lnTo>
                  <a:lnTo>
                    <a:pt x="481" y="519"/>
                  </a:lnTo>
                  <a:lnTo>
                    <a:pt x="478" y="519"/>
                  </a:lnTo>
                  <a:lnTo>
                    <a:pt x="478" y="525"/>
                  </a:lnTo>
                  <a:lnTo>
                    <a:pt x="475" y="530"/>
                  </a:lnTo>
                  <a:lnTo>
                    <a:pt x="472" y="533"/>
                  </a:lnTo>
                  <a:lnTo>
                    <a:pt x="470" y="535"/>
                  </a:lnTo>
                  <a:lnTo>
                    <a:pt x="470" y="538"/>
                  </a:lnTo>
                  <a:lnTo>
                    <a:pt x="470" y="549"/>
                  </a:lnTo>
                  <a:lnTo>
                    <a:pt x="464" y="552"/>
                  </a:lnTo>
                  <a:lnTo>
                    <a:pt x="456" y="557"/>
                  </a:lnTo>
                  <a:lnTo>
                    <a:pt x="450" y="557"/>
                  </a:lnTo>
                  <a:lnTo>
                    <a:pt x="445" y="557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87" name="Freeform 46"/>
            <p:cNvSpPr>
              <a:spLocks/>
            </p:cNvSpPr>
            <p:nvPr/>
          </p:nvSpPr>
          <p:spPr bwMode="auto">
            <a:xfrm>
              <a:off x="4899979" y="3045378"/>
              <a:ext cx="175113" cy="99142"/>
            </a:xfrm>
            <a:custGeom>
              <a:avLst/>
              <a:gdLst>
                <a:gd name="T0" fmla="*/ 61596 w 110"/>
                <a:gd name="T1" fmla="*/ 112662 h 61"/>
                <a:gd name="T2" fmla="*/ 28545 w 110"/>
                <a:gd name="T3" fmla="*/ 92346 h 61"/>
                <a:gd name="T4" fmla="*/ 16526 w 110"/>
                <a:gd name="T5" fmla="*/ 81264 h 61"/>
                <a:gd name="T6" fmla="*/ 9014 w 110"/>
                <a:gd name="T7" fmla="*/ 81264 h 61"/>
                <a:gd name="T8" fmla="*/ 0 w 110"/>
                <a:gd name="T9" fmla="*/ 72030 h 61"/>
                <a:gd name="T10" fmla="*/ 0 w 110"/>
                <a:gd name="T11" fmla="*/ 66489 h 61"/>
                <a:gd name="T12" fmla="*/ 0 w 110"/>
                <a:gd name="T13" fmla="*/ 60948 h 61"/>
                <a:gd name="T14" fmla="*/ 21033 w 110"/>
                <a:gd name="T15" fmla="*/ 46173 h 61"/>
                <a:gd name="T16" fmla="*/ 37559 w 110"/>
                <a:gd name="T17" fmla="*/ 25857 h 61"/>
                <a:gd name="T18" fmla="*/ 45070 w 110"/>
                <a:gd name="T19" fmla="*/ 25857 h 61"/>
                <a:gd name="T20" fmla="*/ 54084 w 110"/>
                <a:gd name="T21" fmla="*/ 25857 h 61"/>
                <a:gd name="T22" fmla="*/ 61596 w 110"/>
                <a:gd name="T23" fmla="*/ 11082 h 61"/>
                <a:gd name="T24" fmla="*/ 70610 w 110"/>
                <a:gd name="T25" fmla="*/ 0 h 61"/>
                <a:gd name="T26" fmla="*/ 78122 w 110"/>
                <a:gd name="T27" fmla="*/ 0 h 61"/>
                <a:gd name="T28" fmla="*/ 99155 w 110"/>
                <a:gd name="T29" fmla="*/ 0 h 61"/>
                <a:gd name="T30" fmla="*/ 106667 w 110"/>
                <a:gd name="T31" fmla="*/ 5541 h 61"/>
                <a:gd name="T32" fmla="*/ 120188 w 110"/>
                <a:gd name="T33" fmla="*/ 11082 h 61"/>
                <a:gd name="T34" fmla="*/ 139718 w 110"/>
                <a:gd name="T35" fmla="*/ 25857 h 61"/>
                <a:gd name="T36" fmla="*/ 148732 w 110"/>
                <a:gd name="T37" fmla="*/ 46173 h 61"/>
                <a:gd name="T38" fmla="*/ 160751 w 110"/>
                <a:gd name="T39" fmla="*/ 46173 h 61"/>
                <a:gd name="T40" fmla="*/ 165258 w 110"/>
                <a:gd name="T41" fmla="*/ 51714 h 61"/>
                <a:gd name="T42" fmla="*/ 139718 w 110"/>
                <a:gd name="T43" fmla="*/ 86805 h 61"/>
                <a:gd name="T44" fmla="*/ 106667 w 110"/>
                <a:gd name="T45" fmla="*/ 107121 h 61"/>
                <a:gd name="T46" fmla="*/ 103662 w 110"/>
                <a:gd name="T47" fmla="*/ 107121 h 61"/>
                <a:gd name="T48" fmla="*/ 99155 w 110"/>
                <a:gd name="T49" fmla="*/ 112662 h 61"/>
                <a:gd name="T50" fmla="*/ 78122 w 110"/>
                <a:gd name="T51" fmla="*/ 112662 h 61"/>
                <a:gd name="T52" fmla="*/ 61596 w 110"/>
                <a:gd name="T53" fmla="*/ 112662 h 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"/>
                <a:gd name="T82" fmla="*/ 0 h 61"/>
                <a:gd name="T83" fmla="*/ 110 w 110"/>
                <a:gd name="T84" fmla="*/ 61 h 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" h="61">
                  <a:moveTo>
                    <a:pt x="41" y="61"/>
                  </a:moveTo>
                  <a:lnTo>
                    <a:pt x="19" y="50"/>
                  </a:lnTo>
                  <a:lnTo>
                    <a:pt x="11" y="44"/>
                  </a:lnTo>
                  <a:lnTo>
                    <a:pt x="6" y="44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4" y="25"/>
                  </a:lnTo>
                  <a:lnTo>
                    <a:pt x="25" y="14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1" y="6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93" y="14"/>
                  </a:lnTo>
                  <a:lnTo>
                    <a:pt x="99" y="25"/>
                  </a:lnTo>
                  <a:lnTo>
                    <a:pt x="107" y="25"/>
                  </a:lnTo>
                  <a:lnTo>
                    <a:pt x="110" y="28"/>
                  </a:lnTo>
                  <a:lnTo>
                    <a:pt x="93" y="47"/>
                  </a:lnTo>
                  <a:lnTo>
                    <a:pt x="71" y="58"/>
                  </a:lnTo>
                  <a:lnTo>
                    <a:pt x="69" y="58"/>
                  </a:lnTo>
                  <a:lnTo>
                    <a:pt x="66" y="61"/>
                  </a:lnTo>
                  <a:lnTo>
                    <a:pt x="52" y="61"/>
                  </a:lnTo>
                  <a:lnTo>
                    <a:pt x="41" y="61"/>
                  </a:lnTo>
                  <a:close/>
                </a:path>
              </a:pathLst>
            </a:custGeom>
            <a:solidFill>
              <a:srgbClr val="C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88" name="Freeform 47"/>
            <p:cNvSpPr>
              <a:spLocks noEditPoints="1"/>
            </p:cNvSpPr>
            <p:nvPr/>
          </p:nvSpPr>
          <p:spPr bwMode="auto">
            <a:xfrm>
              <a:off x="4889432" y="3034360"/>
              <a:ext cx="208872" cy="125581"/>
            </a:xfrm>
            <a:custGeom>
              <a:avLst/>
              <a:gdLst>
                <a:gd name="T0" fmla="*/ 69217 w 131"/>
                <a:gd name="T1" fmla="*/ 142707 h 77"/>
                <a:gd name="T2" fmla="*/ 33104 w 131"/>
                <a:gd name="T3" fmla="*/ 116760 h 77"/>
                <a:gd name="T4" fmla="*/ 37618 w 131"/>
                <a:gd name="T5" fmla="*/ 87107 h 77"/>
                <a:gd name="T6" fmla="*/ 28589 w 131"/>
                <a:gd name="T7" fmla="*/ 81547 h 77"/>
                <a:gd name="T8" fmla="*/ 28589 w 131"/>
                <a:gd name="T9" fmla="*/ 81547 h 77"/>
                <a:gd name="T10" fmla="*/ 28589 w 131"/>
                <a:gd name="T11" fmla="*/ 113054 h 77"/>
                <a:gd name="T12" fmla="*/ 16552 w 131"/>
                <a:gd name="T13" fmla="*/ 113054 h 77"/>
                <a:gd name="T14" fmla="*/ 21066 w 131"/>
                <a:gd name="T15" fmla="*/ 81547 h 77"/>
                <a:gd name="T16" fmla="*/ 0 w 131"/>
                <a:gd name="T17" fmla="*/ 87107 h 77"/>
                <a:gd name="T18" fmla="*/ 4514 w 131"/>
                <a:gd name="T19" fmla="*/ 96374 h 77"/>
                <a:gd name="T20" fmla="*/ 0 w 131"/>
                <a:gd name="T21" fmla="*/ 81547 h 77"/>
                <a:gd name="T22" fmla="*/ 24075 w 131"/>
                <a:gd name="T23" fmla="*/ 81547 h 77"/>
                <a:gd name="T24" fmla="*/ 0 w 131"/>
                <a:gd name="T25" fmla="*/ 75987 h 77"/>
                <a:gd name="T26" fmla="*/ 40627 w 131"/>
                <a:gd name="T27" fmla="*/ 72280 h 77"/>
                <a:gd name="T28" fmla="*/ 28589 w 131"/>
                <a:gd name="T29" fmla="*/ 51893 h 77"/>
                <a:gd name="T30" fmla="*/ 40627 w 131"/>
                <a:gd name="T31" fmla="*/ 72280 h 77"/>
                <a:gd name="T32" fmla="*/ 40627 w 131"/>
                <a:gd name="T33" fmla="*/ 72280 h 77"/>
                <a:gd name="T34" fmla="*/ 37618 w 131"/>
                <a:gd name="T35" fmla="*/ 31507 h 77"/>
                <a:gd name="T36" fmla="*/ 57179 w 131"/>
                <a:gd name="T37" fmla="*/ 55600 h 77"/>
                <a:gd name="T38" fmla="*/ 57179 w 131"/>
                <a:gd name="T39" fmla="*/ 55600 h 77"/>
                <a:gd name="T40" fmla="*/ 57179 w 131"/>
                <a:gd name="T41" fmla="*/ 25947 h 77"/>
                <a:gd name="T42" fmla="*/ 69217 w 131"/>
                <a:gd name="T43" fmla="*/ 55600 h 77"/>
                <a:gd name="T44" fmla="*/ 85768 w 131"/>
                <a:gd name="T45" fmla="*/ 31507 h 77"/>
                <a:gd name="T46" fmla="*/ 66207 w 131"/>
                <a:gd name="T47" fmla="*/ 14827 h 77"/>
                <a:gd name="T48" fmla="*/ 66207 w 131"/>
                <a:gd name="T49" fmla="*/ 14827 h 77"/>
                <a:gd name="T50" fmla="*/ 66207 w 131"/>
                <a:gd name="T51" fmla="*/ 14827 h 77"/>
                <a:gd name="T52" fmla="*/ 78245 w 131"/>
                <a:gd name="T53" fmla="*/ 0 h 77"/>
                <a:gd name="T54" fmla="*/ 82759 w 131"/>
                <a:gd name="T55" fmla="*/ 31507 h 77"/>
                <a:gd name="T56" fmla="*/ 115863 w 131"/>
                <a:gd name="T57" fmla="*/ 0 h 77"/>
                <a:gd name="T58" fmla="*/ 111349 w 131"/>
                <a:gd name="T59" fmla="*/ 0 h 77"/>
                <a:gd name="T60" fmla="*/ 115863 w 131"/>
                <a:gd name="T61" fmla="*/ 0 h 77"/>
                <a:gd name="T62" fmla="*/ 115863 w 131"/>
                <a:gd name="T63" fmla="*/ 0 h 77"/>
                <a:gd name="T64" fmla="*/ 127900 w 131"/>
                <a:gd name="T65" fmla="*/ 35213 h 77"/>
                <a:gd name="T66" fmla="*/ 135424 w 131"/>
                <a:gd name="T67" fmla="*/ 11120 h 77"/>
                <a:gd name="T68" fmla="*/ 135424 w 131"/>
                <a:gd name="T69" fmla="*/ 11120 h 77"/>
                <a:gd name="T70" fmla="*/ 135424 w 131"/>
                <a:gd name="T71" fmla="*/ 11120 h 77"/>
                <a:gd name="T72" fmla="*/ 161004 w 131"/>
                <a:gd name="T73" fmla="*/ 31507 h 77"/>
                <a:gd name="T74" fmla="*/ 151976 w 131"/>
                <a:gd name="T75" fmla="*/ 72280 h 77"/>
                <a:gd name="T76" fmla="*/ 161004 w 131"/>
                <a:gd name="T77" fmla="*/ 75987 h 77"/>
                <a:gd name="T78" fmla="*/ 161004 w 131"/>
                <a:gd name="T79" fmla="*/ 75987 h 77"/>
                <a:gd name="T80" fmla="*/ 161004 w 131"/>
                <a:gd name="T81" fmla="*/ 46333 h 77"/>
                <a:gd name="T82" fmla="*/ 177556 w 131"/>
                <a:gd name="T83" fmla="*/ 46333 h 77"/>
                <a:gd name="T84" fmla="*/ 173042 w 131"/>
                <a:gd name="T85" fmla="*/ 75987 h 77"/>
                <a:gd name="T86" fmla="*/ 189593 w 131"/>
                <a:gd name="T87" fmla="*/ 75987 h 77"/>
                <a:gd name="T88" fmla="*/ 185079 w 131"/>
                <a:gd name="T89" fmla="*/ 55600 h 77"/>
                <a:gd name="T90" fmla="*/ 189593 w 131"/>
                <a:gd name="T91" fmla="*/ 75987 h 77"/>
                <a:gd name="T92" fmla="*/ 156490 w 131"/>
                <a:gd name="T93" fmla="*/ 113054 h 77"/>
                <a:gd name="T94" fmla="*/ 115863 w 131"/>
                <a:gd name="T95" fmla="*/ 113054 h 77"/>
                <a:gd name="T96" fmla="*/ 118872 w 131"/>
                <a:gd name="T97" fmla="*/ 137147 h 77"/>
                <a:gd name="T98" fmla="*/ 127900 w 131"/>
                <a:gd name="T99" fmla="*/ 137147 h 77"/>
                <a:gd name="T100" fmla="*/ 118872 w 131"/>
                <a:gd name="T101" fmla="*/ 137147 h 77"/>
                <a:gd name="T102" fmla="*/ 111349 w 131"/>
                <a:gd name="T103" fmla="*/ 113054 h 77"/>
                <a:gd name="T104" fmla="*/ 102320 w 131"/>
                <a:gd name="T105" fmla="*/ 116760 h 77"/>
                <a:gd name="T106" fmla="*/ 111349 w 131"/>
                <a:gd name="T107" fmla="*/ 142707 h 77"/>
                <a:gd name="T108" fmla="*/ 115863 w 131"/>
                <a:gd name="T109" fmla="*/ 142707 h 77"/>
                <a:gd name="T110" fmla="*/ 90283 w 131"/>
                <a:gd name="T111" fmla="*/ 142707 h 77"/>
                <a:gd name="T112" fmla="*/ 90283 w 131"/>
                <a:gd name="T113" fmla="*/ 116760 h 77"/>
                <a:gd name="T114" fmla="*/ 73731 w 131"/>
                <a:gd name="T115" fmla="*/ 142707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1"/>
                <a:gd name="T175" fmla="*/ 0 h 77"/>
                <a:gd name="T176" fmla="*/ 131 w 131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1" h="77">
                  <a:moveTo>
                    <a:pt x="22" y="63"/>
                  </a:moveTo>
                  <a:lnTo>
                    <a:pt x="30" y="50"/>
                  </a:lnTo>
                  <a:lnTo>
                    <a:pt x="55" y="63"/>
                  </a:lnTo>
                  <a:lnTo>
                    <a:pt x="46" y="77"/>
                  </a:lnTo>
                  <a:lnTo>
                    <a:pt x="25" y="63"/>
                  </a:lnTo>
                  <a:lnTo>
                    <a:pt x="22" y="63"/>
                  </a:lnTo>
                  <a:close/>
                  <a:moveTo>
                    <a:pt x="25" y="63"/>
                  </a:moveTo>
                  <a:lnTo>
                    <a:pt x="22" y="63"/>
                  </a:lnTo>
                  <a:lnTo>
                    <a:pt x="25" y="63"/>
                  </a:lnTo>
                  <a:close/>
                  <a:moveTo>
                    <a:pt x="19" y="44"/>
                  </a:moveTo>
                  <a:lnTo>
                    <a:pt x="25" y="47"/>
                  </a:lnTo>
                  <a:lnTo>
                    <a:pt x="33" y="52"/>
                  </a:lnTo>
                  <a:lnTo>
                    <a:pt x="22" y="63"/>
                  </a:lnTo>
                  <a:lnTo>
                    <a:pt x="16" y="58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22" y="44"/>
                  </a:lnTo>
                  <a:lnTo>
                    <a:pt x="25" y="47"/>
                  </a:lnTo>
                  <a:lnTo>
                    <a:pt x="19" y="44"/>
                  </a:lnTo>
                  <a:close/>
                  <a:moveTo>
                    <a:pt x="8" y="58"/>
                  </a:moveTo>
                  <a:lnTo>
                    <a:pt x="14" y="44"/>
                  </a:lnTo>
                  <a:lnTo>
                    <a:pt x="19" y="44"/>
                  </a:lnTo>
                  <a:lnTo>
                    <a:pt x="19" y="61"/>
                  </a:lnTo>
                  <a:lnTo>
                    <a:pt x="14" y="61"/>
                  </a:lnTo>
                  <a:lnTo>
                    <a:pt x="8" y="58"/>
                  </a:lnTo>
                  <a:close/>
                  <a:moveTo>
                    <a:pt x="14" y="61"/>
                  </a:moveTo>
                  <a:lnTo>
                    <a:pt x="11" y="61"/>
                  </a:lnTo>
                  <a:lnTo>
                    <a:pt x="8" y="58"/>
                  </a:lnTo>
                  <a:lnTo>
                    <a:pt x="14" y="61"/>
                  </a:lnTo>
                  <a:close/>
                  <a:moveTo>
                    <a:pt x="0" y="47"/>
                  </a:moveTo>
                  <a:lnTo>
                    <a:pt x="14" y="44"/>
                  </a:lnTo>
                  <a:lnTo>
                    <a:pt x="19" y="47"/>
                  </a:lnTo>
                  <a:lnTo>
                    <a:pt x="8" y="58"/>
                  </a:lnTo>
                  <a:lnTo>
                    <a:pt x="3" y="52"/>
                  </a:lnTo>
                  <a:lnTo>
                    <a:pt x="0" y="47"/>
                  </a:lnTo>
                  <a:close/>
                  <a:moveTo>
                    <a:pt x="3" y="52"/>
                  </a:moveTo>
                  <a:lnTo>
                    <a:pt x="0" y="50"/>
                  </a:lnTo>
                  <a:lnTo>
                    <a:pt x="0" y="47"/>
                  </a:lnTo>
                  <a:lnTo>
                    <a:pt x="3" y="52"/>
                  </a:lnTo>
                  <a:close/>
                  <a:moveTo>
                    <a:pt x="16" y="44"/>
                  </a:moveTo>
                  <a:lnTo>
                    <a:pt x="16" y="47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6" y="44"/>
                  </a:lnTo>
                  <a:close/>
                  <a:moveTo>
                    <a:pt x="5" y="33"/>
                  </a:moveTo>
                  <a:lnTo>
                    <a:pt x="16" y="41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5" y="33"/>
                  </a:lnTo>
                  <a:close/>
                  <a:moveTo>
                    <a:pt x="0" y="41"/>
                  </a:moveTo>
                  <a:lnTo>
                    <a:pt x="0" y="36"/>
                  </a:lnTo>
                  <a:lnTo>
                    <a:pt x="5" y="33"/>
                  </a:lnTo>
                  <a:lnTo>
                    <a:pt x="0" y="41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14" y="47"/>
                  </a:lnTo>
                  <a:lnTo>
                    <a:pt x="5" y="33"/>
                  </a:lnTo>
                  <a:lnTo>
                    <a:pt x="19" y="28"/>
                  </a:lnTo>
                  <a:lnTo>
                    <a:pt x="27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close/>
                  <a:moveTo>
                    <a:pt x="33" y="14"/>
                  </a:moveTo>
                  <a:lnTo>
                    <a:pt x="38" y="28"/>
                  </a:lnTo>
                  <a:lnTo>
                    <a:pt x="27" y="39"/>
                  </a:lnTo>
                  <a:lnTo>
                    <a:pt x="16" y="28"/>
                  </a:lnTo>
                  <a:lnTo>
                    <a:pt x="25" y="17"/>
                  </a:lnTo>
                  <a:lnTo>
                    <a:pt x="33" y="14"/>
                  </a:lnTo>
                  <a:close/>
                  <a:moveTo>
                    <a:pt x="25" y="17"/>
                  </a:moveTo>
                  <a:lnTo>
                    <a:pt x="27" y="14"/>
                  </a:lnTo>
                  <a:lnTo>
                    <a:pt x="33" y="14"/>
                  </a:lnTo>
                  <a:lnTo>
                    <a:pt x="25" y="17"/>
                  </a:lnTo>
                  <a:close/>
                  <a:moveTo>
                    <a:pt x="38" y="30"/>
                  </a:moveTo>
                  <a:lnTo>
                    <a:pt x="33" y="30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38" y="30"/>
                  </a:lnTo>
                  <a:close/>
                  <a:moveTo>
                    <a:pt x="49" y="28"/>
                  </a:moveTo>
                  <a:lnTo>
                    <a:pt x="44" y="30"/>
                  </a:lnTo>
                  <a:lnTo>
                    <a:pt x="38" y="30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49" y="28"/>
                  </a:lnTo>
                  <a:close/>
                  <a:moveTo>
                    <a:pt x="49" y="28"/>
                  </a:moveTo>
                  <a:lnTo>
                    <a:pt x="46" y="30"/>
                  </a:lnTo>
                  <a:lnTo>
                    <a:pt x="44" y="30"/>
                  </a:lnTo>
                  <a:lnTo>
                    <a:pt x="49" y="28"/>
                  </a:lnTo>
                  <a:close/>
                  <a:moveTo>
                    <a:pt x="44" y="8"/>
                  </a:moveTo>
                  <a:lnTo>
                    <a:pt x="57" y="17"/>
                  </a:lnTo>
                  <a:lnTo>
                    <a:pt x="49" y="28"/>
                  </a:lnTo>
                  <a:lnTo>
                    <a:pt x="35" y="19"/>
                  </a:lnTo>
                  <a:lnTo>
                    <a:pt x="44" y="8"/>
                  </a:lnTo>
                  <a:close/>
                  <a:moveTo>
                    <a:pt x="44" y="8"/>
                  </a:moveTo>
                  <a:lnTo>
                    <a:pt x="44" y="8"/>
                  </a:lnTo>
                  <a:close/>
                  <a:moveTo>
                    <a:pt x="55" y="0"/>
                  </a:moveTo>
                  <a:lnTo>
                    <a:pt x="60" y="14"/>
                  </a:lnTo>
                  <a:lnTo>
                    <a:pt x="55" y="19"/>
                  </a:lnTo>
                  <a:lnTo>
                    <a:pt x="44" y="8"/>
                  </a:lnTo>
                  <a:lnTo>
                    <a:pt x="49" y="3"/>
                  </a:lnTo>
                  <a:lnTo>
                    <a:pt x="55" y="0"/>
                  </a:lnTo>
                  <a:close/>
                  <a:moveTo>
                    <a:pt x="49" y="3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49" y="3"/>
                  </a:lnTo>
                  <a:close/>
                  <a:moveTo>
                    <a:pt x="60" y="17"/>
                  </a:moveTo>
                  <a:lnTo>
                    <a:pt x="55" y="17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0" y="17"/>
                  </a:lnTo>
                  <a:close/>
                  <a:moveTo>
                    <a:pt x="77" y="0"/>
                  </a:moveTo>
                  <a:lnTo>
                    <a:pt x="74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7" y="0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77" y="0"/>
                  </a:lnTo>
                  <a:lnTo>
                    <a:pt x="74" y="0"/>
                  </a:lnTo>
                  <a:close/>
                  <a:moveTo>
                    <a:pt x="77" y="17"/>
                  </a:moveTo>
                  <a:lnTo>
                    <a:pt x="71" y="14"/>
                  </a:lnTo>
                  <a:lnTo>
                    <a:pt x="77" y="0"/>
                  </a:lnTo>
                  <a:lnTo>
                    <a:pt x="82" y="3"/>
                  </a:lnTo>
                  <a:lnTo>
                    <a:pt x="77" y="17"/>
                  </a:lnTo>
                  <a:close/>
                  <a:moveTo>
                    <a:pt x="90" y="6"/>
                  </a:moveTo>
                  <a:lnTo>
                    <a:pt x="85" y="19"/>
                  </a:lnTo>
                  <a:lnTo>
                    <a:pt x="77" y="17"/>
                  </a:lnTo>
                  <a:lnTo>
                    <a:pt x="82" y="3"/>
                  </a:lnTo>
                  <a:lnTo>
                    <a:pt x="90" y="6"/>
                  </a:lnTo>
                  <a:close/>
                  <a:moveTo>
                    <a:pt x="90" y="6"/>
                  </a:moveTo>
                  <a:lnTo>
                    <a:pt x="90" y="6"/>
                  </a:lnTo>
                  <a:close/>
                  <a:moveTo>
                    <a:pt x="107" y="19"/>
                  </a:moveTo>
                  <a:lnTo>
                    <a:pt x="96" y="28"/>
                  </a:lnTo>
                  <a:lnTo>
                    <a:pt x="82" y="19"/>
                  </a:lnTo>
                  <a:lnTo>
                    <a:pt x="90" y="6"/>
                  </a:lnTo>
                  <a:lnTo>
                    <a:pt x="104" y="17"/>
                  </a:lnTo>
                  <a:lnTo>
                    <a:pt x="107" y="19"/>
                  </a:lnTo>
                  <a:close/>
                  <a:moveTo>
                    <a:pt x="104" y="17"/>
                  </a:moveTo>
                  <a:lnTo>
                    <a:pt x="107" y="17"/>
                  </a:lnTo>
                  <a:lnTo>
                    <a:pt x="107" y="19"/>
                  </a:lnTo>
                  <a:lnTo>
                    <a:pt x="104" y="17"/>
                  </a:lnTo>
                  <a:close/>
                  <a:moveTo>
                    <a:pt x="107" y="41"/>
                  </a:moveTo>
                  <a:lnTo>
                    <a:pt x="101" y="39"/>
                  </a:lnTo>
                  <a:lnTo>
                    <a:pt x="93" y="28"/>
                  </a:lnTo>
                  <a:lnTo>
                    <a:pt x="107" y="19"/>
                  </a:lnTo>
                  <a:lnTo>
                    <a:pt x="115" y="30"/>
                  </a:lnTo>
                  <a:lnTo>
                    <a:pt x="107" y="41"/>
                  </a:lnTo>
                  <a:close/>
                  <a:moveTo>
                    <a:pt x="107" y="41"/>
                  </a:moveTo>
                  <a:lnTo>
                    <a:pt x="101" y="41"/>
                  </a:lnTo>
                  <a:lnTo>
                    <a:pt x="101" y="39"/>
                  </a:lnTo>
                  <a:lnTo>
                    <a:pt x="107" y="41"/>
                  </a:lnTo>
                  <a:close/>
                  <a:moveTo>
                    <a:pt x="118" y="28"/>
                  </a:moveTo>
                  <a:lnTo>
                    <a:pt x="115" y="41"/>
                  </a:lnTo>
                  <a:lnTo>
                    <a:pt x="107" y="41"/>
                  </a:lnTo>
                  <a:lnTo>
                    <a:pt x="107" y="25"/>
                  </a:lnTo>
                  <a:lnTo>
                    <a:pt x="115" y="25"/>
                  </a:lnTo>
                  <a:lnTo>
                    <a:pt x="118" y="28"/>
                  </a:lnTo>
                  <a:close/>
                  <a:moveTo>
                    <a:pt x="115" y="25"/>
                  </a:moveTo>
                  <a:lnTo>
                    <a:pt x="118" y="25"/>
                  </a:lnTo>
                  <a:lnTo>
                    <a:pt x="118" y="28"/>
                  </a:lnTo>
                  <a:lnTo>
                    <a:pt x="115" y="25"/>
                  </a:lnTo>
                  <a:close/>
                  <a:moveTo>
                    <a:pt x="126" y="41"/>
                  </a:moveTo>
                  <a:lnTo>
                    <a:pt x="115" y="41"/>
                  </a:lnTo>
                  <a:lnTo>
                    <a:pt x="110" y="39"/>
                  </a:lnTo>
                  <a:lnTo>
                    <a:pt x="118" y="28"/>
                  </a:lnTo>
                  <a:lnTo>
                    <a:pt x="123" y="30"/>
                  </a:lnTo>
                  <a:lnTo>
                    <a:pt x="126" y="41"/>
                  </a:lnTo>
                  <a:close/>
                  <a:moveTo>
                    <a:pt x="123" y="30"/>
                  </a:moveTo>
                  <a:lnTo>
                    <a:pt x="131" y="33"/>
                  </a:lnTo>
                  <a:lnTo>
                    <a:pt x="126" y="41"/>
                  </a:lnTo>
                  <a:lnTo>
                    <a:pt x="123" y="30"/>
                  </a:lnTo>
                  <a:close/>
                  <a:moveTo>
                    <a:pt x="104" y="61"/>
                  </a:moveTo>
                  <a:lnTo>
                    <a:pt x="93" y="50"/>
                  </a:lnTo>
                  <a:lnTo>
                    <a:pt x="112" y="30"/>
                  </a:lnTo>
                  <a:lnTo>
                    <a:pt x="126" y="41"/>
                  </a:lnTo>
                  <a:lnTo>
                    <a:pt x="107" y="61"/>
                  </a:lnTo>
                  <a:lnTo>
                    <a:pt x="104" y="61"/>
                  </a:lnTo>
                  <a:close/>
                  <a:moveTo>
                    <a:pt x="107" y="61"/>
                  </a:moveTo>
                  <a:lnTo>
                    <a:pt x="104" y="61"/>
                  </a:lnTo>
                  <a:lnTo>
                    <a:pt x="107" y="61"/>
                  </a:lnTo>
                  <a:close/>
                  <a:moveTo>
                    <a:pt x="79" y="74"/>
                  </a:moveTo>
                  <a:lnTo>
                    <a:pt x="77" y="61"/>
                  </a:lnTo>
                  <a:lnTo>
                    <a:pt x="96" y="50"/>
                  </a:lnTo>
                  <a:lnTo>
                    <a:pt x="104" y="61"/>
                  </a:lnTo>
                  <a:lnTo>
                    <a:pt x="85" y="74"/>
                  </a:lnTo>
                  <a:lnTo>
                    <a:pt x="79" y="74"/>
                  </a:lnTo>
                  <a:close/>
                  <a:moveTo>
                    <a:pt x="85" y="74"/>
                  </a:moveTo>
                  <a:lnTo>
                    <a:pt x="82" y="74"/>
                  </a:lnTo>
                  <a:lnTo>
                    <a:pt x="79" y="74"/>
                  </a:lnTo>
                  <a:lnTo>
                    <a:pt x="85" y="74"/>
                  </a:lnTo>
                  <a:close/>
                  <a:moveTo>
                    <a:pt x="74" y="61"/>
                  </a:moveTo>
                  <a:lnTo>
                    <a:pt x="77" y="61"/>
                  </a:lnTo>
                  <a:lnTo>
                    <a:pt x="79" y="61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4" y="61"/>
                  </a:lnTo>
                  <a:close/>
                  <a:moveTo>
                    <a:pt x="74" y="61"/>
                  </a:moveTo>
                  <a:lnTo>
                    <a:pt x="74" y="61"/>
                  </a:lnTo>
                  <a:lnTo>
                    <a:pt x="77" y="61"/>
                  </a:lnTo>
                  <a:lnTo>
                    <a:pt x="74" y="61"/>
                  </a:lnTo>
                  <a:close/>
                  <a:moveTo>
                    <a:pt x="74" y="77"/>
                  </a:moveTo>
                  <a:lnTo>
                    <a:pt x="68" y="63"/>
                  </a:lnTo>
                  <a:lnTo>
                    <a:pt x="74" y="61"/>
                  </a:lnTo>
                  <a:lnTo>
                    <a:pt x="82" y="74"/>
                  </a:lnTo>
                  <a:lnTo>
                    <a:pt x="77" y="77"/>
                  </a:lnTo>
                  <a:lnTo>
                    <a:pt x="74" y="77"/>
                  </a:lnTo>
                  <a:close/>
                  <a:moveTo>
                    <a:pt x="77" y="77"/>
                  </a:moveTo>
                  <a:lnTo>
                    <a:pt x="74" y="77"/>
                  </a:lnTo>
                  <a:lnTo>
                    <a:pt x="77" y="77"/>
                  </a:lnTo>
                  <a:close/>
                  <a:moveTo>
                    <a:pt x="60" y="63"/>
                  </a:moveTo>
                  <a:lnTo>
                    <a:pt x="74" y="63"/>
                  </a:lnTo>
                  <a:lnTo>
                    <a:pt x="74" y="77"/>
                  </a:lnTo>
                  <a:lnTo>
                    <a:pt x="60" y="77"/>
                  </a:lnTo>
                  <a:lnTo>
                    <a:pt x="60" y="63"/>
                  </a:lnTo>
                  <a:close/>
                  <a:moveTo>
                    <a:pt x="46" y="77"/>
                  </a:moveTo>
                  <a:lnTo>
                    <a:pt x="49" y="63"/>
                  </a:lnTo>
                  <a:lnTo>
                    <a:pt x="60" y="63"/>
                  </a:lnTo>
                  <a:lnTo>
                    <a:pt x="60" y="77"/>
                  </a:lnTo>
                  <a:lnTo>
                    <a:pt x="49" y="77"/>
                  </a:lnTo>
                  <a:lnTo>
                    <a:pt x="46" y="77"/>
                  </a:lnTo>
                  <a:close/>
                  <a:moveTo>
                    <a:pt x="49" y="77"/>
                  </a:moveTo>
                  <a:lnTo>
                    <a:pt x="49" y="77"/>
                  </a:lnTo>
                  <a:lnTo>
                    <a:pt x="46" y="77"/>
                  </a:lnTo>
                  <a:lnTo>
                    <a:pt x="49" y="77"/>
                  </a:lnTo>
                  <a:close/>
                </a:path>
              </a:pathLst>
            </a:custGeom>
            <a:solidFill>
              <a:srgbClr val="C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4315194" y="2194983"/>
              <a:ext cx="939942" cy="1039163"/>
            </a:xfrm>
            <a:custGeom>
              <a:avLst/>
              <a:gdLst/>
              <a:ahLst/>
              <a:cxnLst>
                <a:cxn ang="0">
                  <a:pos x="516" y="722"/>
                </a:cxn>
                <a:cxn ang="0">
                  <a:pos x="472" y="689"/>
                </a:cxn>
                <a:cxn ang="0">
                  <a:pos x="417" y="683"/>
                </a:cxn>
                <a:cxn ang="0">
                  <a:pos x="379" y="697"/>
                </a:cxn>
                <a:cxn ang="0">
                  <a:pos x="330" y="725"/>
                </a:cxn>
                <a:cxn ang="0">
                  <a:pos x="286" y="730"/>
                </a:cxn>
                <a:cxn ang="0">
                  <a:pos x="225" y="716"/>
                </a:cxn>
                <a:cxn ang="0">
                  <a:pos x="184" y="700"/>
                </a:cxn>
                <a:cxn ang="0">
                  <a:pos x="118" y="689"/>
                </a:cxn>
                <a:cxn ang="0">
                  <a:pos x="121" y="642"/>
                </a:cxn>
                <a:cxn ang="0">
                  <a:pos x="116" y="612"/>
                </a:cxn>
                <a:cxn ang="0">
                  <a:pos x="113" y="593"/>
                </a:cxn>
                <a:cxn ang="0">
                  <a:pos x="121" y="552"/>
                </a:cxn>
                <a:cxn ang="0">
                  <a:pos x="113" y="532"/>
                </a:cxn>
                <a:cxn ang="0">
                  <a:pos x="110" y="475"/>
                </a:cxn>
                <a:cxn ang="0">
                  <a:pos x="83" y="456"/>
                </a:cxn>
                <a:cxn ang="0">
                  <a:pos x="72" y="420"/>
                </a:cxn>
                <a:cxn ang="0">
                  <a:pos x="42" y="395"/>
                </a:cxn>
                <a:cxn ang="0">
                  <a:pos x="20" y="365"/>
                </a:cxn>
                <a:cxn ang="0">
                  <a:pos x="6" y="343"/>
                </a:cxn>
                <a:cxn ang="0">
                  <a:pos x="0" y="329"/>
                </a:cxn>
                <a:cxn ang="0">
                  <a:pos x="33" y="307"/>
                </a:cxn>
                <a:cxn ang="0">
                  <a:pos x="47" y="288"/>
                </a:cxn>
                <a:cxn ang="0">
                  <a:pos x="80" y="266"/>
                </a:cxn>
                <a:cxn ang="0">
                  <a:pos x="110" y="255"/>
                </a:cxn>
                <a:cxn ang="0">
                  <a:pos x="116" y="189"/>
                </a:cxn>
                <a:cxn ang="0">
                  <a:pos x="146" y="189"/>
                </a:cxn>
                <a:cxn ang="0">
                  <a:pos x="165" y="192"/>
                </a:cxn>
                <a:cxn ang="0">
                  <a:pos x="195" y="178"/>
                </a:cxn>
                <a:cxn ang="0">
                  <a:pos x="225" y="156"/>
                </a:cxn>
                <a:cxn ang="0">
                  <a:pos x="228" y="126"/>
                </a:cxn>
                <a:cxn ang="0">
                  <a:pos x="220" y="115"/>
                </a:cxn>
                <a:cxn ang="0">
                  <a:pos x="225" y="77"/>
                </a:cxn>
                <a:cxn ang="0">
                  <a:pos x="256" y="74"/>
                </a:cxn>
                <a:cxn ang="0">
                  <a:pos x="278" y="99"/>
                </a:cxn>
                <a:cxn ang="0">
                  <a:pos x="291" y="113"/>
                </a:cxn>
                <a:cxn ang="0">
                  <a:pos x="313" y="107"/>
                </a:cxn>
                <a:cxn ang="0">
                  <a:pos x="349" y="93"/>
                </a:cxn>
                <a:cxn ang="0">
                  <a:pos x="368" y="58"/>
                </a:cxn>
                <a:cxn ang="0">
                  <a:pos x="385" y="25"/>
                </a:cxn>
                <a:cxn ang="0">
                  <a:pos x="420" y="5"/>
                </a:cxn>
                <a:cxn ang="0">
                  <a:pos x="434" y="0"/>
                </a:cxn>
                <a:cxn ang="0">
                  <a:pos x="483" y="11"/>
                </a:cxn>
                <a:cxn ang="0">
                  <a:pos x="497" y="27"/>
                </a:cxn>
                <a:cxn ang="0">
                  <a:pos x="516" y="38"/>
                </a:cxn>
                <a:cxn ang="0">
                  <a:pos x="546" y="52"/>
                </a:cxn>
                <a:cxn ang="0">
                  <a:pos x="568" y="63"/>
                </a:cxn>
                <a:cxn ang="0">
                  <a:pos x="571" y="113"/>
                </a:cxn>
                <a:cxn ang="0">
                  <a:pos x="590" y="156"/>
                </a:cxn>
                <a:cxn ang="0">
                  <a:pos x="623" y="214"/>
                </a:cxn>
                <a:cxn ang="0">
                  <a:pos x="640" y="307"/>
                </a:cxn>
                <a:cxn ang="0">
                  <a:pos x="648" y="351"/>
                </a:cxn>
                <a:cxn ang="0">
                  <a:pos x="634" y="379"/>
                </a:cxn>
                <a:cxn ang="0">
                  <a:pos x="620" y="461"/>
                </a:cxn>
                <a:cxn ang="0">
                  <a:pos x="626" y="532"/>
                </a:cxn>
                <a:cxn ang="0">
                  <a:pos x="640" y="582"/>
                </a:cxn>
                <a:cxn ang="0">
                  <a:pos x="651" y="612"/>
                </a:cxn>
                <a:cxn ang="0">
                  <a:pos x="642" y="653"/>
                </a:cxn>
                <a:cxn ang="0">
                  <a:pos x="623" y="719"/>
                </a:cxn>
                <a:cxn ang="0">
                  <a:pos x="574" y="747"/>
                </a:cxn>
              </a:cxnLst>
              <a:rect l="0" t="0" r="r" b="b"/>
              <a:pathLst>
                <a:path w="651" h="747">
                  <a:moveTo>
                    <a:pt x="555" y="747"/>
                  </a:moveTo>
                  <a:lnTo>
                    <a:pt x="538" y="738"/>
                  </a:lnTo>
                  <a:lnTo>
                    <a:pt x="522" y="727"/>
                  </a:lnTo>
                  <a:lnTo>
                    <a:pt x="516" y="722"/>
                  </a:lnTo>
                  <a:lnTo>
                    <a:pt x="513" y="719"/>
                  </a:lnTo>
                  <a:lnTo>
                    <a:pt x="505" y="705"/>
                  </a:lnTo>
                  <a:lnTo>
                    <a:pt x="489" y="697"/>
                  </a:lnTo>
                  <a:lnTo>
                    <a:pt x="472" y="689"/>
                  </a:lnTo>
                  <a:lnTo>
                    <a:pt x="448" y="678"/>
                  </a:lnTo>
                  <a:lnTo>
                    <a:pt x="442" y="678"/>
                  </a:lnTo>
                  <a:lnTo>
                    <a:pt x="434" y="678"/>
                  </a:lnTo>
                  <a:lnTo>
                    <a:pt x="417" y="683"/>
                  </a:lnTo>
                  <a:lnTo>
                    <a:pt x="404" y="689"/>
                  </a:lnTo>
                  <a:lnTo>
                    <a:pt x="398" y="692"/>
                  </a:lnTo>
                  <a:lnTo>
                    <a:pt x="387" y="697"/>
                  </a:lnTo>
                  <a:lnTo>
                    <a:pt x="379" y="697"/>
                  </a:lnTo>
                  <a:lnTo>
                    <a:pt x="368" y="700"/>
                  </a:lnTo>
                  <a:lnTo>
                    <a:pt x="357" y="711"/>
                  </a:lnTo>
                  <a:lnTo>
                    <a:pt x="346" y="725"/>
                  </a:lnTo>
                  <a:lnTo>
                    <a:pt x="330" y="725"/>
                  </a:lnTo>
                  <a:lnTo>
                    <a:pt x="313" y="727"/>
                  </a:lnTo>
                  <a:lnTo>
                    <a:pt x="308" y="727"/>
                  </a:lnTo>
                  <a:lnTo>
                    <a:pt x="299" y="730"/>
                  </a:lnTo>
                  <a:lnTo>
                    <a:pt x="286" y="730"/>
                  </a:lnTo>
                  <a:lnTo>
                    <a:pt x="253" y="727"/>
                  </a:lnTo>
                  <a:lnTo>
                    <a:pt x="247" y="727"/>
                  </a:lnTo>
                  <a:lnTo>
                    <a:pt x="239" y="725"/>
                  </a:lnTo>
                  <a:lnTo>
                    <a:pt x="225" y="716"/>
                  </a:lnTo>
                  <a:lnTo>
                    <a:pt x="212" y="708"/>
                  </a:lnTo>
                  <a:lnTo>
                    <a:pt x="201" y="705"/>
                  </a:lnTo>
                  <a:lnTo>
                    <a:pt x="187" y="703"/>
                  </a:lnTo>
                  <a:lnTo>
                    <a:pt x="184" y="700"/>
                  </a:lnTo>
                  <a:lnTo>
                    <a:pt x="182" y="697"/>
                  </a:lnTo>
                  <a:lnTo>
                    <a:pt x="171" y="697"/>
                  </a:lnTo>
                  <a:lnTo>
                    <a:pt x="118" y="692"/>
                  </a:lnTo>
                  <a:lnTo>
                    <a:pt x="118" y="689"/>
                  </a:lnTo>
                  <a:lnTo>
                    <a:pt x="118" y="683"/>
                  </a:lnTo>
                  <a:lnTo>
                    <a:pt x="121" y="681"/>
                  </a:lnTo>
                  <a:lnTo>
                    <a:pt x="121" y="661"/>
                  </a:lnTo>
                  <a:lnTo>
                    <a:pt x="121" y="642"/>
                  </a:lnTo>
                  <a:lnTo>
                    <a:pt x="118" y="637"/>
                  </a:lnTo>
                  <a:lnTo>
                    <a:pt x="118" y="631"/>
                  </a:lnTo>
                  <a:lnTo>
                    <a:pt x="116" y="620"/>
                  </a:lnTo>
                  <a:lnTo>
                    <a:pt x="116" y="612"/>
                  </a:lnTo>
                  <a:lnTo>
                    <a:pt x="113" y="607"/>
                  </a:lnTo>
                  <a:lnTo>
                    <a:pt x="113" y="604"/>
                  </a:lnTo>
                  <a:lnTo>
                    <a:pt x="113" y="598"/>
                  </a:lnTo>
                  <a:lnTo>
                    <a:pt x="113" y="593"/>
                  </a:lnTo>
                  <a:lnTo>
                    <a:pt x="116" y="582"/>
                  </a:lnTo>
                  <a:lnTo>
                    <a:pt x="121" y="571"/>
                  </a:lnTo>
                  <a:lnTo>
                    <a:pt x="121" y="560"/>
                  </a:lnTo>
                  <a:lnTo>
                    <a:pt x="121" y="552"/>
                  </a:lnTo>
                  <a:lnTo>
                    <a:pt x="118" y="546"/>
                  </a:lnTo>
                  <a:lnTo>
                    <a:pt x="118" y="541"/>
                  </a:lnTo>
                  <a:lnTo>
                    <a:pt x="113" y="535"/>
                  </a:lnTo>
                  <a:lnTo>
                    <a:pt x="113" y="532"/>
                  </a:lnTo>
                  <a:lnTo>
                    <a:pt x="113" y="513"/>
                  </a:lnTo>
                  <a:lnTo>
                    <a:pt x="113" y="494"/>
                  </a:lnTo>
                  <a:lnTo>
                    <a:pt x="110" y="483"/>
                  </a:lnTo>
                  <a:lnTo>
                    <a:pt x="110" y="475"/>
                  </a:lnTo>
                  <a:lnTo>
                    <a:pt x="94" y="472"/>
                  </a:lnTo>
                  <a:lnTo>
                    <a:pt x="80" y="467"/>
                  </a:lnTo>
                  <a:lnTo>
                    <a:pt x="83" y="461"/>
                  </a:lnTo>
                  <a:lnTo>
                    <a:pt x="83" y="456"/>
                  </a:lnTo>
                  <a:lnTo>
                    <a:pt x="83" y="439"/>
                  </a:lnTo>
                  <a:lnTo>
                    <a:pt x="80" y="420"/>
                  </a:lnTo>
                  <a:lnTo>
                    <a:pt x="77" y="420"/>
                  </a:lnTo>
                  <a:lnTo>
                    <a:pt x="72" y="420"/>
                  </a:lnTo>
                  <a:lnTo>
                    <a:pt x="66" y="409"/>
                  </a:lnTo>
                  <a:lnTo>
                    <a:pt x="61" y="401"/>
                  </a:lnTo>
                  <a:lnTo>
                    <a:pt x="53" y="398"/>
                  </a:lnTo>
                  <a:lnTo>
                    <a:pt x="42" y="395"/>
                  </a:lnTo>
                  <a:lnTo>
                    <a:pt x="28" y="381"/>
                  </a:lnTo>
                  <a:lnTo>
                    <a:pt x="22" y="373"/>
                  </a:lnTo>
                  <a:lnTo>
                    <a:pt x="20" y="371"/>
                  </a:lnTo>
                  <a:lnTo>
                    <a:pt x="20" y="365"/>
                  </a:lnTo>
                  <a:lnTo>
                    <a:pt x="11" y="357"/>
                  </a:lnTo>
                  <a:lnTo>
                    <a:pt x="9" y="349"/>
                  </a:lnTo>
                  <a:lnTo>
                    <a:pt x="6" y="349"/>
                  </a:lnTo>
                  <a:lnTo>
                    <a:pt x="6" y="343"/>
                  </a:lnTo>
                  <a:lnTo>
                    <a:pt x="3" y="338"/>
                  </a:lnTo>
                  <a:lnTo>
                    <a:pt x="3" y="338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9" y="318"/>
                  </a:lnTo>
                  <a:lnTo>
                    <a:pt x="22" y="310"/>
                  </a:lnTo>
                  <a:lnTo>
                    <a:pt x="33" y="307"/>
                  </a:lnTo>
                  <a:lnTo>
                    <a:pt x="42" y="305"/>
                  </a:lnTo>
                  <a:lnTo>
                    <a:pt x="42" y="302"/>
                  </a:lnTo>
                  <a:lnTo>
                    <a:pt x="47" y="299"/>
                  </a:lnTo>
                  <a:lnTo>
                    <a:pt x="47" y="288"/>
                  </a:lnTo>
                  <a:lnTo>
                    <a:pt x="47" y="277"/>
                  </a:lnTo>
                  <a:lnTo>
                    <a:pt x="55" y="272"/>
                  </a:lnTo>
                  <a:lnTo>
                    <a:pt x="66" y="266"/>
                  </a:lnTo>
                  <a:lnTo>
                    <a:pt x="80" y="266"/>
                  </a:lnTo>
                  <a:lnTo>
                    <a:pt x="94" y="266"/>
                  </a:lnTo>
                  <a:lnTo>
                    <a:pt x="102" y="263"/>
                  </a:lnTo>
                  <a:lnTo>
                    <a:pt x="110" y="258"/>
                  </a:lnTo>
                  <a:lnTo>
                    <a:pt x="110" y="255"/>
                  </a:lnTo>
                  <a:lnTo>
                    <a:pt x="113" y="252"/>
                  </a:lnTo>
                  <a:lnTo>
                    <a:pt x="113" y="220"/>
                  </a:lnTo>
                  <a:lnTo>
                    <a:pt x="113" y="189"/>
                  </a:lnTo>
                  <a:lnTo>
                    <a:pt x="116" y="189"/>
                  </a:lnTo>
                  <a:lnTo>
                    <a:pt x="118" y="187"/>
                  </a:lnTo>
                  <a:lnTo>
                    <a:pt x="129" y="187"/>
                  </a:lnTo>
                  <a:lnTo>
                    <a:pt x="146" y="187"/>
                  </a:lnTo>
                  <a:lnTo>
                    <a:pt x="146" y="189"/>
                  </a:lnTo>
                  <a:lnTo>
                    <a:pt x="149" y="189"/>
                  </a:lnTo>
                  <a:lnTo>
                    <a:pt x="151" y="189"/>
                  </a:lnTo>
                  <a:lnTo>
                    <a:pt x="157" y="192"/>
                  </a:lnTo>
                  <a:lnTo>
                    <a:pt x="165" y="192"/>
                  </a:lnTo>
                  <a:lnTo>
                    <a:pt x="176" y="192"/>
                  </a:lnTo>
                  <a:lnTo>
                    <a:pt x="182" y="189"/>
                  </a:lnTo>
                  <a:lnTo>
                    <a:pt x="190" y="187"/>
                  </a:lnTo>
                  <a:lnTo>
                    <a:pt x="195" y="178"/>
                  </a:lnTo>
                  <a:lnTo>
                    <a:pt x="209" y="167"/>
                  </a:lnTo>
                  <a:lnTo>
                    <a:pt x="212" y="165"/>
                  </a:lnTo>
                  <a:lnTo>
                    <a:pt x="214" y="165"/>
                  </a:lnTo>
                  <a:lnTo>
                    <a:pt x="225" y="156"/>
                  </a:lnTo>
                  <a:lnTo>
                    <a:pt x="236" y="145"/>
                  </a:lnTo>
                  <a:lnTo>
                    <a:pt x="236" y="137"/>
                  </a:lnTo>
                  <a:lnTo>
                    <a:pt x="231" y="132"/>
                  </a:lnTo>
                  <a:lnTo>
                    <a:pt x="228" y="126"/>
                  </a:lnTo>
                  <a:lnTo>
                    <a:pt x="225" y="126"/>
                  </a:lnTo>
                  <a:lnTo>
                    <a:pt x="225" y="123"/>
                  </a:lnTo>
                  <a:lnTo>
                    <a:pt x="223" y="118"/>
                  </a:lnTo>
                  <a:lnTo>
                    <a:pt x="220" y="115"/>
                  </a:lnTo>
                  <a:lnTo>
                    <a:pt x="217" y="113"/>
                  </a:lnTo>
                  <a:lnTo>
                    <a:pt x="217" y="96"/>
                  </a:lnTo>
                  <a:lnTo>
                    <a:pt x="217" y="80"/>
                  </a:lnTo>
                  <a:lnTo>
                    <a:pt x="225" y="77"/>
                  </a:lnTo>
                  <a:lnTo>
                    <a:pt x="236" y="74"/>
                  </a:lnTo>
                  <a:lnTo>
                    <a:pt x="247" y="7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8" y="77"/>
                  </a:lnTo>
                  <a:lnTo>
                    <a:pt x="267" y="88"/>
                  </a:lnTo>
                  <a:lnTo>
                    <a:pt x="272" y="96"/>
                  </a:lnTo>
                  <a:lnTo>
                    <a:pt x="278" y="99"/>
                  </a:lnTo>
                  <a:lnTo>
                    <a:pt x="283" y="102"/>
                  </a:lnTo>
                  <a:lnTo>
                    <a:pt x="286" y="104"/>
                  </a:lnTo>
                  <a:lnTo>
                    <a:pt x="288" y="107"/>
                  </a:lnTo>
                  <a:lnTo>
                    <a:pt x="291" y="113"/>
                  </a:lnTo>
                  <a:lnTo>
                    <a:pt x="297" y="113"/>
                  </a:lnTo>
                  <a:lnTo>
                    <a:pt x="299" y="113"/>
                  </a:lnTo>
                  <a:lnTo>
                    <a:pt x="305" y="113"/>
                  </a:lnTo>
                  <a:lnTo>
                    <a:pt x="313" y="107"/>
                  </a:lnTo>
                  <a:lnTo>
                    <a:pt x="313" y="104"/>
                  </a:lnTo>
                  <a:lnTo>
                    <a:pt x="327" y="102"/>
                  </a:lnTo>
                  <a:lnTo>
                    <a:pt x="335" y="96"/>
                  </a:lnTo>
                  <a:lnTo>
                    <a:pt x="349" y="93"/>
                  </a:lnTo>
                  <a:lnTo>
                    <a:pt x="363" y="88"/>
                  </a:lnTo>
                  <a:lnTo>
                    <a:pt x="363" y="82"/>
                  </a:lnTo>
                  <a:lnTo>
                    <a:pt x="368" y="80"/>
                  </a:lnTo>
                  <a:lnTo>
                    <a:pt x="368" y="58"/>
                  </a:lnTo>
                  <a:lnTo>
                    <a:pt x="371" y="38"/>
                  </a:lnTo>
                  <a:lnTo>
                    <a:pt x="371" y="33"/>
                  </a:lnTo>
                  <a:lnTo>
                    <a:pt x="376" y="27"/>
                  </a:lnTo>
                  <a:lnTo>
                    <a:pt x="385" y="25"/>
                  </a:lnTo>
                  <a:lnTo>
                    <a:pt x="398" y="22"/>
                  </a:lnTo>
                  <a:lnTo>
                    <a:pt x="417" y="14"/>
                  </a:lnTo>
                  <a:lnTo>
                    <a:pt x="420" y="11"/>
                  </a:lnTo>
                  <a:lnTo>
                    <a:pt x="420" y="5"/>
                  </a:lnTo>
                  <a:lnTo>
                    <a:pt x="423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59" y="0"/>
                  </a:lnTo>
                  <a:lnTo>
                    <a:pt x="472" y="5"/>
                  </a:lnTo>
                  <a:lnTo>
                    <a:pt x="483" y="11"/>
                  </a:lnTo>
                  <a:lnTo>
                    <a:pt x="491" y="14"/>
                  </a:lnTo>
                  <a:lnTo>
                    <a:pt x="494" y="14"/>
                  </a:lnTo>
                  <a:lnTo>
                    <a:pt x="497" y="16"/>
                  </a:lnTo>
                  <a:lnTo>
                    <a:pt x="497" y="27"/>
                  </a:lnTo>
                  <a:lnTo>
                    <a:pt x="502" y="33"/>
                  </a:lnTo>
                  <a:lnTo>
                    <a:pt x="505" y="36"/>
                  </a:lnTo>
                  <a:lnTo>
                    <a:pt x="505" y="38"/>
                  </a:lnTo>
                  <a:lnTo>
                    <a:pt x="516" y="38"/>
                  </a:lnTo>
                  <a:lnTo>
                    <a:pt x="524" y="41"/>
                  </a:lnTo>
                  <a:lnTo>
                    <a:pt x="533" y="47"/>
                  </a:lnTo>
                  <a:lnTo>
                    <a:pt x="541" y="49"/>
                  </a:lnTo>
                  <a:lnTo>
                    <a:pt x="546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3" y="55"/>
                  </a:lnTo>
                  <a:lnTo>
                    <a:pt x="568" y="63"/>
                  </a:lnTo>
                  <a:lnTo>
                    <a:pt x="571" y="71"/>
                  </a:lnTo>
                  <a:lnTo>
                    <a:pt x="571" y="85"/>
                  </a:lnTo>
                  <a:lnTo>
                    <a:pt x="568" y="104"/>
                  </a:lnTo>
                  <a:lnTo>
                    <a:pt x="571" y="113"/>
                  </a:lnTo>
                  <a:lnTo>
                    <a:pt x="571" y="121"/>
                  </a:lnTo>
                  <a:lnTo>
                    <a:pt x="571" y="126"/>
                  </a:lnTo>
                  <a:lnTo>
                    <a:pt x="571" y="132"/>
                  </a:lnTo>
                  <a:lnTo>
                    <a:pt x="590" y="156"/>
                  </a:lnTo>
                  <a:lnTo>
                    <a:pt x="596" y="165"/>
                  </a:lnTo>
                  <a:lnTo>
                    <a:pt x="612" y="167"/>
                  </a:lnTo>
                  <a:lnTo>
                    <a:pt x="615" y="173"/>
                  </a:lnTo>
                  <a:lnTo>
                    <a:pt x="623" y="214"/>
                  </a:lnTo>
                  <a:lnTo>
                    <a:pt x="629" y="236"/>
                  </a:lnTo>
                  <a:lnTo>
                    <a:pt x="634" y="272"/>
                  </a:lnTo>
                  <a:lnTo>
                    <a:pt x="637" y="296"/>
                  </a:lnTo>
                  <a:lnTo>
                    <a:pt x="640" y="307"/>
                  </a:lnTo>
                  <a:lnTo>
                    <a:pt x="648" y="316"/>
                  </a:lnTo>
                  <a:lnTo>
                    <a:pt x="648" y="329"/>
                  </a:lnTo>
                  <a:lnTo>
                    <a:pt x="651" y="349"/>
                  </a:lnTo>
                  <a:lnTo>
                    <a:pt x="648" y="351"/>
                  </a:lnTo>
                  <a:lnTo>
                    <a:pt x="648" y="357"/>
                  </a:lnTo>
                  <a:lnTo>
                    <a:pt x="640" y="360"/>
                  </a:lnTo>
                  <a:lnTo>
                    <a:pt x="637" y="371"/>
                  </a:lnTo>
                  <a:lnTo>
                    <a:pt x="634" y="379"/>
                  </a:lnTo>
                  <a:lnTo>
                    <a:pt x="631" y="381"/>
                  </a:lnTo>
                  <a:lnTo>
                    <a:pt x="629" y="414"/>
                  </a:lnTo>
                  <a:lnTo>
                    <a:pt x="626" y="428"/>
                  </a:lnTo>
                  <a:lnTo>
                    <a:pt x="620" y="461"/>
                  </a:lnTo>
                  <a:lnTo>
                    <a:pt x="618" y="491"/>
                  </a:lnTo>
                  <a:lnTo>
                    <a:pt x="620" y="505"/>
                  </a:lnTo>
                  <a:lnTo>
                    <a:pt x="620" y="519"/>
                  </a:lnTo>
                  <a:lnTo>
                    <a:pt x="626" y="532"/>
                  </a:lnTo>
                  <a:lnTo>
                    <a:pt x="631" y="552"/>
                  </a:lnTo>
                  <a:lnTo>
                    <a:pt x="637" y="554"/>
                  </a:lnTo>
                  <a:lnTo>
                    <a:pt x="640" y="560"/>
                  </a:lnTo>
                  <a:lnTo>
                    <a:pt x="640" y="582"/>
                  </a:lnTo>
                  <a:lnTo>
                    <a:pt x="640" y="604"/>
                  </a:lnTo>
                  <a:lnTo>
                    <a:pt x="648" y="607"/>
                  </a:lnTo>
                  <a:lnTo>
                    <a:pt x="651" y="612"/>
                  </a:lnTo>
                  <a:lnTo>
                    <a:pt x="651" y="612"/>
                  </a:lnTo>
                  <a:lnTo>
                    <a:pt x="651" y="615"/>
                  </a:lnTo>
                  <a:lnTo>
                    <a:pt x="648" y="620"/>
                  </a:lnTo>
                  <a:lnTo>
                    <a:pt x="642" y="634"/>
                  </a:lnTo>
                  <a:lnTo>
                    <a:pt x="642" y="653"/>
                  </a:lnTo>
                  <a:lnTo>
                    <a:pt x="640" y="689"/>
                  </a:lnTo>
                  <a:lnTo>
                    <a:pt x="637" y="697"/>
                  </a:lnTo>
                  <a:lnTo>
                    <a:pt x="634" y="705"/>
                  </a:lnTo>
                  <a:lnTo>
                    <a:pt x="623" y="719"/>
                  </a:lnTo>
                  <a:lnTo>
                    <a:pt x="615" y="733"/>
                  </a:lnTo>
                  <a:lnTo>
                    <a:pt x="604" y="738"/>
                  </a:lnTo>
                  <a:lnTo>
                    <a:pt x="593" y="744"/>
                  </a:lnTo>
                  <a:lnTo>
                    <a:pt x="574" y="747"/>
                  </a:lnTo>
                  <a:lnTo>
                    <a:pt x="555" y="74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5638753" y="2051208"/>
              <a:ext cx="961531" cy="667627"/>
            </a:xfrm>
            <a:custGeom>
              <a:avLst/>
              <a:gdLst/>
              <a:ahLst/>
              <a:cxnLst>
                <a:cxn ang="0">
                  <a:pos x="225" y="330"/>
                </a:cxn>
                <a:cxn ang="0">
                  <a:pos x="151" y="341"/>
                </a:cxn>
                <a:cxn ang="0">
                  <a:pos x="129" y="363"/>
                </a:cxn>
                <a:cxn ang="0">
                  <a:pos x="110" y="374"/>
                </a:cxn>
                <a:cxn ang="0">
                  <a:pos x="93" y="360"/>
                </a:cxn>
                <a:cxn ang="0">
                  <a:pos x="110" y="330"/>
                </a:cxn>
                <a:cxn ang="0">
                  <a:pos x="112" y="308"/>
                </a:cxn>
                <a:cxn ang="0">
                  <a:pos x="71" y="289"/>
                </a:cxn>
                <a:cxn ang="0">
                  <a:pos x="52" y="267"/>
                </a:cxn>
                <a:cxn ang="0">
                  <a:pos x="41" y="223"/>
                </a:cxn>
                <a:cxn ang="0">
                  <a:pos x="25" y="223"/>
                </a:cxn>
                <a:cxn ang="0">
                  <a:pos x="5" y="214"/>
                </a:cxn>
                <a:cxn ang="0">
                  <a:pos x="8" y="195"/>
                </a:cxn>
                <a:cxn ang="0">
                  <a:pos x="27" y="187"/>
                </a:cxn>
                <a:cxn ang="0">
                  <a:pos x="47" y="165"/>
                </a:cxn>
                <a:cxn ang="0">
                  <a:pos x="49" y="149"/>
                </a:cxn>
                <a:cxn ang="0">
                  <a:pos x="49" y="132"/>
                </a:cxn>
                <a:cxn ang="0">
                  <a:pos x="66" y="138"/>
                </a:cxn>
                <a:cxn ang="0">
                  <a:pos x="93" y="162"/>
                </a:cxn>
                <a:cxn ang="0">
                  <a:pos x="118" y="162"/>
                </a:cxn>
                <a:cxn ang="0">
                  <a:pos x="126" y="190"/>
                </a:cxn>
                <a:cxn ang="0">
                  <a:pos x="129" y="220"/>
                </a:cxn>
                <a:cxn ang="0">
                  <a:pos x="143" y="236"/>
                </a:cxn>
                <a:cxn ang="0">
                  <a:pos x="195" y="256"/>
                </a:cxn>
                <a:cxn ang="0">
                  <a:pos x="222" y="247"/>
                </a:cxn>
                <a:cxn ang="0">
                  <a:pos x="230" y="236"/>
                </a:cxn>
                <a:cxn ang="0">
                  <a:pos x="258" y="223"/>
                </a:cxn>
                <a:cxn ang="0">
                  <a:pos x="269" y="160"/>
                </a:cxn>
                <a:cxn ang="0">
                  <a:pos x="277" y="85"/>
                </a:cxn>
                <a:cxn ang="0">
                  <a:pos x="291" y="33"/>
                </a:cxn>
                <a:cxn ang="0">
                  <a:pos x="269" y="25"/>
                </a:cxn>
                <a:cxn ang="0">
                  <a:pos x="247" y="31"/>
                </a:cxn>
                <a:cxn ang="0">
                  <a:pos x="250" y="11"/>
                </a:cxn>
                <a:cxn ang="0">
                  <a:pos x="277" y="0"/>
                </a:cxn>
                <a:cxn ang="0">
                  <a:pos x="299" y="20"/>
                </a:cxn>
                <a:cxn ang="0">
                  <a:pos x="326" y="25"/>
                </a:cxn>
                <a:cxn ang="0">
                  <a:pos x="356" y="50"/>
                </a:cxn>
                <a:cxn ang="0">
                  <a:pos x="387" y="74"/>
                </a:cxn>
                <a:cxn ang="0">
                  <a:pos x="409" y="72"/>
                </a:cxn>
                <a:cxn ang="0">
                  <a:pos x="439" y="80"/>
                </a:cxn>
                <a:cxn ang="0">
                  <a:pos x="458" y="88"/>
                </a:cxn>
                <a:cxn ang="0">
                  <a:pos x="474" y="72"/>
                </a:cxn>
                <a:cxn ang="0">
                  <a:pos x="461" y="39"/>
                </a:cxn>
                <a:cxn ang="0">
                  <a:pos x="450" y="25"/>
                </a:cxn>
                <a:cxn ang="0">
                  <a:pos x="491" y="36"/>
                </a:cxn>
                <a:cxn ang="0">
                  <a:pos x="532" y="50"/>
                </a:cxn>
                <a:cxn ang="0">
                  <a:pos x="562" y="85"/>
                </a:cxn>
                <a:cxn ang="0">
                  <a:pos x="601" y="116"/>
                </a:cxn>
                <a:cxn ang="0">
                  <a:pos x="601" y="143"/>
                </a:cxn>
                <a:cxn ang="0">
                  <a:pos x="587" y="165"/>
                </a:cxn>
                <a:cxn ang="0">
                  <a:pos x="562" y="190"/>
                </a:cxn>
                <a:cxn ang="0">
                  <a:pos x="532" y="220"/>
                </a:cxn>
                <a:cxn ang="0">
                  <a:pos x="485" y="228"/>
                </a:cxn>
                <a:cxn ang="0">
                  <a:pos x="409" y="236"/>
                </a:cxn>
                <a:cxn ang="0">
                  <a:pos x="356" y="247"/>
                </a:cxn>
                <a:cxn ang="0">
                  <a:pos x="326" y="272"/>
                </a:cxn>
                <a:cxn ang="0">
                  <a:pos x="313" y="319"/>
                </a:cxn>
                <a:cxn ang="0">
                  <a:pos x="318" y="365"/>
                </a:cxn>
                <a:cxn ang="0">
                  <a:pos x="318" y="382"/>
                </a:cxn>
                <a:cxn ang="0">
                  <a:pos x="293" y="396"/>
                </a:cxn>
                <a:cxn ang="0">
                  <a:pos x="280" y="401"/>
                </a:cxn>
                <a:cxn ang="0">
                  <a:pos x="247" y="409"/>
                </a:cxn>
                <a:cxn ang="0">
                  <a:pos x="230" y="387"/>
                </a:cxn>
              </a:cxnLst>
              <a:rect l="0" t="0" r="r" b="b"/>
              <a:pathLst>
                <a:path w="603" h="409">
                  <a:moveTo>
                    <a:pt x="239" y="363"/>
                  </a:moveTo>
                  <a:lnTo>
                    <a:pt x="230" y="346"/>
                  </a:lnTo>
                  <a:lnTo>
                    <a:pt x="230" y="335"/>
                  </a:lnTo>
                  <a:lnTo>
                    <a:pt x="225" y="330"/>
                  </a:lnTo>
                  <a:lnTo>
                    <a:pt x="219" y="321"/>
                  </a:lnTo>
                  <a:lnTo>
                    <a:pt x="195" y="321"/>
                  </a:lnTo>
                  <a:lnTo>
                    <a:pt x="173" y="321"/>
                  </a:lnTo>
                  <a:lnTo>
                    <a:pt x="151" y="341"/>
                  </a:lnTo>
                  <a:lnTo>
                    <a:pt x="140" y="349"/>
                  </a:lnTo>
                  <a:lnTo>
                    <a:pt x="137" y="354"/>
                  </a:lnTo>
                  <a:lnTo>
                    <a:pt x="132" y="363"/>
                  </a:lnTo>
                  <a:lnTo>
                    <a:pt x="129" y="363"/>
                  </a:lnTo>
                  <a:lnTo>
                    <a:pt x="126" y="363"/>
                  </a:lnTo>
                  <a:lnTo>
                    <a:pt x="118" y="365"/>
                  </a:lnTo>
                  <a:lnTo>
                    <a:pt x="118" y="374"/>
                  </a:lnTo>
                  <a:lnTo>
                    <a:pt x="110" y="374"/>
                  </a:lnTo>
                  <a:lnTo>
                    <a:pt x="104" y="374"/>
                  </a:lnTo>
                  <a:lnTo>
                    <a:pt x="99" y="368"/>
                  </a:lnTo>
                  <a:lnTo>
                    <a:pt x="93" y="363"/>
                  </a:lnTo>
                  <a:lnTo>
                    <a:pt x="93" y="360"/>
                  </a:lnTo>
                  <a:lnTo>
                    <a:pt x="93" y="354"/>
                  </a:lnTo>
                  <a:lnTo>
                    <a:pt x="99" y="346"/>
                  </a:lnTo>
                  <a:lnTo>
                    <a:pt x="107" y="341"/>
                  </a:lnTo>
                  <a:lnTo>
                    <a:pt x="110" y="330"/>
                  </a:lnTo>
                  <a:lnTo>
                    <a:pt x="115" y="321"/>
                  </a:lnTo>
                  <a:lnTo>
                    <a:pt x="115" y="319"/>
                  </a:lnTo>
                  <a:lnTo>
                    <a:pt x="115" y="313"/>
                  </a:lnTo>
                  <a:lnTo>
                    <a:pt x="112" y="308"/>
                  </a:lnTo>
                  <a:lnTo>
                    <a:pt x="107" y="302"/>
                  </a:lnTo>
                  <a:lnTo>
                    <a:pt x="99" y="300"/>
                  </a:lnTo>
                  <a:lnTo>
                    <a:pt x="88" y="300"/>
                  </a:lnTo>
                  <a:lnTo>
                    <a:pt x="71" y="289"/>
                  </a:lnTo>
                  <a:lnTo>
                    <a:pt x="55" y="283"/>
                  </a:lnTo>
                  <a:lnTo>
                    <a:pt x="52" y="280"/>
                  </a:lnTo>
                  <a:lnTo>
                    <a:pt x="52" y="278"/>
                  </a:lnTo>
                  <a:lnTo>
                    <a:pt x="52" y="267"/>
                  </a:lnTo>
                  <a:lnTo>
                    <a:pt x="52" y="253"/>
                  </a:lnTo>
                  <a:lnTo>
                    <a:pt x="49" y="236"/>
                  </a:lnTo>
                  <a:lnTo>
                    <a:pt x="44" y="223"/>
                  </a:lnTo>
                  <a:lnTo>
                    <a:pt x="41" y="223"/>
                  </a:lnTo>
                  <a:lnTo>
                    <a:pt x="36" y="220"/>
                  </a:lnTo>
                  <a:lnTo>
                    <a:pt x="33" y="220"/>
                  </a:lnTo>
                  <a:lnTo>
                    <a:pt x="30" y="220"/>
                  </a:lnTo>
                  <a:lnTo>
                    <a:pt x="25" y="223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4" y="223"/>
                  </a:lnTo>
                  <a:lnTo>
                    <a:pt x="5" y="214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8" y="195"/>
                  </a:lnTo>
                  <a:lnTo>
                    <a:pt x="19" y="195"/>
                  </a:lnTo>
                  <a:lnTo>
                    <a:pt x="22" y="192"/>
                  </a:lnTo>
                  <a:lnTo>
                    <a:pt x="25" y="190"/>
                  </a:lnTo>
                  <a:lnTo>
                    <a:pt x="27" y="187"/>
                  </a:lnTo>
                  <a:lnTo>
                    <a:pt x="27" y="184"/>
                  </a:lnTo>
                  <a:lnTo>
                    <a:pt x="36" y="176"/>
                  </a:lnTo>
                  <a:lnTo>
                    <a:pt x="44" y="173"/>
                  </a:lnTo>
                  <a:lnTo>
                    <a:pt x="47" y="165"/>
                  </a:lnTo>
                  <a:lnTo>
                    <a:pt x="47" y="160"/>
                  </a:lnTo>
                  <a:lnTo>
                    <a:pt x="49" y="157"/>
                  </a:lnTo>
                  <a:lnTo>
                    <a:pt x="49" y="154"/>
                  </a:lnTo>
                  <a:lnTo>
                    <a:pt x="49" y="149"/>
                  </a:lnTo>
                  <a:lnTo>
                    <a:pt x="49" y="143"/>
                  </a:lnTo>
                  <a:lnTo>
                    <a:pt x="49" y="140"/>
                  </a:lnTo>
                  <a:lnTo>
                    <a:pt x="49" y="135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3" y="132"/>
                  </a:lnTo>
                  <a:lnTo>
                    <a:pt x="63" y="135"/>
                  </a:lnTo>
                  <a:lnTo>
                    <a:pt x="66" y="138"/>
                  </a:lnTo>
                  <a:lnTo>
                    <a:pt x="77" y="146"/>
                  </a:lnTo>
                  <a:lnTo>
                    <a:pt x="79" y="160"/>
                  </a:lnTo>
                  <a:lnTo>
                    <a:pt x="85" y="162"/>
                  </a:lnTo>
                  <a:lnTo>
                    <a:pt x="93" y="162"/>
                  </a:lnTo>
                  <a:lnTo>
                    <a:pt x="101" y="162"/>
                  </a:lnTo>
                  <a:lnTo>
                    <a:pt x="107" y="162"/>
                  </a:lnTo>
                  <a:lnTo>
                    <a:pt x="112" y="162"/>
                  </a:lnTo>
                  <a:lnTo>
                    <a:pt x="118" y="162"/>
                  </a:lnTo>
                  <a:lnTo>
                    <a:pt x="118" y="165"/>
                  </a:lnTo>
                  <a:lnTo>
                    <a:pt x="121" y="168"/>
                  </a:lnTo>
                  <a:lnTo>
                    <a:pt x="126" y="176"/>
                  </a:lnTo>
                  <a:lnTo>
                    <a:pt x="126" y="190"/>
                  </a:lnTo>
                  <a:lnTo>
                    <a:pt x="126" y="203"/>
                  </a:lnTo>
                  <a:lnTo>
                    <a:pt x="126" y="214"/>
                  </a:lnTo>
                  <a:lnTo>
                    <a:pt x="129" y="214"/>
                  </a:lnTo>
                  <a:lnTo>
                    <a:pt x="129" y="220"/>
                  </a:lnTo>
                  <a:lnTo>
                    <a:pt x="134" y="223"/>
                  </a:lnTo>
                  <a:lnTo>
                    <a:pt x="140" y="228"/>
                  </a:lnTo>
                  <a:lnTo>
                    <a:pt x="140" y="236"/>
                  </a:lnTo>
                  <a:lnTo>
                    <a:pt x="143" y="236"/>
                  </a:lnTo>
                  <a:lnTo>
                    <a:pt x="154" y="245"/>
                  </a:lnTo>
                  <a:lnTo>
                    <a:pt x="164" y="247"/>
                  </a:lnTo>
                  <a:lnTo>
                    <a:pt x="178" y="250"/>
                  </a:lnTo>
                  <a:lnTo>
                    <a:pt x="195" y="256"/>
                  </a:lnTo>
                  <a:lnTo>
                    <a:pt x="203" y="256"/>
                  </a:lnTo>
                  <a:lnTo>
                    <a:pt x="214" y="256"/>
                  </a:lnTo>
                  <a:lnTo>
                    <a:pt x="219" y="250"/>
                  </a:lnTo>
                  <a:lnTo>
                    <a:pt x="222" y="247"/>
                  </a:lnTo>
                  <a:lnTo>
                    <a:pt x="225" y="245"/>
                  </a:lnTo>
                  <a:lnTo>
                    <a:pt x="228" y="239"/>
                  </a:lnTo>
                  <a:lnTo>
                    <a:pt x="230" y="236"/>
                  </a:lnTo>
                  <a:lnTo>
                    <a:pt x="230" y="236"/>
                  </a:lnTo>
                  <a:lnTo>
                    <a:pt x="239" y="236"/>
                  </a:lnTo>
                  <a:lnTo>
                    <a:pt x="247" y="231"/>
                  </a:lnTo>
                  <a:lnTo>
                    <a:pt x="255" y="228"/>
                  </a:lnTo>
                  <a:lnTo>
                    <a:pt x="258" y="223"/>
                  </a:lnTo>
                  <a:lnTo>
                    <a:pt x="263" y="214"/>
                  </a:lnTo>
                  <a:lnTo>
                    <a:pt x="269" y="212"/>
                  </a:lnTo>
                  <a:lnTo>
                    <a:pt x="269" y="184"/>
                  </a:lnTo>
                  <a:lnTo>
                    <a:pt x="269" y="160"/>
                  </a:lnTo>
                  <a:lnTo>
                    <a:pt x="274" y="143"/>
                  </a:lnTo>
                  <a:lnTo>
                    <a:pt x="277" y="129"/>
                  </a:lnTo>
                  <a:lnTo>
                    <a:pt x="277" y="105"/>
                  </a:lnTo>
                  <a:lnTo>
                    <a:pt x="277" y="85"/>
                  </a:lnTo>
                  <a:lnTo>
                    <a:pt x="285" y="80"/>
                  </a:lnTo>
                  <a:lnTo>
                    <a:pt x="288" y="69"/>
                  </a:lnTo>
                  <a:lnTo>
                    <a:pt x="291" y="55"/>
                  </a:lnTo>
                  <a:lnTo>
                    <a:pt x="291" y="33"/>
                  </a:lnTo>
                  <a:lnTo>
                    <a:pt x="285" y="28"/>
                  </a:lnTo>
                  <a:lnTo>
                    <a:pt x="274" y="25"/>
                  </a:lnTo>
                  <a:lnTo>
                    <a:pt x="271" y="25"/>
                  </a:lnTo>
                  <a:lnTo>
                    <a:pt x="269" y="25"/>
                  </a:lnTo>
                  <a:lnTo>
                    <a:pt x="263" y="25"/>
                  </a:lnTo>
                  <a:lnTo>
                    <a:pt x="260" y="28"/>
                  </a:lnTo>
                  <a:lnTo>
                    <a:pt x="255" y="28"/>
                  </a:lnTo>
                  <a:lnTo>
                    <a:pt x="247" y="31"/>
                  </a:lnTo>
                  <a:lnTo>
                    <a:pt x="247" y="25"/>
                  </a:lnTo>
                  <a:lnTo>
                    <a:pt x="247" y="22"/>
                  </a:lnTo>
                  <a:lnTo>
                    <a:pt x="247" y="17"/>
                  </a:lnTo>
                  <a:lnTo>
                    <a:pt x="250" y="11"/>
                  </a:lnTo>
                  <a:lnTo>
                    <a:pt x="250" y="6"/>
                  </a:lnTo>
                  <a:lnTo>
                    <a:pt x="255" y="3"/>
                  </a:lnTo>
                  <a:lnTo>
                    <a:pt x="263" y="0"/>
                  </a:lnTo>
                  <a:lnTo>
                    <a:pt x="277" y="0"/>
                  </a:lnTo>
                  <a:lnTo>
                    <a:pt x="288" y="6"/>
                  </a:lnTo>
                  <a:lnTo>
                    <a:pt x="293" y="9"/>
                  </a:lnTo>
                  <a:lnTo>
                    <a:pt x="299" y="14"/>
                  </a:lnTo>
                  <a:lnTo>
                    <a:pt x="299" y="20"/>
                  </a:lnTo>
                  <a:lnTo>
                    <a:pt x="302" y="20"/>
                  </a:lnTo>
                  <a:lnTo>
                    <a:pt x="304" y="22"/>
                  </a:lnTo>
                  <a:lnTo>
                    <a:pt x="313" y="22"/>
                  </a:lnTo>
                  <a:lnTo>
                    <a:pt x="326" y="25"/>
                  </a:lnTo>
                  <a:lnTo>
                    <a:pt x="340" y="28"/>
                  </a:lnTo>
                  <a:lnTo>
                    <a:pt x="351" y="36"/>
                  </a:lnTo>
                  <a:lnTo>
                    <a:pt x="354" y="44"/>
                  </a:lnTo>
                  <a:lnTo>
                    <a:pt x="356" y="50"/>
                  </a:lnTo>
                  <a:lnTo>
                    <a:pt x="367" y="55"/>
                  </a:lnTo>
                  <a:lnTo>
                    <a:pt x="370" y="66"/>
                  </a:lnTo>
                  <a:lnTo>
                    <a:pt x="381" y="69"/>
                  </a:lnTo>
                  <a:lnTo>
                    <a:pt x="387" y="74"/>
                  </a:lnTo>
                  <a:lnTo>
                    <a:pt x="389" y="74"/>
                  </a:lnTo>
                  <a:lnTo>
                    <a:pt x="395" y="74"/>
                  </a:lnTo>
                  <a:lnTo>
                    <a:pt x="400" y="74"/>
                  </a:lnTo>
                  <a:lnTo>
                    <a:pt x="409" y="72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8" y="74"/>
                  </a:lnTo>
                  <a:lnTo>
                    <a:pt x="439" y="80"/>
                  </a:lnTo>
                  <a:lnTo>
                    <a:pt x="442" y="85"/>
                  </a:lnTo>
                  <a:lnTo>
                    <a:pt x="444" y="88"/>
                  </a:lnTo>
                  <a:lnTo>
                    <a:pt x="450" y="88"/>
                  </a:lnTo>
                  <a:lnTo>
                    <a:pt x="458" y="88"/>
                  </a:lnTo>
                  <a:lnTo>
                    <a:pt x="463" y="85"/>
                  </a:lnTo>
                  <a:lnTo>
                    <a:pt x="466" y="85"/>
                  </a:lnTo>
                  <a:lnTo>
                    <a:pt x="474" y="77"/>
                  </a:lnTo>
                  <a:lnTo>
                    <a:pt x="474" y="72"/>
                  </a:lnTo>
                  <a:lnTo>
                    <a:pt x="474" y="69"/>
                  </a:lnTo>
                  <a:lnTo>
                    <a:pt x="474" y="66"/>
                  </a:lnTo>
                  <a:lnTo>
                    <a:pt x="466" y="52"/>
                  </a:lnTo>
                  <a:lnTo>
                    <a:pt x="461" y="39"/>
                  </a:lnTo>
                  <a:lnTo>
                    <a:pt x="458" y="36"/>
                  </a:lnTo>
                  <a:lnTo>
                    <a:pt x="450" y="36"/>
                  </a:lnTo>
                  <a:lnTo>
                    <a:pt x="450" y="28"/>
                  </a:lnTo>
                  <a:lnTo>
                    <a:pt x="450" y="25"/>
                  </a:lnTo>
                  <a:lnTo>
                    <a:pt x="458" y="25"/>
                  </a:lnTo>
                  <a:lnTo>
                    <a:pt x="463" y="25"/>
                  </a:lnTo>
                  <a:lnTo>
                    <a:pt x="477" y="31"/>
                  </a:lnTo>
                  <a:lnTo>
                    <a:pt x="491" y="36"/>
                  </a:lnTo>
                  <a:lnTo>
                    <a:pt x="510" y="44"/>
                  </a:lnTo>
                  <a:lnTo>
                    <a:pt x="527" y="47"/>
                  </a:lnTo>
                  <a:lnTo>
                    <a:pt x="529" y="50"/>
                  </a:lnTo>
                  <a:lnTo>
                    <a:pt x="532" y="50"/>
                  </a:lnTo>
                  <a:lnTo>
                    <a:pt x="532" y="58"/>
                  </a:lnTo>
                  <a:lnTo>
                    <a:pt x="543" y="74"/>
                  </a:lnTo>
                  <a:lnTo>
                    <a:pt x="554" y="80"/>
                  </a:lnTo>
                  <a:lnTo>
                    <a:pt x="562" y="85"/>
                  </a:lnTo>
                  <a:lnTo>
                    <a:pt x="576" y="88"/>
                  </a:lnTo>
                  <a:lnTo>
                    <a:pt x="584" y="94"/>
                  </a:lnTo>
                  <a:lnTo>
                    <a:pt x="595" y="110"/>
                  </a:lnTo>
                  <a:lnTo>
                    <a:pt x="601" y="116"/>
                  </a:lnTo>
                  <a:lnTo>
                    <a:pt x="601" y="118"/>
                  </a:lnTo>
                  <a:lnTo>
                    <a:pt x="603" y="118"/>
                  </a:lnTo>
                  <a:lnTo>
                    <a:pt x="601" y="132"/>
                  </a:lnTo>
                  <a:lnTo>
                    <a:pt x="601" y="143"/>
                  </a:lnTo>
                  <a:lnTo>
                    <a:pt x="598" y="151"/>
                  </a:lnTo>
                  <a:lnTo>
                    <a:pt x="595" y="160"/>
                  </a:lnTo>
                  <a:lnTo>
                    <a:pt x="590" y="162"/>
                  </a:lnTo>
                  <a:lnTo>
                    <a:pt x="587" y="165"/>
                  </a:lnTo>
                  <a:lnTo>
                    <a:pt x="576" y="168"/>
                  </a:lnTo>
                  <a:lnTo>
                    <a:pt x="570" y="171"/>
                  </a:lnTo>
                  <a:lnTo>
                    <a:pt x="568" y="173"/>
                  </a:lnTo>
                  <a:lnTo>
                    <a:pt x="562" y="190"/>
                  </a:lnTo>
                  <a:lnTo>
                    <a:pt x="559" y="212"/>
                  </a:lnTo>
                  <a:lnTo>
                    <a:pt x="554" y="214"/>
                  </a:lnTo>
                  <a:lnTo>
                    <a:pt x="546" y="214"/>
                  </a:lnTo>
                  <a:lnTo>
                    <a:pt x="532" y="220"/>
                  </a:lnTo>
                  <a:lnTo>
                    <a:pt x="524" y="223"/>
                  </a:lnTo>
                  <a:lnTo>
                    <a:pt x="521" y="223"/>
                  </a:lnTo>
                  <a:lnTo>
                    <a:pt x="513" y="225"/>
                  </a:lnTo>
                  <a:lnTo>
                    <a:pt x="485" y="228"/>
                  </a:lnTo>
                  <a:lnTo>
                    <a:pt x="461" y="231"/>
                  </a:lnTo>
                  <a:lnTo>
                    <a:pt x="444" y="231"/>
                  </a:lnTo>
                  <a:lnTo>
                    <a:pt x="428" y="231"/>
                  </a:lnTo>
                  <a:lnTo>
                    <a:pt x="409" y="236"/>
                  </a:lnTo>
                  <a:lnTo>
                    <a:pt x="384" y="236"/>
                  </a:lnTo>
                  <a:lnTo>
                    <a:pt x="370" y="242"/>
                  </a:lnTo>
                  <a:lnTo>
                    <a:pt x="359" y="245"/>
                  </a:lnTo>
                  <a:lnTo>
                    <a:pt x="356" y="247"/>
                  </a:lnTo>
                  <a:lnTo>
                    <a:pt x="354" y="256"/>
                  </a:lnTo>
                  <a:lnTo>
                    <a:pt x="340" y="261"/>
                  </a:lnTo>
                  <a:lnTo>
                    <a:pt x="335" y="267"/>
                  </a:lnTo>
                  <a:lnTo>
                    <a:pt x="326" y="272"/>
                  </a:lnTo>
                  <a:lnTo>
                    <a:pt x="318" y="280"/>
                  </a:lnTo>
                  <a:lnTo>
                    <a:pt x="313" y="291"/>
                  </a:lnTo>
                  <a:lnTo>
                    <a:pt x="313" y="300"/>
                  </a:lnTo>
                  <a:lnTo>
                    <a:pt x="313" y="319"/>
                  </a:lnTo>
                  <a:lnTo>
                    <a:pt x="313" y="341"/>
                  </a:lnTo>
                  <a:lnTo>
                    <a:pt x="313" y="354"/>
                  </a:lnTo>
                  <a:lnTo>
                    <a:pt x="313" y="363"/>
                  </a:lnTo>
                  <a:lnTo>
                    <a:pt x="318" y="365"/>
                  </a:lnTo>
                  <a:lnTo>
                    <a:pt x="321" y="368"/>
                  </a:lnTo>
                  <a:lnTo>
                    <a:pt x="321" y="374"/>
                  </a:lnTo>
                  <a:lnTo>
                    <a:pt x="321" y="374"/>
                  </a:lnTo>
                  <a:lnTo>
                    <a:pt x="318" y="382"/>
                  </a:lnTo>
                  <a:lnTo>
                    <a:pt x="313" y="387"/>
                  </a:lnTo>
                  <a:lnTo>
                    <a:pt x="313" y="390"/>
                  </a:lnTo>
                  <a:lnTo>
                    <a:pt x="302" y="396"/>
                  </a:lnTo>
                  <a:lnTo>
                    <a:pt x="293" y="396"/>
                  </a:lnTo>
                  <a:lnTo>
                    <a:pt x="293" y="396"/>
                  </a:lnTo>
                  <a:lnTo>
                    <a:pt x="291" y="398"/>
                  </a:lnTo>
                  <a:lnTo>
                    <a:pt x="285" y="398"/>
                  </a:lnTo>
                  <a:lnTo>
                    <a:pt x="280" y="401"/>
                  </a:lnTo>
                  <a:lnTo>
                    <a:pt x="274" y="404"/>
                  </a:lnTo>
                  <a:lnTo>
                    <a:pt x="258" y="409"/>
                  </a:lnTo>
                  <a:lnTo>
                    <a:pt x="255" y="409"/>
                  </a:lnTo>
                  <a:lnTo>
                    <a:pt x="247" y="409"/>
                  </a:lnTo>
                  <a:lnTo>
                    <a:pt x="241" y="404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30" y="387"/>
                  </a:lnTo>
                  <a:lnTo>
                    <a:pt x="233" y="387"/>
                  </a:lnTo>
                  <a:lnTo>
                    <a:pt x="233" y="374"/>
                  </a:lnTo>
                  <a:lnTo>
                    <a:pt x="239" y="363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2810622" y="2411357"/>
              <a:ext cx="964853" cy="629192"/>
            </a:xfrm>
            <a:custGeom>
              <a:avLst/>
              <a:gdLst/>
              <a:ahLst/>
              <a:cxnLst>
                <a:cxn ang="0">
                  <a:pos x="192" y="437"/>
                </a:cxn>
                <a:cxn ang="0">
                  <a:pos x="159" y="426"/>
                </a:cxn>
                <a:cxn ang="0">
                  <a:pos x="135" y="401"/>
                </a:cxn>
                <a:cxn ang="0">
                  <a:pos x="104" y="374"/>
                </a:cxn>
                <a:cxn ang="0">
                  <a:pos x="88" y="344"/>
                </a:cxn>
                <a:cxn ang="0">
                  <a:pos x="58" y="311"/>
                </a:cxn>
                <a:cxn ang="0">
                  <a:pos x="30" y="280"/>
                </a:cxn>
                <a:cxn ang="0">
                  <a:pos x="8" y="261"/>
                </a:cxn>
                <a:cxn ang="0">
                  <a:pos x="17" y="237"/>
                </a:cxn>
                <a:cxn ang="0">
                  <a:pos x="44" y="220"/>
                </a:cxn>
                <a:cxn ang="0">
                  <a:pos x="44" y="184"/>
                </a:cxn>
                <a:cxn ang="0">
                  <a:pos x="52" y="154"/>
                </a:cxn>
                <a:cxn ang="0">
                  <a:pos x="66" y="129"/>
                </a:cxn>
                <a:cxn ang="0">
                  <a:pos x="88" y="121"/>
                </a:cxn>
                <a:cxn ang="0">
                  <a:pos x="162" y="105"/>
                </a:cxn>
                <a:cxn ang="0">
                  <a:pos x="192" y="97"/>
                </a:cxn>
                <a:cxn ang="0">
                  <a:pos x="206" y="108"/>
                </a:cxn>
                <a:cxn ang="0">
                  <a:pos x="233" y="110"/>
                </a:cxn>
                <a:cxn ang="0">
                  <a:pos x="263" y="86"/>
                </a:cxn>
                <a:cxn ang="0">
                  <a:pos x="269" y="66"/>
                </a:cxn>
                <a:cxn ang="0">
                  <a:pos x="283" y="47"/>
                </a:cxn>
                <a:cxn ang="0">
                  <a:pos x="329" y="50"/>
                </a:cxn>
                <a:cxn ang="0">
                  <a:pos x="357" y="50"/>
                </a:cxn>
                <a:cxn ang="0">
                  <a:pos x="379" y="20"/>
                </a:cxn>
                <a:cxn ang="0">
                  <a:pos x="412" y="3"/>
                </a:cxn>
                <a:cxn ang="0">
                  <a:pos x="439" y="3"/>
                </a:cxn>
                <a:cxn ang="0">
                  <a:pos x="461" y="31"/>
                </a:cxn>
                <a:cxn ang="0">
                  <a:pos x="516" y="58"/>
                </a:cxn>
                <a:cxn ang="0">
                  <a:pos x="551" y="83"/>
                </a:cxn>
                <a:cxn ang="0">
                  <a:pos x="562" y="97"/>
                </a:cxn>
                <a:cxn ang="0">
                  <a:pos x="571" y="108"/>
                </a:cxn>
                <a:cxn ang="0">
                  <a:pos x="593" y="135"/>
                </a:cxn>
                <a:cxn ang="0">
                  <a:pos x="617" y="171"/>
                </a:cxn>
                <a:cxn ang="0">
                  <a:pos x="634" y="193"/>
                </a:cxn>
                <a:cxn ang="0">
                  <a:pos x="661" y="204"/>
                </a:cxn>
                <a:cxn ang="0">
                  <a:pos x="669" y="220"/>
                </a:cxn>
                <a:cxn ang="0">
                  <a:pos x="661" y="237"/>
                </a:cxn>
                <a:cxn ang="0">
                  <a:pos x="645" y="253"/>
                </a:cxn>
                <a:cxn ang="0">
                  <a:pos x="631" y="291"/>
                </a:cxn>
                <a:cxn ang="0">
                  <a:pos x="615" y="322"/>
                </a:cxn>
                <a:cxn ang="0">
                  <a:pos x="615" y="357"/>
                </a:cxn>
                <a:cxn ang="0">
                  <a:pos x="617" y="376"/>
                </a:cxn>
                <a:cxn ang="0">
                  <a:pos x="609" y="385"/>
                </a:cxn>
                <a:cxn ang="0">
                  <a:pos x="590" y="401"/>
                </a:cxn>
                <a:cxn ang="0">
                  <a:pos x="562" y="398"/>
                </a:cxn>
                <a:cxn ang="0">
                  <a:pos x="551" y="396"/>
                </a:cxn>
                <a:cxn ang="0">
                  <a:pos x="538" y="385"/>
                </a:cxn>
                <a:cxn ang="0">
                  <a:pos x="510" y="374"/>
                </a:cxn>
                <a:cxn ang="0">
                  <a:pos x="477" y="366"/>
                </a:cxn>
                <a:cxn ang="0">
                  <a:pos x="450" y="374"/>
                </a:cxn>
                <a:cxn ang="0">
                  <a:pos x="434" y="396"/>
                </a:cxn>
                <a:cxn ang="0">
                  <a:pos x="420" y="412"/>
                </a:cxn>
                <a:cxn ang="0">
                  <a:pos x="406" y="426"/>
                </a:cxn>
                <a:cxn ang="0">
                  <a:pos x="390" y="418"/>
                </a:cxn>
                <a:cxn ang="0">
                  <a:pos x="376" y="404"/>
                </a:cxn>
                <a:cxn ang="0">
                  <a:pos x="351" y="415"/>
                </a:cxn>
                <a:cxn ang="0">
                  <a:pos x="340" y="426"/>
                </a:cxn>
                <a:cxn ang="0">
                  <a:pos x="283" y="437"/>
                </a:cxn>
                <a:cxn ang="0">
                  <a:pos x="250" y="451"/>
                </a:cxn>
              </a:cxnLst>
              <a:rect l="0" t="0" r="r" b="b"/>
              <a:pathLst>
                <a:path w="669" h="451">
                  <a:moveTo>
                    <a:pt x="225" y="451"/>
                  </a:moveTo>
                  <a:lnTo>
                    <a:pt x="211" y="448"/>
                  </a:lnTo>
                  <a:lnTo>
                    <a:pt x="198" y="437"/>
                  </a:lnTo>
                  <a:lnTo>
                    <a:pt x="192" y="437"/>
                  </a:lnTo>
                  <a:lnTo>
                    <a:pt x="189" y="437"/>
                  </a:lnTo>
                  <a:lnTo>
                    <a:pt x="178" y="426"/>
                  </a:lnTo>
                  <a:lnTo>
                    <a:pt x="167" y="426"/>
                  </a:lnTo>
                  <a:lnTo>
                    <a:pt x="159" y="426"/>
                  </a:lnTo>
                  <a:lnTo>
                    <a:pt x="156" y="426"/>
                  </a:lnTo>
                  <a:lnTo>
                    <a:pt x="146" y="415"/>
                  </a:lnTo>
                  <a:lnTo>
                    <a:pt x="137" y="404"/>
                  </a:lnTo>
                  <a:lnTo>
                    <a:pt x="135" y="401"/>
                  </a:lnTo>
                  <a:lnTo>
                    <a:pt x="129" y="401"/>
                  </a:lnTo>
                  <a:lnTo>
                    <a:pt x="115" y="390"/>
                  </a:lnTo>
                  <a:lnTo>
                    <a:pt x="107" y="385"/>
                  </a:lnTo>
                  <a:lnTo>
                    <a:pt x="104" y="374"/>
                  </a:lnTo>
                  <a:lnTo>
                    <a:pt x="96" y="366"/>
                  </a:lnTo>
                  <a:lnTo>
                    <a:pt x="93" y="352"/>
                  </a:lnTo>
                  <a:lnTo>
                    <a:pt x="88" y="346"/>
                  </a:lnTo>
                  <a:lnTo>
                    <a:pt x="88" y="344"/>
                  </a:lnTo>
                  <a:lnTo>
                    <a:pt x="82" y="341"/>
                  </a:lnTo>
                  <a:lnTo>
                    <a:pt x="77" y="333"/>
                  </a:lnTo>
                  <a:lnTo>
                    <a:pt x="74" y="327"/>
                  </a:lnTo>
                  <a:lnTo>
                    <a:pt x="58" y="311"/>
                  </a:lnTo>
                  <a:lnTo>
                    <a:pt x="41" y="294"/>
                  </a:lnTo>
                  <a:lnTo>
                    <a:pt x="39" y="286"/>
                  </a:lnTo>
                  <a:lnTo>
                    <a:pt x="33" y="286"/>
                  </a:lnTo>
                  <a:lnTo>
                    <a:pt x="30" y="280"/>
                  </a:lnTo>
                  <a:lnTo>
                    <a:pt x="28" y="275"/>
                  </a:lnTo>
                  <a:lnTo>
                    <a:pt x="17" y="272"/>
                  </a:lnTo>
                  <a:lnTo>
                    <a:pt x="8" y="267"/>
                  </a:lnTo>
                  <a:lnTo>
                    <a:pt x="8" y="261"/>
                  </a:lnTo>
                  <a:lnTo>
                    <a:pt x="6" y="256"/>
                  </a:lnTo>
                  <a:lnTo>
                    <a:pt x="6" y="245"/>
                  </a:lnTo>
                  <a:lnTo>
                    <a:pt x="0" y="239"/>
                  </a:lnTo>
                  <a:lnTo>
                    <a:pt x="17" y="237"/>
                  </a:lnTo>
                  <a:lnTo>
                    <a:pt x="30" y="234"/>
                  </a:lnTo>
                  <a:lnTo>
                    <a:pt x="36" y="226"/>
                  </a:lnTo>
                  <a:lnTo>
                    <a:pt x="44" y="223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4" y="215"/>
                  </a:lnTo>
                  <a:lnTo>
                    <a:pt x="49" y="206"/>
                  </a:lnTo>
                  <a:lnTo>
                    <a:pt x="44" y="184"/>
                  </a:lnTo>
                  <a:lnTo>
                    <a:pt x="44" y="165"/>
                  </a:lnTo>
                  <a:lnTo>
                    <a:pt x="49" y="162"/>
                  </a:lnTo>
                  <a:lnTo>
                    <a:pt x="52" y="157"/>
                  </a:lnTo>
                  <a:lnTo>
                    <a:pt x="52" y="154"/>
                  </a:lnTo>
                  <a:lnTo>
                    <a:pt x="58" y="154"/>
                  </a:lnTo>
                  <a:lnTo>
                    <a:pt x="60" y="143"/>
                  </a:lnTo>
                  <a:lnTo>
                    <a:pt x="66" y="135"/>
                  </a:lnTo>
                  <a:lnTo>
                    <a:pt x="66" y="129"/>
                  </a:lnTo>
                  <a:lnTo>
                    <a:pt x="71" y="129"/>
                  </a:lnTo>
                  <a:lnTo>
                    <a:pt x="74" y="127"/>
                  </a:lnTo>
                  <a:lnTo>
                    <a:pt x="80" y="127"/>
                  </a:lnTo>
                  <a:lnTo>
                    <a:pt x="88" y="121"/>
                  </a:lnTo>
                  <a:lnTo>
                    <a:pt x="93" y="116"/>
                  </a:lnTo>
                  <a:lnTo>
                    <a:pt x="121" y="116"/>
                  </a:lnTo>
                  <a:lnTo>
                    <a:pt x="151" y="110"/>
                  </a:lnTo>
                  <a:lnTo>
                    <a:pt x="162" y="105"/>
                  </a:lnTo>
                  <a:lnTo>
                    <a:pt x="173" y="97"/>
                  </a:lnTo>
                  <a:lnTo>
                    <a:pt x="184" y="97"/>
                  </a:lnTo>
                  <a:lnTo>
                    <a:pt x="192" y="91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198" y="105"/>
                  </a:lnTo>
                  <a:lnTo>
                    <a:pt x="206" y="108"/>
                  </a:lnTo>
                  <a:lnTo>
                    <a:pt x="217" y="110"/>
                  </a:lnTo>
                  <a:lnTo>
                    <a:pt x="222" y="110"/>
                  </a:lnTo>
                  <a:lnTo>
                    <a:pt x="228" y="110"/>
                  </a:lnTo>
                  <a:lnTo>
                    <a:pt x="233" y="110"/>
                  </a:lnTo>
                  <a:lnTo>
                    <a:pt x="242" y="108"/>
                  </a:lnTo>
                  <a:lnTo>
                    <a:pt x="252" y="99"/>
                  </a:lnTo>
                  <a:lnTo>
                    <a:pt x="261" y="91"/>
                  </a:lnTo>
                  <a:lnTo>
                    <a:pt x="263" y="86"/>
                  </a:lnTo>
                  <a:lnTo>
                    <a:pt x="263" y="80"/>
                  </a:lnTo>
                  <a:lnTo>
                    <a:pt x="266" y="77"/>
                  </a:lnTo>
                  <a:lnTo>
                    <a:pt x="269" y="77"/>
                  </a:lnTo>
                  <a:lnTo>
                    <a:pt x="269" y="66"/>
                  </a:lnTo>
                  <a:lnTo>
                    <a:pt x="272" y="53"/>
                  </a:lnTo>
                  <a:lnTo>
                    <a:pt x="272" y="50"/>
                  </a:lnTo>
                  <a:lnTo>
                    <a:pt x="277" y="50"/>
                  </a:lnTo>
                  <a:lnTo>
                    <a:pt x="283" y="47"/>
                  </a:lnTo>
                  <a:lnTo>
                    <a:pt x="294" y="47"/>
                  </a:lnTo>
                  <a:lnTo>
                    <a:pt x="307" y="47"/>
                  </a:lnTo>
                  <a:lnTo>
                    <a:pt x="321" y="47"/>
                  </a:lnTo>
                  <a:lnTo>
                    <a:pt x="329" y="50"/>
                  </a:lnTo>
                  <a:lnTo>
                    <a:pt x="340" y="55"/>
                  </a:lnTo>
                  <a:lnTo>
                    <a:pt x="346" y="55"/>
                  </a:lnTo>
                  <a:lnTo>
                    <a:pt x="351" y="55"/>
                  </a:lnTo>
                  <a:lnTo>
                    <a:pt x="357" y="50"/>
                  </a:lnTo>
                  <a:lnTo>
                    <a:pt x="365" y="44"/>
                  </a:lnTo>
                  <a:lnTo>
                    <a:pt x="368" y="33"/>
                  </a:lnTo>
                  <a:lnTo>
                    <a:pt x="370" y="25"/>
                  </a:lnTo>
                  <a:lnTo>
                    <a:pt x="379" y="20"/>
                  </a:lnTo>
                  <a:lnTo>
                    <a:pt x="395" y="17"/>
                  </a:lnTo>
                  <a:lnTo>
                    <a:pt x="401" y="11"/>
                  </a:lnTo>
                  <a:lnTo>
                    <a:pt x="406" y="3"/>
                  </a:lnTo>
                  <a:lnTo>
                    <a:pt x="412" y="3"/>
                  </a:lnTo>
                  <a:lnTo>
                    <a:pt x="417" y="0"/>
                  </a:lnTo>
                  <a:lnTo>
                    <a:pt x="425" y="0"/>
                  </a:lnTo>
                  <a:lnTo>
                    <a:pt x="436" y="0"/>
                  </a:lnTo>
                  <a:lnTo>
                    <a:pt x="439" y="3"/>
                  </a:lnTo>
                  <a:lnTo>
                    <a:pt x="445" y="9"/>
                  </a:lnTo>
                  <a:lnTo>
                    <a:pt x="447" y="14"/>
                  </a:lnTo>
                  <a:lnTo>
                    <a:pt x="453" y="22"/>
                  </a:lnTo>
                  <a:lnTo>
                    <a:pt x="461" y="31"/>
                  </a:lnTo>
                  <a:lnTo>
                    <a:pt x="472" y="36"/>
                  </a:lnTo>
                  <a:lnTo>
                    <a:pt x="480" y="44"/>
                  </a:lnTo>
                  <a:lnTo>
                    <a:pt x="510" y="55"/>
                  </a:lnTo>
                  <a:lnTo>
                    <a:pt x="516" y="58"/>
                  </a:lnTo>
                  <a:lnTo>
                    <a:pt x="521" y="66"/>
                  </a:lnTo>
                  <a:lnTo>
                    <a:pt x="527" y="69"/>
                  </a:lnTo>
                  <a:lnTo>
                    <a:pt x="543" y="77"/>
                  </a:lnTo>
                  <a:lnTo>
                    <a:pt x="551" y="83"/>
                  </a:lnTo>
                  <a:lnTo>
                    <a:pt x="560" y="88"/>
                  </a:lnTo>
                  <a:lnTo>
                    <a:pt x="560" y="97"/>
                  </a:lnTo>
                  <a:lnTo>
                    <a:pt x="560" y="97"/>
                  </a:lnTo>
                  <a:lnTo>
                    <a:pt x="562" y="97"/>
                  </a:lnTo>
                  <a:lnTo>
                    <a:pt x="568" y="97"/>
                  </a:lnTo>
                  <a:lnTo>
                    <a:pt x="571" y="99"/>
                  </a:lnTo>
                  <a:lnTo>
                    <a:pt x="571" y="102"/>
                  </a:lnTo>
                  <a:lnTo>
                    <a:pt x="571" y="108"/>
                  </a:lnTo>
                  <a:lnTo>
                    <a:pt x="576" y="110"/>
                  </a:lnTo>
                  <a:lnTo>
                    <a:pt x="579" y="118"/>
                  </a:lnTo>
                  <a:lnTo>
                    <a:pt x="587" y="124"/>
                  </a:lnTo>
                  <a:lnTo>
                    <a:pt x="593" y="135"/>
                  </a:lnTo>
                  <a:lnTo>
                    <a:pt x="598" y="143"/>
                  </a:lnTo>
                  <a:lnTo>
                    <a:pt x="606" y="154"/>
                  </a:lnTo>
                  <a:lnTo>
                    <a:pt x="615" y="162"/>
                  </a:lnTo>
                  <a:lnTo>
                    <a:pt x="617" y="171"/>
                  </a:lnTo>
                  <a:lnTo>
                    <a:pt x="620" y="182"/>
                  </a:lnTo>
                  <a:lnTo>
                    <a:pt x="626" y="182"/>
                  </a:lnTo>
                  <a:lnTo>
                    <a:pt x="631" y="187"/>
                  </a:lnTo>
                  <a:lnTo>
                    <a:pt x="634" y="193"/>
                  </a:lnTo>
                  <a:lnTo>
                    <a:pt x="637" y="198"/>
                  </a:lnTo>
                  <a:lnTo>
                    <a:pt x="645" y="204"/>
                  </a:lnTo>
                  <a:lnTo>
                    <a:pt x="658" y="204"/>
                  </a:lnTo>
                  <a:lnTo>
                    <a:pt x="661" y="204"/>
                  </a:lnTo>
                  <a:lnTo>
                    <a:pt x="667" y="206"/>
                  </a:lnTo>
                  <a:lnTo>
                    <a:pt x="669" y="209"/>
                  </a:lnTo>
                  <a:lnTo>
                    <a:pt x="669" y="215"/>
                  </a:lnTo>
                  <a:lnTo>
                    <a:pt x="669" y="220"/>
                  </a:lnTo>
                  <a:lnTo>
                    <a:pt x="669" y="226"/>
                  </a:lnTo>
                  <a:lnTo>
                    <a:pt x="669" y="234"/>
                  </a:lnTo>
                  <a:lnTo>
                    <a:pt x="664" y="237"/>
                  </a:lnTo>
                  <a:lnTo>
                    <a:pt x="661" y="237"/>
                  </a:lnTo>
                  <a:lnTo>
                    <a:pt x="658" y="237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45" y="253"/>
                  </a:lnTo>
                  <a:lnTo>
                    <a:pt x="642" y="256"/>
                  </a:lnTo>
                  <a:lnTo>
                    <a:pt x="642" y="267"/>
                  </a:lnTo>
                  <a:lnTo>
                    <a:pt x="642" y="280"/>
                  </a:lnTo>
                  <a:lnTo>
                    <a:pt x="631" y="291"/>
                  </a:lnTo>
                  <a:lnTo>
                    <a:pt x="620" y="302"/>
                  </a:lnTo>
                  <a:lnTo>
                    <a:pt x="617" y="311"/>
                  </a:lnTo>
                  <a:lnTo>
                    <a:pt x="615" y="319"/>
                  </a:lnTo>
                  <a:lnTo>
                    <a:pt x="615" y="322"/>
                  </a:lnTo>
                  <a:lnTo>
                    <a:pt x="615" y="327"/>
                  </a:lnTo>
                  <a:lnTo>
                    <a:pt x="615" y="338"/>
                  </a:lnTo>
                  <a:lnTo>
                    <a:pt x="615" y="349"/>
                  </a:lnTo>
                  <a:lnTo>
                    <a:pt x="615" y="357"/>
                  </a:lnTo>
                  <a:lnTo>
                    <a:pt x="615" y="368"/>
                  </a:lnTo>
                  <a:lnTo>
                    <a:pt x="617" y="368"/>
                  </a:lnTo>
                  <a:lnTo>
                    <a:pt x="617" y="374"/>
                  </a:lnTo>
                  <a:lnTo>
                    <a:pt x="617" y="376"/>
                  </a:lnTo>
                  <a:lnTo>
                    <a:pt x="617" y="379"/>
                  </a:lnTo>
                  <a:lnTo>
                    <a:pt x="615" y="385"/>
                  </a:lnTo>
                  <a:lnTo>
                    <a:pt x="615" y="385"/>
                  </a:lnTo>
                  <a:lnTo>
                    <a:pt x="609" y="385"/>
                  </a:lnTo>
                  <a:lnTo>
                    <a:pt x="606" y="393"/>
                  </a:lnTo>
                  <a:lnTo>
                    <a:pt x="604" y="396"/>
                  </a:lnTo>
                  <a:lnTo>
                    <a:pt x="593" y="398"/>
                  </a:lnTo>
                  <a:lnTo>
                    <a:pt x="590" y="401"/>
                  </a:lnTo>
                  <a:lnTo>
                    <a:pt x="587" y="401"/>
                  </a:lnTo>
                  <a:lnTo>
                    <a:pt x="576" y="401"/>
                  </a:lnTo>
                  <a:lnTo>
                    <a:pt x="571" y="398"/>
                  </a:lnTo>
                  <a:lnTo>
                    <a:pt x="562" y="398"/>
                  </a:lnTo>
                  <a:lnTo>
                    <a:pt x="560" y="401"/>
                  </a:lnTo>
                  <a:lnTo>
                    <a:pt x="560" y="401"/>
                  </a:lnTo>
                  <a:lnTo>
                    <a:pt x="557" y="398"/>
                  </a:lnTo>
                  <a:lnTo>
                    <a:pt x="551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1" y="390"/>
                  </a:lnTo>
                  <a:lnTo>
                    <a:pt x="538" y="385"/>
                  </a:lnTo>
                  <a:lnTo>
                    <a:pt x="532" y="379"/>
                  </a:lnTo>
                  <a:lnTo>
                    <a:pt x="527" y="376"/>
                  </a:lnTo>
                  <a:lnTo>
                    <a:pt x="510" y="376"/>
                  </a:lnTo>
                  <a:lnTo>
                    <a:pt x="510" y="374"/>
                  </a:lnTo>
                  <a:lnTo>
                    <a:pt x="510" y="371"/>
                  </a:lnTo>
                  <a:lnTo>
                    <a:pt x="499" y="371"/>
                  </a:lnTo>
                  <a:lnTo>
                    <a:pt x="488" y="366"/>
                  </a:lnTo>
                  <a:lnTo>
                    <a:pt x="477" y="366"/>
                  </a:lnTo>
                  <a:lnTo>
                    <a:pt x="466" y="366"/>
                  </a:lnTo>
                  <a:lnTo>
                    <a:pt x="461" y="368"/>
                  </a:lnTo>
                  <a:lnTo>
                    <a:pt x="453" y="374"/>
                  </a:lnTo>
                  <a:lnTo>
                    <a:pt x="450" y="374"/>
                  </a:lnTo>
                  <a:lnTo>
                    <a:pt x="447" y="379"/>
                  </a:lnTo>
                  <a:lnTo>
                    <a:pt x="445" y="385"/>
                  </a:lnTo>
                  <a:lnTo>
                    <a:pt x="436" y="393"/>
                  </a:lnTo>
                  <a:lnTo>
                    <a:pt x="434" y="396"/>
                  </a:lnTo>
                  <a:lnTo>
                    <a:pt x="431" y="398"/>
                  </a:lnTo>
                  <a:lnTo>
                    <a:pt x="428" y="398"/>
                  </a:lnTo>
                  <a:lnTo>
                    <a:pt x="423" y="398"/>
                  </a:lnTo>
                  <a:lnTo>
                    <a:pt x="420" y="412"/>
                  </a:lnTo>
                  <a:lnTo>
                    <a:pt x="414" y="420"/>
                  </a:lnTo>
                  <a:lnTo>
                    <a:pt x="409" y="426"/>
                  </a:lnTo>
                  <a:lnTo>
                    <a:pt x="406" y="426"/>
                  </a:lnTo>
                  <a:lnTo>
                    <a:pt x="406" y="426"/>
                  </a:lnTo>
                  <a:lnTo>
                    <a:pt x="401" y="426"/>
                  </a:lnTo>
                  <a:lnTo>
                    <a:pt x="395" y="426"/>
                  </a:lnTo>
                  <a:lnTo>
                    <a:pt x="390" y="420"/>
                  </a:lnTo>
                  <a:lnTo>
                    <a:pt x="390" y="418"/>
                  </a:lnTo>
                  <a:lnTo>
                    <a:pt x="390" y="415"/>
                  </a:lnTo>
                  <a:lnTo>
                    <a:pt x="387" y="412"/>
                  </a:lnTo>
                  <a:lnTo>
                    <a:pt x="379" y="404"/>
                  </a:lnTo>
                  <a:lnTo>
                    <a:pt x="376" y="404"/>
                  </a:lnTo>
                  <a:lnTo>
                    <a:pt x="365" y="401"/>
                  </a:lnTo>
                  <a:lnTo>
                    <a:pt x="357" y="401"/>
                  </a:lnTo>
                  <a:lnTo>
                    <a:pt x="354" y="404"/>
                  </a:lnTo>
                  <a:lnTo>
                    <a:pt x="351" y="415"/>
                  </a:lnTo>
                  <a:lnTo>
                    <a:pt x="349" y="415"/>
                  </a:lnTo>
                  <a:lnTo>
                    <a:pt x="343" y="418"/>
                  </a:lnTo>
                  <a:lnTo>
                    <a:pt x="343" y="426"/>
                  </a:lnTo>
                  <a:lnTo>
                    <a:pt x="340" y="426"/>
                  </a:lnTo>
                  <a:lnTo>
                    <a:pt x="321" y="426"/>
                  </a:lnTo>
                  <a:lnTo>
                    <a:pt x="302" y="434"/>
                  </a:lnTo>
                  <a:lnTo>
                    <a:pt x="294" y="437"/>
                  </a:lnTo>
                  <a:lnTo>
                    <a:pt x="283" y="437"/>
                  </a:lnTo>
                  <a:lnTo>
                    <a:pt x="280" y="442"/>
                  </a:lnTo>
                  <a:lnTo>
                    <a:pt x="269" y="448"/>
                  </a:lnTo>
                  <a:lnTo>
                    <a:pt x="261" y="448"/>
                  </a:lnTo>
                  <a:lnTo>
                    <a:pt x="250" y="451"/>
                  </a:lnTo>
                  <a:lnTo>
                    <a:pt x="236" y="451"/>
                  </a:lnTo>
                  <a:lnTo>
                    <a:pt x="225" y="4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3524712" y="2259041"/>
              <a:ext cx="650985" cy="688980"/>
            </a:xfrm>
            <a:custGeom>
              <a:avLst/>
              <a:gdLst/>
              <a:ahLst/>
              <a:cxnLst>
                <a:cxn ang="0">
                  <a:pos x="178" y="469"/>
                </a:cxn>
                <a:cxn ang="0">
                  <a:pos x="181" y="445"/>
                </a:cxn>
                <a:cxn ang="0">
                  <a:pos x="186" y="423"/>
                </a:cxn>
                <a:cxn ang="0">
                  <a:pos x="175" y="403"/>
                </a:cxn>
                <a:cxn ang="0">
                  <a:pos x="156" y="398"/>
                </a:cxn>
                <a:cxn ang="0">
                  <a:pos x="145" y="376"/>
                </a:cxn>
                <a:cxn ang="0">
                  <a:pos x="156" y="346"/>
                </a:cxn>
                <a:cxn ang="0">
                  <a:pos x="164" y="338"/>
                </a:cxn>
                <a:cxn ang="0">
                  <a:pos x="175" y="321"/>
                </a:cxn>
                <a:cxn ang="0">
                  <a:pos x="172" y="296"/>
                </a:cxn>
                <a:cxn ang="0">
                  <a:pos x="156" y="294"/>
                </a:cxn>
                <a:cxn ang="0">
                  <a:pos x="131" y="285"/>
                </a:cxn>
                <a:cxn ang="0">
                  <a:pos x="118" y="263"/>
                </a:cxn>
                <a:cxn ang="0">
                  <a:pos x="107" y="241"/>
                </a:cxn>
                <a:cxn ang="0">
                  <a:pos x="79" y="211"/>
                </a:cxn>
                <a:cxn ang="0">
                  <a:pos x="35" y="165"/>
                </a:cxn>
                <a:cxn ang="0">
                  <a:pos x="16" y="151"/>
                </a:cxn>
                <a:cxn ang="0">
                  <a:pos x="2" y="143"/>
                </a:cxn>
                <a:cxn ang="0">
                  <a:pos x="0" y="129"/>
                </a:cxn>
                <a:cxn ang="0">
                  <a:pos x="13" y="121"/>
                </a:cxn>
                <a:cxn ang="0">
                  <a:pos x="19" y="126"/>
                </a:cxn>
                <a:cxn ang="0">
                  <a:pos x="35" y="107"/>
                </a:cxn>
                <a:cxn ang="0">
                  <a:pos x="49" y="60"/>
                </a:cxn>
                <a:cxn ang="0">
                  <a:pos x="60" y="60"/>
                </a:cxn>
                <a:cxn ang="0">
                  <a:pos x="76" y="55"/>
                </a:cxn>
                <a:cxn ang="0">
                  <a:pos x="90" y="41"/>
                </a:cxn>
                <a:cxn ang="0">
                  <a:pos x="90" y="5"/>
                </a:cxn>
                <a:cxn ang="0">
                  <a:pos x="98" y="0"/>
                </a:cxn>
                <a:cxn ang="0">
                  <a:pos x="109" y="14"/>
                </a:cxn>
                <a:cxn ang="0">
                  <a:pos x="134" y="38"/>
                </a:cxn>
                <a:cxn ang="0">
                  <a:pos x="175" y="55"/>
                </a:cxn>
                <a:cxn ang="0">
                  <a:pos x="200" y="93"/>
                </a:cxn>
                <a:cxn ang="0">
                  <a:pos x="222" y="112"/>
                </a:cxn>
                <a:cxn ang="0">
                  <a:pos x="236" y="134"/>
                </a:cxn>
                <a:cxn ang="0">
                  <a:pos x="268" y="156"/>
                </a:cxn>
                <a:cxn ang="0">
                  <a:pos x="282" y="167"/>
                </a:cxn>
                <a:cxn ang="0">
                  <a:pos x="301" y="178"/>
                </a:cxn>
                <a:cxn ang="0">
                  <a:pos x="323" y="219"/>
                </a:cxn>
                <a:cxn ang="0">
                  <a:pos x="356" y="244"/>
                </a:cxn>
                <a:cxn ang="0">
                  <a:pos x="392" y="255"/>
                </a:cxn>
                <a:cxn ang="0">
                  <a:pos x="428" y="261"/>
                </a:cxn>
                <a:cxn ang="0">
                  <a:pos x="452" y="277"/>
                </a:cxn>
                <a:cxn ang="0">
                  <a:pos x="408" y="285"/>
                </a:cxn>
                <a:cxn ang="0">
                  <a:pos x="389" y="294"/>
                </a:cxn>
                <a:cxn ang="0">
                  <a:pos x="389" y="316"/>
                </a:cxn>
                <a:cxn ang="0">
                  <a:pos x="417" y="332"/>
                </a:cxn>
                <a:cxn ang="0">
                  <a:pos x="433" y="343"/>
                </a:cxn>
                <a:cxn ang="0">
                  <a:pos x="439" y="357"/>
                </a:cxn>
                <a:cxn ang="0">
                  <a:pos x="417" y="359"/>
                </a:cxn>
                <a:cxn ang="0">
                  <a:pos x="389" y="390"/>
                </a:cxn>
                <a:cxn ang="0">
                  <a:pos x="370" y="395"/>
                </a:cxn>
                <a:cxn ang="0">
                  <a:pos x="337" y="417"/>
                </a:cxn>
                <a:cxn ang="0">
                  <a:pos x="307" y="425"/>
                </a:cxn>
                <a:cxn ang="0">
                  <a:pos x="268" y="434"/>
                </a:cxn>
                <a:cxn ang="0">
                  <a:pos x="257" y="450"/>
                </a:cxn>
                <a:cxn ang="0">
                  <a:pos x="252" y="469"/>
                </a:cxn>
                <a:cxn ang="0">
                  <a:pos x="244" y="475"/>
                </a:cxn>
                <a:cxn ang="0">
                  <a:pos x="216" y="458"/>
                </a:cxn>
                <a:cxn ang="0">
                  <a:pos x="205" y="447"/>
                </a:cxn>
                <a:cxn ang="0">
                  <a:pos x="192" y="453"/>
                </a:cxn>
                <a:cxn ang="0">
                  <a:pos x="186" y="491"/>
                </a:cxn>
              </a:cxnLst>
              <a:rect l="0" t="0" r="r" b="b"/>
              <a:pathLst>
                <a:path w="452" h="494">
                  <a:moveTo>
                    <a:pt x="186" y="494"/>
                  </a:moveTo>
                  <a:lnTo>
                    <a:pt x="181" y="480"/>
                  </a:lnTo>
                  <a:lnTo>
                    <a:pt x="178" y="469"/>
                  </a:lnTo>
                  <a:lnTo>
                    <a:pt x="178" y="458"/>
                  </a:lnTo>
                  <a:lnTo>
                    <a:pt x="178" y="450"/>
                  </a:lnTo>
                  <a:lnTo>
                    <a:pt x="181" y="445"/>
                  </a:lnTo>
                  <a:lnTo>
                    <a:pt x="186" y="439"/>
                  </a:lnTo>
                  <a:lnTo>
                    <a:pt x="186" y="431"/>
                  </a:lnTo>
                  <a:lnTo>
                    <a:pt x="186" y="423"/>
                  </a:lnTo>
                  <a:lnTo>
                    <a:pt x="186" y="417"/>
                  </a:lnTo>
                  <a:lnTo>
                    <a:pt x="181" y="409"/>
                  </a:lnTo>
                  <a:lnTo>
                    <a:pt x="175" y="403"/>
                  </a:lnTo>
                  <a:lnTo>
                    <a:pt x="175" y="401"/>
                  </a:lnTo>
                  <a:lnTo>
                    <a:pt x="161" y="401"/>
                  </a:lnTo>
                  <a:lnTo>
                    <a:pt x="156" y="398"/>
                  </a:lnTo>
                  <a:lnTo>
                    <a:pt x="150" y="392"/>
                  </a:lnTo>
                  <a:lnTo>
                    <a:pt x="145" y="390"/>
                  </a:lnTo>
                  <a:lnTo>
                    <a:pt x="145" y="376"/>
                  </a:lnTo>
                  <a:lnTo>
                    <a:pt x="145" y="362"/>
                  </a:lnTo>
                  <a:lnTo>
                    <a:pt x="150" y="348"/>
                  </a:lnTo>
                  <a:lnTo>
                    <a:pt x="156" y="346"/>
                  </a:lnTo>
                  <a:lnTo>
                    <a:pt x="159" y="346"/>
                  </a:lnTo>
                  <a:lnTo>
                    <a:pt x="161" y="343"/>
                  </a:lnTo>
                  <a:lnTo>
                    <a:pt x="164" y="338"/>
                  </a:lnTo>
                  <a:lnTo>
                    <a:pt x="172" y="335"/>
                  </a:lnTo>
                  <a:lnTo>
                    <a:pt x="175" y="329"/>
                  </a:lnTo>
                  <a:lnTo>
                    <a:pt x="175" y="321"/>
                  </a:lnTo>
                  <a:lnTo>
                    <a:pt x="175" y="310"/>
                  </a:lnTo>
                  <a:lnTo>
                    <a:pt x="175" y="296"/>
                  </a:lnTo>
                  <a:lnTo>
                    <a:pt x="172" y="296"/>
                  </a:lnTo>
                  <a:lnTo>
                    <a:pt x="161" y="296"/>
                  </a:lnTo>
                  <a:lnTo>
                    <a:pt x="159" y="296"/>
                  </a:lnTo>
                  <a:lnTo>
                    <a:pt x="156" y="294"/>
                  </a:lnTo>
                  <a:lnTo>
                    <a:pt x="145" y="294"/>
                  </a:lnTo>
                  <a:lnTo>
                    <a:pt x="137" y="291"/>
                  </a:lnTo>
                  <a:lnTo>
                    <a:pt x="131" y="285"/>
                  </a:lnTo>
                  <a:lnTo>
                    <a:pt x="129" y="283"/>
                  </a:lnTo>
                  <a:lnTo>
                    <a:pt x="123" y="272"/>
                  </a:lnTo>
                  <a:lnTo>
                    <a:pt x="118" y="263"/>
                  </a:lnTo>
                  <a:lnTo>
                    <a:pt x="112" y="258"/>
                  </a:lnTo>
                  <a:lnTo>
                    <a:pt x="107" y="252"/>
                  </a:lnTo>
                  <a:lnTo>
                    <a:pt x="107" y="241"/>
                  </a:lnTo>
                  <a:lnTo>
                    <a:pt x="90" y="225"/>
                  </a:lnTo>
                  <a:lnTo>
                    <a:pt x="85" y="222"/>
                  </a:lnTo>
                  <a:lnTo>
                    <a:pt x="79" y="211"/>
                  </a:lnTo>
                  <a:lnTo>
                    <a:pt x="63" y="192"/>
                  </a:lnTo>
                  <a:lnTo>
                    <a:pt x="49" y="176"/>
                  </a:lnTo>
                  <a:lnTo>
                    <a:pt x="35" y="165"/>
                  </a:lnTo>
                  <a:lnTo>
                    <a:pt x="24" y="156"/>
                  </a:lnTo>
                  <a:lnTo>
                    <a:pt x="19" y="156"/>
                  </a:lnTo>
                  <a:lnTo>
                    <a:pt x="16" y="151"/>
                  </a:lnTo>
                  <a:lnTo>
                    <a:pt x="11" y="148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2" y="123"/>
                  </a:lnTo>
                  <a:lnTo>
                    <a:pt x="5" y="123"/>
                  </a:lnTo>
                  <a:lnTo>
                    <a:pt x="13" y="121"/>
                  </a:lnTo>
                  <a:lnTo>
                    <a:pt x="19" y="121"/>
                  </a:lnTo>
                  <a:lnTo>
                    <a:pt x="19" y="123"/>
                  </a:lnTo>
                  <a:lnTo>
                    <a:pt x="19" y="126"/>
                  </a:lnTo>
                  <a:lnTo>
                    <a:pt x="27" y="126"/>
                  </a:lnTo>
                  <a:lnTo>
                    <a:pt x="30" y="129"/>
                  </a:lnTo>
                  <a:lnTo>
                    <a:pt x="35" y="107"/>
                  </a:lnTo>
                  <a:lnTo>
                    <a:pt x="41" y="74"/>
                  </a:lnTo>
                  <a:lnTo>
                    <a:pt x="43" y="69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3" y="55"/>
                  </a:lnTo>
                  <a:lnTo>
                    <a:pt x="71" y="55"/>
                  </a:lnTo>
                  <a:lnTo>
                    <a:pt x="76" y="55"/>
                  </a:lnTo>
                  <a:lnTo>
                    <a:pt x="79" y="49"/>
                  </a:lnTo>
                  <a:lnTo>
                    <a:pt x="85" y="47"/>
                  </a:lnTo>
                  <a:lnTo>
                    <a:pt x="90" y="41"/>
                  </a:lnTo>
                  <a:lnTo>
                    <a:pt x="90" y="38"/>
                  </a:lnTo>
                  <a:lnTo>
                    <a:pt x="90" y="22"/>
                  </a:lnTo>
                  <a:lnTo>
                    <a:pt x="90" y="5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7" y="8"/>
                  </a:lnTo>
                  <a:lnTo>
                    <a:pt x="109" y="14"/>
                  </a:lnTo>
                  <a:lnTo>
                    <a:pt x="120" y="27"/>
                  </a:lnTo>
                  <a:lnTo>
                    <a:pt x="131" y="38"/>
                  </a:lnTo>
                  <a:lnTo>
                    <a:pt x="134" y="38"/>
                  </a:lnTo>
                  <a:lnTo>
                    <a:pt x="145" y="41"/>
                  </a:lnTo>
                  <a:lnTo>
                    <a:pt x="159" y="49"/>
                  </a:lnTo>
                  <a:lnTo>
                    <a:pt x="175" y="55"/>
                  </a:lnTo>
                  <a:lnTo>
                    <a:pt x="186" y="69"/>
                  </a:lnTo>
                  <a:lnTo>
                    <a:pt x="197" y="82"/>
                  </a:lnTo>
                  <a:lnTo>
                    <a:pt x="200" y="93"/>
                  </a:lnTo>
                  <a:lnTo>
                    <a:pt x="211" y="104"/>
                  </a:lnTo>
                  <a:lnTo>
                    <a:pt x="214" y="107"/>
                  </a:lnTo>
                  <a:lnTo>
                    <a:pt x="222" y="112"/>
                  </a:lnTo>
                  <a:lnTo>
                    <a:pt x="225" y="121"/>
                  </a:lnTo>
                  <a:lnTo>
                    <a:pt x="227" y="126"/>
                  </a:lnTo>
                  <a:lnTo>
                    <a:pt x="236" y="134"/>
                  </a:lnTo>
                  <a:lnTo>
                    <a:pt x="244" y="148"/>
                  </a:lnTo>
                  <a:lnTo>
                    <a:pt x="257" y="154"/>
                  </a:lnTo>
                  <a:lnTo>
                    <a:pt x="268" y="156"/>
                  </a:lnTo>
                  <a:lnTo>
                    <a:pt x="274" y="165"/>
                  </a:lnTo>
                  <a:lnTo>
                    <a:pt x="277" y="165"/>
                  </a:lnTo>
                  <a:lnTo>
                    <a:pt x="282" y="167"/>
                  </a:lnTo>
                  <a:lnTo>
                    <a:pt x="290" y="167"/>
                  </a:lnTo>
                  <a:lnTo>
                    <a:pt x="296" y="176"/>
                  </a:lnTo>
                  <a:lnTo>
                    <a:pt x="301" y="178"/>
                  </a:lnTo>
                  <a:lnTo>
                    <a:pt x="304" y="198"/>
                  </a:lnTo>
                  <a:lnTo>
                    <a:pt x="307" y="211"/>
                  </a:lnTo>
                  <a:lnTo>
                    <a:pt x="323" y="219"/>
                  </a:lnTo>
                  <a:lnTo>
                    <a:pt x="337" y="222"/>
                  </a:lnTo>
                  <a:lnTo>
                    <a:pt x="348" y="233"/>
                  </a:lnTo>
                  <a:lnTo>
                    <a:pt x="356" y="244"/>
                  </a:lnTo>
                  <a:lnTo>
                    <a:pt x="370" y="252"/>
                  </a:lnTo>
                  <a:lnTo>
                    <a:pt x="378" y="255"/>
                  </a:lnTo>
                  <a:lnTo>
                    <a:pt x="392" y="255"/>
                  </a:lnTo>
                  <a:lnTo>
                    <a:pt x="408" y="255"/>
                  </a:lnTo>
                  <a:lnTo>
                    <a:pt x="419" y="258"/>
                  </a:lnTo>
                  <a:lnTo>
                    <a:pt x="428" y="261"/>
                  </a:lnTo>
                  <a:lnTo>
                    <a:pt x="444" y="266"/>
                  </a:lnTo>
                  <a:lnTo>
                    <a:pt x="452" y="272"/>
                  </a:lnTo>
                  <a:lnTo>
                    <a:pt x="452" y="277"/>
                  </a:lnTo>
                  <a:lnTo>
                    <a:pt x="452" y="285"/>
                  </a:lnTo>
                  <a:lnTo>
                    <a:pt x="428" y="285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92" y="291"/>
                  </a:lnTo>
                  <a:lnTo>
                    <a:pt x="389" y="294"/>
                  </a:lnTo>
                  <a:lnTo>
                    <a:pt x="386" y="296"/>
                  </a:lnTo>
                  <a:lnTo>
                    <a:pt x="386" y="307"/>
                  </a:lnTo>
                  <a:lnTo>
                    <a:pt x="389" y="316"/>
                  </a:lnTo>
                  <a:lnTo>
                    <a:pt x="397" y="321"/>
                  </a:lnTo>
                  <a:lnTo>
                    <a:pt x="406" y="324"/>
                  </a:lnTo>
                  <a:lnTo>
                    <a:pt x="417" y="332"/>
                  </a:lnTo>
                  <a:lnTo>
                    <a:pt x="428" y="338"/>
                  </a:lnTo>
                  <a:lnTo>
                    <a:pt x="428" y="340"/>
                  </a:lnTo>
                  <a:lnTo>
                    <a:pt x="433" y="343"/>
                  </a:lnTo>
                  <a:lnTo>
                    <a:pt x="441" y="348"/>
                  </a:lnTo>
                  <a:lnTo>
                    <a:pt x="441" y="354"/>
                  </a:lnTo>
                  <a:lnTo>
                    <a:pt x="439" y="357"/>
                  </a:lnTo>
                  <a:lnTo>
                    <a:pt x="428" y="357"/>
                  </a:lnTo>
                  <a:lnTo>
                    <a:pt x="419" y="357"/>
                  </a:lnTo>
                  <a:lnTo>
                    <a:pt x="417" y="359"/>
                  </a:lnTo>
                  <a:lnTo>
                    <a:pt x="411" y="362"/>
                  </a:lnTo>
                  <a:lnTo>
                    <a:pt x="395" y="381"/>
                  </a:lnTo>
                  <a:lnTo>
                    <a:pt x="389" y="390"/>
                  </a:lnTo>
                  <a:lnTo>
                    <a:pt x="384" y="392"/>
                  </a:lnTo>
                  <a:lnTo>
                    <a:pt x="378" y="395"/>
                  </a:lnTo>
                  <a:lnTo>
                    <a:pt x="370" y="395"/>
                  </a:lnTo>
                  <a:lnTo>
                    <a:pt x="359" y="398"/>
                  </a:lnTo>
                  <a:lnTo>
                    <a:pt x="351" y="406"/>
                  </a:lnTo>
                  <a:lnTo>
                    <a:pt x="337" y="417"/>
                  </a:lnTo>
                  <a:lnTo>
                    <a:pt x="326" y="423"/>
                  </a:lnTo>
                  <a:lnTo>
                    <a:pt x="318" y="425"/>
                  </a:lnTo>
                  <a:lnTo>
                    <a:pt x="307" y="425"/>
                  </a:lnTo>
                  <a:lnTo>
                    <a:pt x="296" y="425"/>
                  </a:lnTo>
                  <a:lnTo>
                    <a:pt x="279" y="431"/>
                  </a:lnTo>
                  <a:lnTo>
                    <a:pt x="268" y="434"/>
                  </a:lnTo>
                  <a:lnTo>
                    <a:pt x="268" y="442"/>
                  </a:lnTo>
                  <a:lnTo>
                    <a:pt x="268" y="445"/>
                  </a:lnTo>
                  <a:lnTo>
                    <a:pt x="257" y="450"/>
                  </a:lnTo>
                  <a:lnTo>
                    <a:pt x="255" y="456"/>
                  </a:lnTo>
                  <a:lnTo>
                    <a:pt x="255" y="467"/>
                  </a:lnTo>
                  <a:lnTo>
                    <a:pt x="252" y="469"/>
                  </a:lnTo>
                  <a:lnTo>
                    <a:pt x="252" y="472"/>
                  </a:lnTo>
                  <a:lnTo>
                    <a:pt x="246" y="475"/>
                  </a:lnTo>
                  <a:lnTo>
                    <a:pt x="244" y="475"/>
                  </a:lnTo>
                  <a:lnTo>
                    <a:pt x="238" y="475"/>
                  </a:lnTo>
                  <a:lnTo>
                    <a:pt x="227" y="467"/>
                  </a:lnTo>
                  <a:lnTo>
                    <a:pt x="216" y="458"/>
                  </a:lnTo>
                  <a:lnTo>
                    <a:pt x="214" y="453"/>
                  </a:lnTo>
                  <a:lnTo>
                    <a:pt x="211" y="447"/>
                  </a:lnTo>
                  <a:lnTo>
                    <a:pt x="205" y="447"/>
                  </a:lnTo>
                  <a:lnTo>
                    <a:pt x="200" y="447"/>
                  </a:lnTo>
                  <a:lnTo>
                    <a:pt x="194" y="450"/>
                  </a:lnTo>
                  <a:lnTo>
                    <a:pt x="192" y="453"/>
                  </a:lnTo>
                  <a:lnTo>
                    <a:pt x="189" y="472"/>
                  </a:lnTo>
                  <a:lnTo>
                    <a:pt x="189" y="488"/>
                  </a:lnTo>
                  <a:lnTo>
                    <a:pt x="186" y="491"/>
                  </a:lnTo>
                  <a:lnTo>
                    <a:pt x="186" y="49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2285848" y="1692484"/>
              <a:ext cx="1031280" cy="1069056"/>
            </a:xfrm>
            <a:custGeom>
              <a:avLst/>
              <a:gdLst/>
              <a:ahLst/>
              <a:cxnLst>
                <a:cxn ang="0">
                  <a:pos x="307" y="739"/>
                </a:cxn>
                <a:cxn ang="0">
                  <a:pos x="318" y="692"/>
                </a:cxn>
                <a:cxn ang="0">
                  <a:pos x="305" y="602"/>
                </a:cxn>
                <a:cxn ang="0">
                  <a:pos x="286" y="552"/>
                </a:cxn>
                <a:cxn ang="0">
                  <a:pos x="184" y="544"/>
                </a:cxn>
                <a:cxn ang="0">
                  <a:pos x="148" y="519"/>
                </a:cxn>
                <a:cxn ang="0">
                  <a:pos x="170" y="503"/>
                </a:cxn>
                <a:cxn ang="0">
                  <a:pos x="170" y="448"/>
                </a:cxn>
                <a:cxn ang="0">
                  <a:pos x="129" y="426"/>
                </a:cxn>
                <a:cxn ang="0">
                  <a:pos x="83" y="415"/>
                </a:cxn>
                <a:cxn ang="0">
                  <a:pos x="55" y="426"/>
                </a:cxn>
                <a:cxn ang="0">
                  <a:pos x="33" y="401"/>
                </a:cxn>
                <a:cxn ang="0">
                  <a:pos x="17" y="385"/>
                </a:cxn>
                <a:cxn ang="0">
                  <a:pos x="3" y="371"/>
                </a:cxn>
                <a:cxn ang="0">
                  <a:pos x="11" y="324"/>
                </a:cxn>
                <a:cxn ang="0">
                  <a:pos x="47" y="275"/>
                </a:cxn>
                <a:cxn ang="0">
                  <a:pos x="69" y="267"/>
                </a:cxn>
                <a:cxn ang="0">
                  <a:pos x="99" y="250"/>
                </a:cxn>
                <a:cxn ang="0">
                  <a:pos x="96" y="228"/>
                </a:cxn>
                <a:cxn ang="0">
                  <a:pos x="140" y="201"/>
                </a:cxn>
                <a:cxn ang="0">
                  <a:pos x="173" y="187"/>
                </a:cxn>
                <a:cxn ang="0">
                  <a:pos x="176" y="157"/>
                </a:cxn>
                <a:cxn ang="0">
                  <a:pos x="148" y="132"/>
                </a:cxn>
                <a:cxn ang="0">
                  <a:pos x="99" y="140"/>
                </a:cxn>
                <a:cxn ang="0">
                  <a:pos x="80" y="127"/>
                </a:cxn>
                <a:cxn ang="0">
                  <a:pos x="121" y="88"/>
                </a:cxn>
                <a:cxn ang="0">
                  <a:pos x="165" y="36"/>
                </a:cxn>
                <a:cxn ang="0">
                  <a:pos x="209" y="14"/>
                </a:cxn>
                <a:cxn ang="0">
                  <a:pos x="239" y="0"/>
                </a:cxn>
                <a:cxn ang="0">
                  <a:pos x="253" y="11"/>
                </a:cxn>
                <a:cxn ang="0">
                  <a:pos x="236" y="53"/>
                </a:cxn>
                <a:cxn ang="0">
                  <a:pos x="239" y="91"/>
                </a:cxn>
                <a:cxn ang="0">
                  <a:pos x="264" y="77"/>
                </a:cxn>
                <a:cxn ang="0">
                  <a:pos x="283" y="50"/>
                </a:cxn>
                <a:cxn ang="0">
                  <a:pos x="302" y="83"/>
                </a:cxn>
                <a:cxn ang="0">
                  <a:pos x="318" y="127"/>
                </a:cxn>
                <a:cxn ang="0">
                  <a:pos x="313" y="151"/>
                </a:cxn>
                <a:cxn ang="0">
                  <a:pos x="351" y="212"/>
                </a:cxn>
                <a:cxn ang="0">
                  <a:pos x="420" y="201"/>
                </a:cxn>
                <a:cxn ang="0">
                  <a:pos x="442" y="193"/>
                </a:cxn>
                <a:cxn ang="0">
                  <a:pos x="450" y="237"/>
                </a:cxn>
                <a:cxn ang="0">
                  <a:pos x="475" y="286"/>
                </a:cxn>
                <a:cxn ang="0">
                  <a:pos x="513" y="313"/>
                </a:cxn>
                <a:cxn ang="0">
                  <a:pos x="546" y="316"/>
                </a:cxn>
                <a:cxn ang="0">
                  <a:pos x="574" y="330"/>
                </a:cxn>
                <a:cxn ang="0">
                  <a:pos x="587" y="316"/>
                </a:cxn>
                <a:cxn ang="0">
                  <a:pos x="615" y="316"/>
                </a:cxn>
                <a:cxn ang="0">
                  <a:pos x="648" y="352"/>
                </a:cxn>
                <a:cxn ang="0">
                  <a:pos x="675" y="344"/>
                </a:cxn>
                <a:cxn ang="0">
                  <a:pos x="675" y="374"/>
                </a:cxn>
                <a:cxn ang="0">
                  <a:pos x="675" y="426"/>
                </a:cxn>
                <a:cxn ang="0">
                  <a:pos x="681" y="484"/>
                </a:cxn>
                <a:cxn ang="0">
                  <a:pos x="713" y="541"/>
                </a:cxn>
                <a:cxn ang="0">
                  <a:pos x="711" y="580"/>
                </a:cxn>
                <a:cxn ang="0">
                  <a:pos x="686" y="580"/>
                </a:cxn>
                <a:cxn ang="0">
                  <a:pos x="623" y="580"/>
                </a:cxn>
                <a:cxn ang="0">
                  <a:pos x="596" y="635"/>
                </a:cxn>
                <a:cxn ang="0">
                  <a:pos x="565" y="640"/>
                </a:cxn>
                <a:cxn ang="0">
                  <a:pos x="535" y="621"/>
                </a:cxn>
                <a:cxn ang="0">
                  <a:pos x="486" y="646"/>
                </a:cxn>
                <a:cxn ang="0">
                  <a:pos x="403" y="689"/>
                </a:cxn>
                <a:cxn ang="0">
                  <a:pos x="393" y="753"/>
                </a:cxn>
                <a:cxn ang="0">
                  <a:pos x="338" y="766"/>
                </a:cxn>
              </a:cxnLst>
              <a:rect l="0" t="0" r="r" b="b"/>
              <a:pathLst>
                <a:path w="716" h="766">
                  <a:moveTo>
                    <a:pt x="338" y="766"/>
                  </a:moveTo>
                  <a:lnTo>
                    <a:pt x="332" y="761"/>
                  </a:lnTo>
                  <a:lnTo>
                    <a:pt x="318" y="755"/>
                  </a:lnTo>
                  <a:lnTo>
                    <a:pt x="316" y="753"/>
                  </a:lnTo>
                  <a:lnTo>
                    <a:pt x="307" y="739"/>
                  </a:lnTo>
                  <a:lnTo>
                    <a:pt x="307" y="728"/>
                  </a:lnTo>
                  <a:lnTo>
                    <a:pt x="307" y="720"/>
                  </a:lnTo>
                  <a:lnTo>
                    <a:pt x="313" y="711"/>
                  </a:lnTo>
                  <a:lnTo>
                    <a:pt x="318" y="706"/>
                  </a:lnTo>
                  <a:lnTo>
                    <a:pt x="318" y="692"/>
                  </a:lnTo>
                  <a:lnTo>
                    <a:pt x="318" y="676"/>
                  </a:lnTo>
                  <a:lnTo>
                    <a:pt x="313" y="659"/>
                  </a:lnTo>
                  <a:lnTo>
                    <a:pt x="305" y="643"/>
                  </a:lnTo>
                  <a:lnTo>
                    <a:pt x="305" y="624"/>
                  </a:lnTo>
                  <a:lnTo>
                    <a:pt x="305" y="602"/>
                  </a:lnTo>
                  <a:lnTo>
                    <a:pt x="310" y="582"/>
                  </a:lnTo>
                  <a:lnTo>
                    <a:pt x="313" y="560"/>
                  </a:lnTo>
                  <a:lnTo>
                    <a:pt x="307" y="558"/>
                  </a:lnTo>
                  <a:lnTo>
                    <a:pt x="299" y="555"/>
                  </a:lnTo>
                  <a:lnTo>
                    <a:pt x="286" y="552"/>
                  </a:lnTo>
                  <a:lnTo>
                    <a:pt x="272" y="552"/>
                  </a:lnTo>
                  <a:lnTo>
                    <a:pt x="261" y="555"/>
                  </a:lnTo>
                  <a:lnTo>
                    <a:pt x="250" y="558"/>
                  </a:lnTo>
                  <a:lnTo>
                    <a:pt x="220" y="552"/>
                  </a:lnTo>
                  <a:lnTo>
                    <a:pt x="184" y="544"/>
                  </a:lnTo>
                  <a:lnTo>
                    <a:pt x="173" y="541"/>
                  </a:lnTo>
                  <a:lnTo>
                    <a:pt x="162" y="538"/>
                  </a:lnTo>
                  <a:lnTo>
                    <a:pt x="159" y="530"/>
                  </a:lnTo>
                  <a:lnTo>
                    <a:pt x="157" y="522"/>
                  </a:lnTo>
                  <a:lnTo>
                    <a:pt x="148" y="519"/>
                  </a:lnTo>
                  <a:lnTo>
                    <a:pt x="140" y="519"/>
                  </a:lnTo>
                  <a:lnTo>
                    <a:pt x="140" y="508"/>
                  </a:lnTo>
                  <a:lnTo>
                    <a:pt x="143" y="508"/>
                  </a:lnTo>
                  <a:lnTo>
                    <a:pt x="157" y="503"/>
                  </a:lnTo>
                  <a:lnTo>
                    <a:pt x="170" y="503"/>
                  </a:lnTo>
                  <a:lnTo>
                    <a:pt x="173" y="503"/>
                  </a:lnTo>
                  <a:lnTo>
                    <a:pt x="176" y="486"/>
                  </a:lnTo>
                  <a:lnTo>
                    <a:pt x="176" y="464"/>
                  </a:lnTo>
                  <a:lnTo>
                    <a:pt x="173" y="456"/>
                  </a:lnTo>
                  <a:lnTo>
                    <a:pt x="170" y="448"/>
                  </a:lnTo>
                  <a:lnTo>
                    <a:pt x="165" y="442"/>
                  </a:lnTo>
                  <a:lnTo>
                    <a:pt x="157" y="442"/>
                  </a:lnTo>
                  <a:lnTo>
                    <a:pt x="151" y="434"/>
                  </a:lnTo>
                  <a:lnTo>
                    <a:pt x="146" y="429"/>
                  </a:lnTo>
                  <a:lnTo>
                    <a:pt x="129" y="426"/>
                  </a:lnTo>
                  <a:lnTo>
                    <a:pt x="104" y="420"/>
                  </a:lnTo>
                  <a:lnTo>
                    <a:pt x="99" y="420"/>
                  </a:lnTo>
                  <a:lnTo>
                    <a:pt x="96" y="418"/>
                  </a:lnTo>
                  <a:lnTo>
                    <a:pt x="91" y="415"/>
                  </a:lnTo>
                  <a:lnTo>
                    <a:pt x="83" y="415"/>
                  </a:lnTo>
                  <a:lnTo>
                    <a:pt x="74" y="415"/>
                  </a:lnTo>
                  <a:lnTo>
                    <a:pt x="66" y="418"/>
                  </a:lnTo>
                  <a:lnTo>
                    <a:pt x="61" y="420"/>
                  </a:lnTo>
                  <a:lnTo>
                    <a:pt x="58" y="426"/>
                  </a:lnTo>
                  <a:lnTo>
                    <a:pt x="55" y="426"/>
                  </a:lnTo>
                  <a:lnTo>
                    <a:pt x="52" y="426"/>
                  </a:lnTo>
                  <a:lnTo>
                    <a:pt x="41" y="412"/>
                  </a:lnTo>
                  <a:lnTo>
                    <a:pt x="36" y="409"/>
                  </a:lnTo>
                  <a:lnTo>
                    <a:pt x="36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28" y="393"/>
                  </a:lnTo>
                  <a:lnTo>
                    <a:pt x="25" y="387"/>
                  </a:lnTo>
                  <a:lnTo>
                    <a:pt x="17" y="385"/>
                  </a:lnTo>
                  <a:lnTo>
                    <a:pt x="14" y="382"/>
                  </a:lnTo>
                  <a:lnTo>
                    <a:pt x="14" y="379"/>
                  </a:lnTo>
                  <a:lnTo>
                    <a:pt x="8" y="377"/>
                  </a:lnTo>
                  <a:lnTo>
                    <a:pt x="3" y="374"/>
                  </a:lnTo>
                  <a:lnTo>
                    <a:pt x="3" y="371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3" y="352"/>
                  </a:lnTo>
                  <a:lnTo>
                    <a:pt x="11" y="324"/>
                  </a:lnTo>
                  <a:lnTo>
                    <a:pt x="14" y="313"/>
                  </a:lnTo>
                  <a:lnTo>
                    <a:pt x="28" y="305"/>
                  </a:lnTo>
                  <a:lnTo>
                    <a:pt x="39" y="297"/>
                  </a:lnTo>
                  <a:lnTo>
                    <a:pt x="41" y="289"/>
                  </a:lnTo>
                  <a:lnTo>
                    <a:pt x="47" y="275"/>
                  </a:lnTo>
                  <a:lnTo>
                    <a:pt x="52" y="275"/>
                  </a:lnTo>
                  <a:lnTo>
                    <a:pt x="55" y="272"/>
                  </a:lnTo>
                  <a:lnTo>
                    <a:pt x="58" y="269"/>
                  </a:lnTo>
                  <a:lnTo>
                    <a:pt x="61" y="267"/>
                  </a:lnTo>
                  <a:lnTo>
                    <a:pt x="69" y="267"/>
                  </a:lnTo>
                  <a:lnTo>
                    <a:pt x="83" y="264"/>
                  </a:lnTo>
                  <a:lnTo>
                    <a:pt x="88" y="264"/>
                  </a:lnTo>
                  <a:lnTo>
                    <a:pt x="91" y="261"/>
                  </a:lnTo>
                  <a:lnTo>
                    <a:pt x="96" y="253"/>
                  </a:lnTo>
                  <a:lnTo>
                    <a:pt x="99" y="250"/>
                  </a:lnTo>
                  <a:lnTo>
                    <a:pt x="99" y="248"/>
                  </a:lnTo>
                  <a:lnTo>
                    <a:pt x="99" y="242"/>
                  </a:lnTo>
                  <a:lnTo>
                    <a:pt x="99" y="239"/>
                  </a:lnTo>
                  <a:lnTo>
                    <a:pt x="96" y="234"/>
                  </a:lnTo>
                  <a:lnTo>
                    <a:pt x="96" y="228"/>
                  </a:lnTo>
                  <a:lnTo>
                    <a:pt x="96" y="226"/>
                  </a:lnTo>
                  <a:lnTo>
                    <a:pt x="118" y="212"/>
                  </a:lnTo>
                  <a:lnTo>
                    <a:pt x="124" y="204"/>
                  </a:lnTo>
                  <a:lnTo>
                    <a:pt x="137" y="201"/>
                  </a:lnTo>
                  <a:lnTo>
                    <a:pt x="140" y="201"/>
                  </a:lnTo>
                  <a:lnTo>
                    <a:pt x="148" y="201"/>
                  </a:lnTo>
                  <a:lnTo>
                    <a:pt x="159" y="201"/>
                  </a:lnTo>
                  <a:lnTo>
                    <a:pt x="162" y="198"/>
                  </a:lnTo>
                  <a:lnTo>
                    <a:pt x="168" y="193"/>
                  </a:lnTo>
                  <a:lnTo>
                    <a:pt x="173" y="187"/>
                  </a:lnTo>
                  <a:lnTo>
                    <a:pt x="181" y="179"/>
                  </a:lnTo>
                  <a:lnTo>
                    <a:pt x="181" y="173"/>
                  </a:lnTo>
                  <a:lnTo>
                    <a:pt x="181" y="165"/>
                  </a:lnTo>
                  <a:lnTo>
                    <a:pt x="179" y="160"/>
                  </a:lnTo>
                  <a:lnTo>
                    <a:pt x="176" y="157"/>
                  </a:lnTo>
                  <a:lnTo>
                    <a:pt x="168" y="151"/>
                  </a:lnTo>
                  <a:lnTo>
                    <a:pt x="157" y="135"/>
                  </a:lnTo>
                  <a:lnTo>
                    <a:pt x="157" y="135"/>
                  </a:lnTo>
                  <a:lnTo>
                    <a:pt x="151" y="132"/>
                  </a:lnTo>
                  <a:lnTo>
                    <a:pt x="148" y="132"/>
                  </a:lnTo>
                  <a:lnTo>
                    <a:pt x="143" y="132"/>
                  </a:lnTo>
                  <a:lnTo>
                    <a:pt x="121" y="140"/>
                  </a:lnTo>
                  <a:lnTo>
                    <a:pt x="113" y="140"/>
                  </a:lnTo>
                  <a:lnTo>
                    <a:pt x="110" y="140"/>
                  </a:lnTo>
                  <a:lnTo>
                    <a:pt x="99" y="140"/>
                  </a:lnTo>
                  <a:lnTo>
                    <a:pt x="94" y="140"/>
                  </a:lnTo>
                  <a:lnTo>
                    <a:pt x="83" y="138"/>
                  </a:lnTo>
                  <a:lnTo>
                    <a:pt x="83" y="132"/>
                  </a:lnTo>
                  <a:lnTo>
                    <a:pt x="80" y="129"/>
                  </a:lnTo>
                  <a:lnTo>
                    <a:pt x="80" y="127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3" y="113"/>
                  </a:lnTo>
                  <a:lnTo>
                    <a:pt x="99" y="102"/>
                  </a:lnTo>
                  <a:lnTo>
                    <a:pt x="121" y="88"/>
                  </a:lnTo>
                  <a:lnTo>
                    <a:pt x="121" y="86"/>
                  </a:lnTo>
                  <a:lnTo>
                    <a:pt x="124" y="83"/>
                  </a:lnTo>
                  <a:lnTo>
                    <a:pt x="146" y="64"/>
                  </a:lnTo>
                  <a:lnTo>
                    <a:pt x="165" y="53"/>
                  </a:lnTo>
                  <a:lnTo>
                    <a:pt x="165" y="36"/>
                  </a:lnTo>
                  <a:lnTo>
                    <a:pt x="168" y="22"/>
                  </a:lnTo>
                  <a:lnTo>
                    <a:pt x="170" y="22"/>
                  </a:lnTo>
                  <a:lnTo>
                    <a:pt x="173" y="22"/>
                  </a:lnTo>
                  <a:lnTo>
                    <a:pt x="198" y="17"/>
                  </a:lnTo>
                  <a:lnTo>
                    <a:pt x="209" y="14"/>
                  </a:lnTo>
                  <a:lnTo>
                    <a:pt x="211" y="9"/>
                  </a:lnTo>
                  <a:lnTo>
                    <a:pt x="214" y="6"/>
                  </a:lnTo>
                  <a:lnTo>
                    <a:pt x="225" y="0"/>
                  </a:lnTo>
                  <a:lnTo>
                    <a:pt x="231" y="0"/>
                  </a:lnTo>
                  <a:lnTo>
                    <a:pt x="23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3" y="6"/>
                  </a:lnTo>
                  <a:lnTo>
                    <a:pt x="253" y="11"/>
                  </a:lnTo>
                  <a:lnTo>
                    <a:pt x="250" y="17"/>
                  </a:lnTo>
                  <a:lnTo>
                    <a:pt x="244" y="42"/>
                  </a:lnTo>
                  <a:lnTo>
                    <a:pt x="239" y="44"/>
                  </a:lnTo>
                  <a:lnTo>
                    <a:pt x="236" y="53"/>
                  </a:lnTo>
                  <a:lnTo>
                    <a:pt x="236" y="53"/>
                  </a:lnTo>
                  <a:lnTo>
                    <a:pt x="231" y="66"/>
                  </a:lnTo>
                  <a:lnTo>
                    <a:pt x="231" y="86"/>
                  </a:lnTo>
                  <a:lnTo>
                    <a:pt x="231" y="88"/>
                  </a:lnTo>
                  <a:lnTo>
                    <a:pt x="236" y="91"/>
                  </a:lnTo>
                  <a:lnTo>
                    <a:pt x="239" y="91"/>
                  </a:lnTo>
                  <a:lnTo>
                    <a:pt x="244" y="91"/>
                  </a:lnTo>
                  <a:lnTo>
                    <a:pt x="255" y="88"/>
                  </a:lnTo>
                  <a:lnTo>
                    <a:pt x="258" y="88"/>
                  </a:lnTo>
                  <a:lnTo>
                    <a:pt x="261" y="80"/>
                  </a:lnTo>
                  <a:lnTo>
                    <a:pt x="264" y="77"/>
                  </a:lnTo>
                  <a:lnTo>
                    <a:pt x="269" y="69"/>
                  </a:lnTo>
                  <a:lnTo>
                    <a:pt x="275" y="64"/>
                  </a:lnTo>
                  <a:lnTo>
                    <a:pt x="277" y="61"/>
                  </a:lnTo>
                  <a:lnTo>
                    <a:pt x="280" y="53"/>
                  </a:lnTo>
                  <a:lnTo>
                    <a:pt x="283" y="50"/>
                  </a:lnTo>
                  <a:lnTo>
                    <a:pt x="286" y="47"/>
                  </a:lnTo>
                  <a:lnTo>
                    <a:pt x="291" y="47"/>
                  </a:lnTo>
                  <a:lnTo>
                    <a:pt x="294" y="47"/>
                  </a:lnTo>
                  <a:lnTo>
                    <a:pt x="299" y="64"/>
                  </a:lnTo>
                  <a:lnTo>
                    <a:pt x="302" y="83"/>
                  </a:lnTo>
                  <a:lnTo>
                    <a:pt x="305" y="86"/>
                  </a:lnTo>
                  <a:lnTo>
                    <a:pt x="307" y="88"/>
                  </a:lnTo>
                  <a:lnTo>
                    <a:pt x="316" y="108"/>
                  </a:lnTo>
                  <a:lnTo>
                    <a:pt x="318" y="116"/>
                  </a:lnTo>
                  <a:lnTo>
                    <a:pt x="318" y="127"/>
                  </a:lnTo>
                  <a:lnTo>
                    <a:pt x="318" y="129"/>
                  </a:lnTo>
                  <a:lnTo>
                    <a:pt x="316" y="132"/>
                  </a:lnTo>
                  <a:lnTo>
                    <a:pt x="313" y="135"/>
                  </a:lnTo>
                  <a:lnTo>
                    <a:pt x="313" y="143"/>
                  </a:lnTo>
                  <a:lnTo>
                    <a:pt x="313" y="151"/>
                  </a:lnTo>
                  <a:lnTo>
                    <a:pt x="321" y="168"/>
                  </a:lnTo>
                  <a:lnTo>
                    <a:pt x="324" y="179"/>
                  </a:lnTo>
                  <a:lnTo>
                    <a:pt x="338" y="193"/>
                  </a:lnTo>
                  <a:lnTo>
                    <a:pt x="346" y="206"/>
                  </a:lnTo>
                  <a:lnTo>
                    <a:pt x="351" y="212"/>
                  </a:lnTo>
                  <a:lnTo>
                    <a:pt x="354" y="212"/>
                  </a:lnTo>
                  <a:lnTo>
                    <a:pt x="384" y="212"/>
                  </a:lnTo>
                  <a:lnTo>
                    <a:pt x="414" y="212"/>
                  </a:lnTo>
                  <a:lnTo>
                    <a:pt x="414" y="206"/>
                  </a:lnTo>
                  <a:lnTo>
                    <a:pt x="420" y="201"/>
                  </a:lnTo>
                  <a:lnTo>
                    <a:pt x="425" y="201"/>
                  </a:lnTo>
                  <a:lnTo>
                    <a:pt x="431" y="201"/>
                  </a:lnTo>
                  <a:lnTo>
                    <a:pt x="431" y="198"/>
                  </a:lnTo>
                  <a:lnTo>
                    <a:pt x="431" y="193"/>
                  </a:lnTo>
                  <a:lnTo>
                    <a:pt x="442" y="193"/>
                  </a:lnTo>
                  <a:lnTo>
                    <a:pt x="447" y="193"/>
                  </a:lnTo>
                  <a:lnTo>
                    <a:pt x="447" y="206"/>
                  </a:lnTo>
                  <a:lnTo>
                    <a:pt x="445" y="220"/>
                  </a:lnTo>
                  <a:lnTo>
                    <a:pt x="447" y="223"/>
                  </a:lnTo>
                  <a:lnTo>
                    <a:pt x="450" y="237"/>
                  </a:lnTo>
                  <a:lnTo>
                    <a:pt x="458" y="248"/>
                  </a:lnTo>
                  <a:lnTo>
                    <a:pt x="464" y="261"/>
                  </a:lnTo>
                  <a:lnTo>
                    <a:pt x="467" y="264"/>
                  </a:lnTo>
                  <a:lnTo>
                    <a:pt x="469" y="267"/>
                  </a:lnTo>
                  <a:lnTo>
                    <a:pt x="475" y="286"/>
                  </a:lnTo>
                  <a:lnTo>
                    <a:pt x="478" y="297"/>
                  </a:lnTo>
                  <a:lnTo>
                    <a:pt x="489" y="305"/>
                  </a:lnTo>
                  <a:lnTo>
                    <a:pt x="497" y="311"/>
                  </a:lnTo>
                  <a:lnTo>
                    <a:pt x="505" y="311"/>
                  </a:lnTo>
                  <a:lnTo>
                    <a:pt x="513" y="313"/>
                  </a:lnTo>
                  <a:lnTo>
                    <a:pt x="516" y="316"/>
                  </a:lnTo>
                  <a:lnTo>
                    <a:pt x="524" y="316"/>
                  </a:lnTo>
                  <a:lnTo>
                    <a:pt x="532" y="316"/>
                  </a:lnTo>
                  <a:lnTo>
                    <a:pt x="541" y="316"/>
                  </a:lnTo>
                  <a:lnTo>
                    <a:pt x="546" y="316"/>
                  </a:lnTo>
                  <a:lnTo>
                    <a:pt x="557" y="316"/>
                  </a:lnTo>
                  <a:lnTo>
                    <a:pt x="565" y="319"/>
                  </a:lnTo>
                  <a:lnTo>
                    <a:pt x="571" y="324"/>
                  </a:lnTo>
                  <a:lnTo>
                    <a:pt x="571" y="330"/>
                  </a:lnTo>
                  <a:lnTo>
                    <a:pt x="574" y="330"/>
                  </a:lnTo>
                  <a:lnTo>
                    <a:pt x="576" y="330"/>
                  </a:lnTo>
                  <a:lnTo>
                    <a:pt x="579" y="330"/>
                  </a:lnTo>
                  <a:lnTo>
                    <a:pt x="585" y="324"/>
                  </a:lnTo>
                  <a:lnTo>
                    <a:pt x="587" y="319"/>
                  </a:lnTo>
                  <a:lnTo>
                    <a:pt x="587" y="316"/>
                  </a:lnTo>
                  <a:lnTo>
                    <a:pt x="590" y="316"/>
                  </a:lnTo>
                  <a:lnTo>
                    <a:pt x="596" y="313"/>
                  </a:lnTo>
                  <a:lnTo>
                    <a:pt x="601" y="313"/>
                  </a:lnTo>
                  <a:lnTo>
                    <a:pt x="606" y="311"/>
                  </a:lnTo>
                  <a:lnTo>
                    <a:pt x="615" y="316"/>
                  </a:lnTo>
                  <a:lnTo>
                    <a:pt x="623" y="330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39" y="346"/>
                  </a:lnTo>
                  <a:lnTo>
                    <a:pt x="648" y="352"/>
                  </a:lnTo>
                  <a:lnTo>
                    <a:pt x="653" y="346"/>
                  </a:lnTo>
                  <a:lnTo>
                    <a:pt x="661" y="346"/>
                  </a:lnTo>
                  <a:lnTo>
                    <a:pt x="661" y="344"/>
                  </a:lnTo>
                  <a:lnTo>
                    <a:pt x="667" y="344"/>
                  </a:lnTo>
                  <a:lnTo>
                    <a:pt x="675" y="344"/>
                  </a:lnTo>
                  <a:lnTo>
                    <a:pt x="675" y="346"/>
                  </a:lnTo>
                  <a:lnTo>
                    <a:pt x="675" y="352"/>
                  </a:lnTo>
                  <a:lnTo>
                    <a:pt x="675" y="360"/>
                  </a:lnTo>
                  <a:lnTo>
                    <a:pt x="675" y="371"/>
                  </a:lnTo>
                  <a:lnTo>
                    <a:pt x="675" y="374"/>
                  </a:lnTo>
                  <a:lnTo>
                    <a:pt x="670" y="379"/>
                  </a:lnTo>
                  <a:lnTo>
                    <a:pt x="670" y="398"/>
                  </a:lnTo>
                  <a:lnTo>
                    <a:pt x="670" y="418"/>
                  </a:lnTo>
                  <a:lnTo>
                    <a:pt x="675" y="420"/>
                  </a:lnTo>
                  <a:lnTo>
                    <a:pt x="675" y="426"/>
                  </a:lnTo>
                  <a:lnTo>
                    <a:pt x="678" y="431"/>
                  </a:lnTo>
                  <a:lnTo>
                    <a:pt x="678" y="445"/>
                  </a:lnTo>
                  <a:lnTo>
                    <a:pt x="678" y="456"/>
                  </a:lnTo>
                  <a:lnTo>
                    <a:pt x="678" y="473"/>
                  </a:lnTo>
                  <a:lnTo>
                    <a:pt x="681" y="484"/>
                  </a:lnTo>
                  <a:lnTo>
                    <a:pt x="686" y="489"/>
                  </a:lnTo>
                  <a:lnTo>
                    <a:pt x="694" y="519"/>
                  </a:lnTo>
                  <a:lnTo>
                    <a:pt x="705" y="527"/>
                  </a:lnTo>
                  <a:lnTo>
                    <a:pt x="711" y="536"/>
                  </a:lnTo>
                  <a:lnTo>
                    <a:pt x="713" y="541"/>
                  </a:lnTo>
                  <a:lnTo>
                    <a:pt x="716" y="552"/>
                  </a:lnTo>
                  <a:lnTo>
                    <a:pt x="713" y="560"/>
                  </a:lnTo>
                  <a:lnTo>
                    <a:pt x="713" y="571"/>
                  </a:lnTo>
                  <a:lnTo>
                    <a:pt x="711" y="571"/>
                  </a:lnTo>
                  <a:lnTo>
                    <a:pt x="711" y="580"/>
                  </a:lnTo>
                  <a:lnTo>
                    <a:pt x="708" y="580"/>
                  </a:lnTo>
                  <a:lnTo>
                    <a:pt x="705" y="582"/>
                  </a:lnTo>
                  <a:lnTo>
                    <a:pt x="700" y="582"/>
                  </a:lnTo>
                  <a:lnTo>
                    <a:pt x="692" y="582"/>
                  </a:lnTo>
                  <a:lnTo>
                    <a:pt x="686" y="580"/>
                  </a:lnTo>
                  <a:lnTo>
                    <a:pt x="678" y="571"/>
                  </a:lnTo>
                  <a:lnTo>
                    <a:pt x="664" y="571"/>
                  </a:lnTo>
                  <a:lnTo>
                    <a:pt x="650" y="571"/>
                  </a:lnTo>
                  <a:lnTo>
                    <a:pt x="637" y="574"/>
                  </a:lnTo>
                  <a:lnTo>
                    <a:pt x="623" y="580"/>
                  </a:lnTo>
                  <a:lnTo>
                    <a:pt x="617" y="588"/>
                  </a:lnTo>
                  <a:lnTo>
                    <a:pt x="609" y="613"/>
                  </a:lnTo>
                  <a:lnTo>
                    <a:pt x="606" y="624"/>
                  </a:lnTo>
                  <a:lnTo>
                    <a:pt x="604" y="635"/>
                  </a:lnTo>
                  <a:lnTo>
                    <a:pt x="596" y="635"/>
                  </a:lnTo>
                  <a:lnTo>
                    <a:pt x="590" y="637"/>
                  </a:lnTo>
                  <a:lnTo>
                    <a:pt x="585" y="643"/>
                  </a:lnTo>
                  <a:lnTo>
                    <a:pt x="576" y="643"/>
                  </a:lnTo>
                  <a:lnTo>
                    <a:pt x="571" y="643"/>
                  </a:lnTo>
                  <a:lnTo>
                    <a:pt x="565" y="640"/>
                  </a:lnTo>
                  <a:lnTo>
                    <a:pt x="557" y="635"/>
                  </a:lnTo>
                  <a:lnTo>
                    <a:pt x="554" y="629"/>
                  </a:lnTo>
                  <a:lnTo>
                    <a:pt x="552" y="624"/>
                  </a:lnTo>
                  <a:lnTo>
                    <a:pt x="541" y="624"/>
                  </a:lnTo>
                  <a:lnTo>
                    <a:pt x="535" y="621"/>
                  </a:lnTo>
                  <a:lnTo>
                    <a:pt x="527" y="624"/>
                  </a:lnTo>
                  <a:lnTo>
                    <a:pt x="524" y="624"/>
                  </a:lnTo>
                  <a:lnTo>
                    <a:pt x="513" y="635"/>
                  </a:lnTo>
                  <a:lnTo>
                    <a:pt x="505" y="643"/>
                  </a:lnTo>
                  <a:lnTo>
                    <a:pt x="486" y="646"/>
                  </a:lnTo>
                  <a:lnTo>
                    <a:pt x="442" y="648"/>
                  </a:lnTo>
                  <a:lnTo>
                    <a:pt x="431" y="651"/>
                  </a:lnTo>
                  <a:lnTo>
                    <a:pt x="420" y="659"/>
                  </a:lnTo>
                  <a:lnTo>
                    <a:pt x="412" y="678"/>
                  </a:lnTo>
                  <a:lnTo>
                    <a:pt x="403" y="689"/>
                  </a:lnTo>
                  <a:lnTo>
                    <a:pt x="398" y="692"/>
                  </a:lnTo>
                  <a:lnTo>
                    <a:pt x="390" y="700"/>
                  </a:lnTo>
                  <a:lnTo>
                    <a:pt x="393" y="722"/>
                  </a:lnTo>
                  <a:lnTo>
                    <a:pt x="393" y="747"/>
                  </a:lnTo>
                  <a:lnTo>
                    <a:pt x="393" y="753"/>
                  </a:lnTo>
                  <a:lnTo>
                    <a:pt x="390" y="761"/>
                  </a:lnTo>
                  <a:lnTo>
                    <a:pt x="384" y="761"/>
                  </a:lnTo>
                  <a:lnTo>
                    <a:pt x="379" y="764"/>
                  </a:lnTo>
                  <a:lnTo>
                    <a:pt x="360" y="764"/>
                  </a:lnTo>
                  <a:lnTo>
                    <a:pt x="338" y="76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3675834" y="1900317"/>
              <a:ext cx="793803" cy="788626"/>
            </a:xfrm>
            <a:custGeom>
              <a:avLst/>
              <a:gdLst/>
              <a:ahLst/>
              <a:cxnLst>
                <a:cxn ang="0">
                  <a:pos x="357" y="555"/>
                </a:cxn>
                <a:cxn ang="0">
                  <a:pos x="354" y="533"/>
                </a:cxn>
                <a:cxn ang="0">
                  <a:pos x="343" y="516"/>
                </a:cxn>
                <a:cxn ang="0">
                  <a:pos x="297" y="502"/>
                </a:cxn>
                <a:cxn ang="0">
                  <a:pos x="255" y="497"/>
                </a:cxn>
                <a:cxn ang="0">
                  <a:pos x="239" y="478"/>
                </a:cxn>
                <a:cxn ang="0">
                  <a:pos x="220" y="472"/>
                </a:cxn>
                <a:cxn ang="0">
                  <a:pos x="206" y="459"/>
                </a:cxn>
                <a:cxn ang="0">
                  <a:pos x="203" y="434"/>
                </a:cxn>
                <a:cxn ang="0">
                  <a:pos x="173" y="406"/>
                </a:cxn>
                <a:cxn ang="0">
                  <a:pos x="148" y="398"/>
                </a:cxn>
                <a:cxn ang="0">
                  <a:pos x="118" y="365"/>
                </a:cxn>
                <a:cxn ang="0">
                  <a:pos x="105" y="343"/>
                </a:cxn>
                <a:cxn ang="0">
                  <a:pos x="91" y="330"/>
                </a:cxn>
                <a:cxn ang="0">
                  <a:pos x="77" y="316"/>
                </a:cxn>
                <a:cxn ang="0">
                  <a:pos x="52" y="299"/>
                </a:cxn>
                <a:cxn ang="0">
                  <a:pos x="31" y="291"/>
                </a:cxn>
                <a:cxn ang="0">
                  <a:pos x="11" y="272"/>
                </a:cxn>
                <a:cxn ang="0">
                  <a:pos x="0" y="250"/>
                </a:cxn>
                <a:cxn ang="0">
                  <a:pos x="33" y="222"/>
                </a:cxn>
                <a:cxn ang="0">
                  <a:pos x="52" y="206"/>
                </a:cxn>
                <a:cxn ang="0">
                  <a:pos x="55" y="192"/>
                </a:cxn>
                <a:cxn ang="0">
                  <a:pos x="55" y="168"/>
                </a:cxn>
                <a:cxn ang="0">
                  <a:pos x="52" y="140"/>
                </a:cxn>
                <a:cxn ang="0">
                  <a:pos x="52" y="129"/>
                </a:cxn>
                <a:cxn ang="0">
                  <a:pos x="118" y="121"/>
                </a:cxn>
                <a:cxn ang="0">
                  <a:pos x="140" y="115"/>
                </a:cxn>
                <a:cxn ang="0">
                  <a:pos x="148" y="96"/>
                </a:cxn>
                <a:cxn ang="0">
                  <a:pos x="143" y="80"/>
                </a:cxn>
                <a:cxn ang="0">
                  <a:pos x="135" y="39"/>
                </a:cxn>
                <a:cxn ang="0">
                  <a:pos x="135" y="22"/>
                </a:cxn>
                <a:cxn ang="0">
                  <a:pos x="165" y="0"/>
                </a:cxn>
                <a:cxn ang="0">
                  <a:pos x="187" y="11"/>
                </a:cxn>
                <a:cxn ang="0">
                  <a:pos x="192" y="19"/>
                </a:cxn>
                <a:cxn ang="0">
                  <a:pos x="236" y="22"/>
                </a:cxn>
                <a:cxn ang="0">
                  <a:pos x="258" y="47"/>
                </a:cxn>
                <a:cxn ang="0">
                  <a:pos x="266" y="66"/>
                </a:cxn>
                <a:cxn ang="0">
                  <a:pos x="283" y="82"/>
                </a:cxn>
                <a:cxn ang="0">
                  <a:pos x="302" y="102"/>
                </a:cxn>
                <a:cxn ang="0">
                  <a:pos x="338" y="121"/>
                </a:cxn>
                <a:cxn ang="0">
                  <a:pos x="351" y="148"/>
                </a:cxn>
                <a:cxn ang="0">
                  <a:pos x="368" y="165"/>
                </a:cxn>
                <a:cxn ang="0">
                  <a:pos x="393" y="151"/>
                </a:cxn>
                <a:cxn ang="0">
                  <a:pos x="409" y="151"/>
                </a:cxn>
                <a:cxn ang="0">
                  <a:pos x="431" y="173"/>
                </a:cxn>
                <a:cxn ang="0">
                  <a:pos x="436" y="184"/>
                </a:cxn>
                <a:cxn ang="0">
                  <a:pos x="467" y="195"/>
                </a:cxn>
                <a:cxn ang="0">
                  <a:pos x="480" y="206"/>
                </a:cxn>
                <a:cxn ang="0">
                  <a:pos x="483" y="272"/>
                </a:cxn>
                <a:cxn ang="0">
                  <a:pos x="489" y="291"/>
                </a:cxn>
                <a:cxn ang="0">
                  <a:pos x="483" y="299"/>
                </a:cxn>
                <a:cxn ang="0">
                  <a:pos x="486" y="327"/>
                </a:cxn>
                <a:cxn ang="0">
                  <a:pos x="511" y="338"/>
                </a:cxn>
                <a:cxn ang="0">
                  <a:pos x="519" y="393"/>
                </a:cxn>
                <a:cxn ang="0">
                  <a:pos x="549" y="423"/>
                </a:cxn>
                <a:cxn ang="0">
                  <a:pos x="538" y="480"/>
                </a:cxn>
                <a:cxn ang="0">
                  <a:pos x="511" y="489"/>
                </a:cxn>
                <a:cxn ang="0">
                  <a:pos x="494" y="494"/>
                </a:cxn>
                <a:cxn ang="0">
                  <a:pos x="480" y="502"/>
                </a:cxn>
                <a:cxn ang="0">
                  <a:pos x="475" y="524"/>
                </a:cxn>
                <a:cxn ang="0">
                  <a:pos x="447" y="538"/>
                </a:cxn>
                <a:cxn ang="0">
                  <a:pos x="409" y="563"/>
                </a:cxn>
                <a:cxn ang="0">
                  <a:pos x="368" y="568"/>
                </a:cxn>
              </a:cxnLst>
              <a:rect l="0" t="0" r="r" b="b"/>
              <a:pathLst>
                <a:path w="549" h="568">
                  <a:moveTo>
                    <a:pt x="368" y="568"/>
                  </a:moveTo>
                  <a:lnTo>
                    <a:pt x="362" y="566"/>
                  </a:lnTo>
                  <a:lnTo>
                    <a:pt x="357" y="555"/>
                  </a:lnTo>
                  <a:lnTo>
                    <a:pt x="357" y="552"/>
                  </a:lnTo>
                  <a:lnTo>
                    <a:pt x="357" y="544"/>
                  </a:lnTo>
                  <a:lnTo>
                    <a:pt x="354" y="533"/>
                  </a:lnTo>
                  <a:lnTo>
                    <a:pt x="349" y="524"/>
                  </a:lnTo>
                  <a:lnTo>
                    <a:pt x="346" y="522"/>
                  </a:lnTo>
                  <a:lnTo>
                    <a:pt x="343" y="516"/>
                  </a:lnTo>
                  <a:lnTo>
                    <a:pt x="330" y="513"/>
                  </a:lnTo>
                  <a:lnTo>
                    <a:pt x="316" y="502"/>
                  </a:lnTo>
                  <a:lnTo>
                    <a:pt x="297" y="502"/>
                  </a:lnTo>
                  <a:lnTo>
                    <a:pt x="272" y="502"/>
                  </a:lnTo>
                  <a:lnTo>
                    <a:pt x="261" y="500"/>
                  </a:lnTo>
                  <a:lnTo>
                    <a:pt x="255" y="497"/>
                  </a:lnTo>
                  <a:lnTo>
                    <a:pt x="253" y="491"/>
                  </a:lnTo>
                  <a:lnTo>
                    <a:pt x="247" y="483"/>
                  </a:lnTo>
                  <a:lnTo>
                    <a:pt x="239" y="478"/>
                  </a:lnTo>
                  <a:lnTo>
                    <a:pt x="236" y="472"/>
                  </a:lnTo>
                  <a:lnTo>
                    <a:pt x="225" y="472"/>
                  </a:lnTo>
                  <a:lnTo>
                    <a:pt x="220" y="472"/>
                  </a:lnTo>
                  <a:lnTo>
                    <a:pt x="217" y="472"/>
                  </a:lnTo>
                  <a:lnTo>
                    <a:pt x="206" y="470"/>
                  </a:lnTo>
                  <a:lnTo>
                    <a:pt x="206" y="459"/>
                  </a:lnTo>
                  <a:lnTo>
                    <a:pt x="206" y="442"/>
                  </a:lnTo>
                  <a:lnTo>
                    <a:pt x="203" y="437"/>
                  </a:lnTo>
                  <a:lnTo>
                    <a:pt x="203" y="434"/>
                  </a:lnTo>
                  <a:lnTo>
                    <a:pt x="187" y="417"/>
                  </a:lnTo>
                  <a:lnTo>
                    <a:pt x="173" y="409"/>
                  </a:lnTo>
                  <a:lnTo>
                    <a:pt x="173" y="406"/>
                  </a:lnTo>
                  <a:lnTo>
                    <a:pt x="170" y="404"/>
                  </a:lnTo>
                  <a:lnTo>
                    <a:pt x="159" y="404"/>
                  </a:lnTo>
                  <a:lnTo>
                    <a:pt x="148" y="398"/>
                  </a:lnTo>
                  <a:lnTo>
                    <a:pt x="143" y="395"/>
                  </a:lnTo>
                  <a:lnTo>
                    <a:pt x="135" y="393"/>
                  </a:lnTo>
                  <a:lnTo>
                    <a:pt x="118" y="365"/>
                  </a:lnTo>
                  <a:lnTo>
                    <a:pt x="107" y="354"/>
                  </a:lnTo>
                  <a:lnTo>
                    <a:pt x="105" y="351"/>
                  </a:lnTo>
                  <a:lnTo>
                    <a:pt x="105" y="343"/>
                  </a:lnTo>
                  <a:lnTo>
                    <a:pt x="99" y="338"/>
                  </a:lnTo>
                  <a:lnTo>
                    <a:pt x="94" y="332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0" y="321"/>
                  </a:lnTo>
                  <a:lnTo>
                    <a:pt x="77" y="316"/>
                  </a:lnTo>
                  <a:lnTo>
                    <a:pt x="72" y="310"/>
                  </a:lnTo>
                  <a:lnTo>
                    <a:pt x="61" y="308"/>
                  </a:lnTo>
                  <a:lnTo>
                    <a:pt x="52" y="299"/>
                  </a:lnTo>
                  <a:lnTo>
                    <a:pt x="41" y="291"/>
                  </a:lnTo>
                  <a:lnTo>
                    <a:pt x="36" y="291"/>
                  </a:lnTo>
                  <a:lnTo>
                    <a:pt x="31" y="291"/>
                  </a:lnTo>
                  <a:lnTo>
                    <a:pt x="25" y="286"/>
                  </a:lnTo>
                  <a:lnTo>
                    <a:pt x="20" y="280"/>
                  </a:lnTo>
                  <a:lnTo>
                    <a:pt x="11" y="272"/>
                  </a:lnTo>
                  <a:lnTo>
                    <a:pt x="6" y="266"/>
                  </a:lnTo>
                  <a:lnTo>
                    <a:pt x="6" y="258"/>
                  </a:lnTo>
                  <a:lnTo>
                    <a:pt x="0" y="250"/>
                  </a:lnTo>
                  <a:lnTo>
                    <a:pt x="11" y="242"/>
                  </a:lnTo>
                  <a:lnTo>
                    <a:pt x="22" y="231"/>
                  </a:lnTo>
                  <a:lnTo>
                    <a:pt x="33" y="222"/>
                  </a:lnTo>
                  <a:lnTo>
                    <a:pt x="50" y="217"/>
                  </a:lnTo>
                  <a:lnTo>
                    <a:pt x="52" y="211"/>
                  </a:lnTo>
                  <a:lnTo>
                    <a:pt x="52" y="206"/>
                  </a:lnTo>
                  <a:lnTo>
                    <a:pt x="52" y="201"/>
                  </a:lnTo>
                  <a:lnTo>
                    <a:pt x="52" y="192"/>
                  </a:lnTo>
                  <a:lnTo>
                    <a:pt x="55" y="192"/>
                  </a:lnTo>
                  <a:lnTo>
                    <a:pt x="55" y="190"/>
                  </a:lnTo>
                  <a:lnTo>
                    <a:pt x="55" y="176"/>
                  </a:lnTo>
                  <a:lnTo>
                    <a:pt x="55" y="168"/>
                  </a:lnTo>
                  <a:lnTo>
                    <a:pt x="52" y="165"/>
                  </a:lnTo>
                  <a:lnTo>
                    <a:pt x="52" y="143"/>
                  </a:lnTo>
                  <a:lnTo>
                    <a:pt x="52" y="140"/>
                  </a:lnTo>
                  <a:lnTo>
                    <a:pt x="52" y="135"/>
                  </a:lnTo>
                  <a:lnTo>
                    <a:pt x="52" y="132"/>
                  </a:lnTo>
                  <a:lnTo>
                    <a:pt x="52" y="129"/>
                  </a:lnTo>
                  <a:lnTo>
                    <a:pt x="91" y="129"/>
                  </a:lnTo>
                  <a:lnTo>
                    <a:pt x="110" y="129"/>
                  </a:lnTo>
                  <a:lnTo>
                    <a:pt x="118" y="121"/>
                  </a:lnTo>
                  <a:lnTo>
                    <a:pt x="132" y="118"/>
                  </a:lnTo>
                  <a:lnTo>
                    <a:pt x="135" y="118"/>
                  </a:lnTo>
                  <a:lnTo>
                    <a:pt x="140" y="115"/>
                  </a:lnTo>
                  <a:lnTo>
                    <a:pt x="146" y="110"/>
                  </a:lnTo>
                  <a:lnTo>
                    <a:pt x="148" y="107"/>
                  </a:lnTo>
                  <a:lnTo>
                    <a:pt x="148" y="96"/>
                  </a:lnTo>
                  <a:lnTo>
                    <a:pt x="148" y="85"/>
                  </a:lnTo>
                  <a:lnTo>
                    <a:pt x="146" y="82"/>
                  </a:lnTo>
                  <a:lnTo>
                    <a:pt x="143" y="80"/>
                  </a:lnTo>
                  <a:lnTo>
                    <a:pt x="140" y="63"/>
                  </a:lnTo>
                  <a:lnTo>
                    <a:pt x="135" y="47"/>
                  </a:lnTo>
                  <a:lnTo>
                    <a:pt x="135" y="39"/>
                  </a:lnTo>
                  <a:lnTo>
                    <a:pt x="135" y="30"/>
                  </a:lnTo>
                  <a:lnTo>
                    <a:pt x="135" y="25"/>
                  </a:lnTo>
                  <a:lnTo>
                    <a:pt x="135" y="22"/>
                  </a:lnTo>
                  <a:lnTo>
                    <a:pt x="146" y="1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76" y="0"/>
                  </a:lnTo>
                  <a:lnTo>
                    <a:pt x="181" y="6"/>
                  </a:lnTo>
                  <a:lnTo>
                    <a:pt x="187" y="11"/>
                  </a:lnTo>
                  <a:lnTo>
                    <a:pt x="187" y="14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8" y="22"/>
                  </a:lnTo>
                  <a:lnTo>
                    <a:pt x="220" y="22"/>
                  </a:lnTo>
                  <a:lnTo>
                    <a:pt x="236" y="22"/>
                  </a:lnTo>
                  <a:lnTo>
                    <a:pt x="244" y="30"/>
                  </a:lnTo>
                  <a:lnTo>
                    <a:pt x="250" y="36"/>
                  </a:lnTo>
                  <a:lnTo>
                    <a:pt x="258" y="47"/>
                  </a:lnTo>
                  <a:lnTo>
                    <a:pt x="261" y="58"/>
                  </a:lnTo>
                  <a:lnTo>
                    <a:pt x="266" y="63"/>
                  </a:lnTo>
                  <a:lnTo>
                    <a:pt x="266" y="66"/>
                  </a:lnTo>
                  <a:lnTo>
                    <a:pt x="272" y="74"/>
                  </a:lnTo>
                  <a:lnTo>
                    <a:pt x="275" y="82"/>
                  </a:lnTo>
                  <a:lnTo>
                    <a:pt x="283" y="82"/>
                  </a:lnTo>
                  <a:lnTo>
                    <a:pt x="286" y="85"/>
                  </a:lnTo>
                  <a:lnTo>
                    <a:pt x="299" y="99"/>
                  </a:lnTo>
                  <a:lnTo>
                    <a:pt x="302" y="102"/>
                  </a:lnTo>
                  <a:lnTo>
                    <a:pt x="316" y="110"/>
                  </a:lnTo>
                  <a:lnTo>
                    <a:pt x="330" y="113"/>
                  </a:lnTo>
                  <a:lnTo>
                    <a:pt x="338" y="121"/>
                  </a:lnTo>
                  <a:lnTo>
                    <a:pt x="346" y="132"/>
                  </a:lnTo>
                  <a:lnTo>
                    <a:pt x="349" y="140"/>
                  </a:lnTo>
                  <a:lnTo>
                    <a:pt x="351" y="148"/>
                  </a:lnTo>
                  <a:lnTo>
                    <a:pt x="354" y="154"/>
                  </a:lnTo>
                  <a:lnTo>
                    <a:pt x="357" y="165"/>
                  </a:lnTo>
                  <a:lnTo>
                    <a:pt x="368" y="165"/>
                  </a:lnTo>
                  <a:lnTo>
                    <a:pt x="376" y="165"/>
                  </a:lnTo>
                  <a:lnTo>
                    <a:pt x="382" y="157"/>
                  </a:lnTo>
                  <a:lnTo>
                    <a:pt x="393" y="151"/>
                  </a:lnTo>
                  <a:lnTo>
                    <a:pt x="398" y="151"/>
                  </a:lnTo>
                  <a:lnTo>
                    <a:pt x="409" y="151"/>
                  </a:lnTo>
                  <a:lnTo>
                    <a:pt x="409" y="151"/>
                  </a:lnTo>
                  <a:lnTo>
                    <a:pt x="412" y="151"/>
                  </a:lnTo>
                  <a:lnTo>
                    <a:pt x="423" y="162"/>
                  </a:lnTo>
                  <a:lnTo>
                    <a:pt x="431" y="173"/>
                  </a:lnTo>
                  <a:lnTo>
                    <a:pt x="436" y="176"/>
                  </a:lnTo>
                  <a:lnTo>
                    <a:pt x="436" y="179"/>
                  </a:lnTo>
                  <a:lnTo>
                    <a:pt x="436" y="184"/>
                  </a:lnTo>
                  <a:lnTo>
                    <a:pt x="445" y="190"/>
                  </a:lnTo>
                  <a:lnTo>
                    <a:pt x="456" y="192"/>
                  </a:lnTo>
                  <a:lnTo>
                    <a:pt x="467" y="195"/>
                  </a:lnTo>
                  <a:lnTo>
                    <a:pt x="475" y="198"/>
                  </a:lnTo>
                  <a:lnTo>
                    <a:pt x="480" y="203"/>
                  </a:lnTo>
                  <a:lnTo>
                    <a:pt x="480" y="206"/>
                  </a:lnTo>
                  <a:lnTo>
                    <a:pt x="480" y="209"/>
                  </a:lnTo>
                  <a:lnTo>
                    <a:pt x="483" y="242"/>
                  </a:lnTo>
                  <a:lnTo>
                    <a:pt x="483" y="272"/>
                  </a:lnTo>
                  <a:lnTo>
                    <a:pt x="486" y="280"/>
                  </a:lnTo>
                  <a:lnTo>
                    <a:pt x="489" y="280"/>
                  </a:lnTo>
                  <a:lnTo>
                    <a:pt x="489" y="291"/>
                  </a:lnTo>
                  <a:lnTo>
                    <a:pt x="489" y="299"/>
                  </a:lnTo>
                  <a:lnTo>
                    <a:pt x="486" y="299"/>
                  </a:lnTo>
                  <a:lnTo>
                    <a:pt x="483" y="299"/>
                  </a:lnTo>
                  <a:lnTo>
                    <a:pt x="483" y="310"/>
                  </a:lnTo>
                  <a:lnTo>
                    <a:pt x="483" y="324"/>
                  </a:lnTo>
                  <a:lnTo>
                    <a:pt x="486" y="327"/>
                  </a:lnTo>
                  <a:lnTo>
                    <a:pt x="489" y="330"/>
                  </a:lnTo>
                  <a:lnTo>
                    <a:pt x="500" y="332"/>
                  </a:lnTo>
                  <a:lnTo>
                    <a:pt x="511" y="338"/>
                  </a:lnTo>
                  <a:lnTo>
                    <a:pt x="511" y="365"/>
                  </a:lnTo>
                  <a:lnTo>
                    <a:pt x="513" y="387"/>
                  </a:lnTo>
                  <a:lnTo>
                    <a:pt x="519" y="393"/>
                  </a:lnTo>
                  <a:lnTo>
                    <a:pt x="524" y="395"/>
                  </a:lnTo>
                  <a:lnTo>
                    <a:pt x="538" y="409"/>
                  </a:lnTo>
                  <a:lnTo>
                    <a:pt x="549" y="423"/>
                  </a:lnTo>
                  <a:lnTo>
                    <a:pt x="549" y="448"/>
                  </a:lnTo>
                  <a:lnTo>
                    <a:pt x="549" y="475"/>
                  </a:lnTo>
                  <a:lnTo>
                    <a:pt x="538" y="480"/>
                  </a:lnTo>
                  <a:lnTo>
                    <a:pt x="533" y="489"/>
                  </a:lnTo>
                  <a:lnTo>
                    <a:pt x="522" y="489"/>
                  </a:lnTo>
                  <a:lnTo>
                    <a:pt x="511" y="489"/>
                  </a:lnTo>
                  <a:lnTo>
                    <a:pt x="511" y="491"/>
                  </a:lnTo>
                  <a:lnTo>
                    <a:pt x="508" y="491"/>
                  </a:lnTo>
                  <a:lnTo>
                    <a:pt x="494" y="494"/>
                  </a:lnTo>
                  <a:lnTo>
                    <a:pt x="486" y="500"/>
                  </a:lnTo>
                  <a:lnTo>
                    <a:pt x="483" y="502"/>
                  </a:lnTo>
                  <a:lnTo>
                    <a:pt x="480" y="502"/>
                  </a:lnTo>
                  <a:lnTo>
                    <a:pt x="480" y="513"/>
                  </a:lnTo>
                  <a:lnTo>
                    <a:pt x="480" y="524"/>
                  </a:lnTo>
                  <a:lnTo>
                    <a:pt x="475" y="524"/>
                  </a:lnTo>
                  <a:lnTo>
                    <a:pt x="469" y="530"/>
                  </a:lnTo>
                  <a:lnTo>
                    <a:pt x="456" y="533"/>
                  </a:lnTo>
                  <a:lnTo>
                    <a:pt x="447" y="538"/>
                  </a:lnTo>
                  <a:lnTo>
                    <a:pt x="436" y="546"/>
                  </a:lnTo>
                  <a:lnTo>
                    <a:pt x="426" y="552"/>
                  </a:lnTo>
                  <a:lnTo>
                    <a:pt x="409" y="563"/>
                  </a:lnTo>
                  <a:lnTo>
                    <a:pt x="393" y="568"/>
                  </a:lnTo>
                  <a:lnTo>
                    <a:pt x="382" y="568"/>
                  </a:lnTo>
                  <a:lnTo>
                    <a:pt x="368" y="56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1385761" y="2610649"/>
              <a:ext cx="689181" cy="522429"/>
            </a:xfrm>
            <a:custGeom>
              <a:avLst/>
              <a:gdLst/>
              <a:ahLst/>
              <a:cxnLst>
                <a:cxn ang="0">
                  <a:pos x="85" y="362"/>
                </a:cxn>
                <a:cxn ang="0">
                  <a:pos x="74" y="335"/>
                </a:cxn>
                <a:cxn ang="0">
                  <a:pos x="99" y="302"/>
                </a:cxn>
                <a:cxn ang="0">
                  <a:pos x="85" y="269"/>
                </a:cxn>
                <a:cxn ang="0">
                  <a:pos x="66" y="263"/>
                </a:cxn>
                <a:cxn ang="0">
                  <a:pos x="55" y="230"/>
                </a:cxn>
                <a:cxn ang="0">
                  <a:pos x="36" y="222"/>
                </a:cxn>
                <a:cxn ang="0">
                  <a:pos x="8" y="230"/>
                </a:cxn>
                <a:cxn ang="0">
                  <a:pos x="0" y="209"/>
                </a:cxn>
                <a:cxn ang="0">
                  <a:pos x="16" y="184"/>
                </a:cxn>
                <a:cxn ang="0">
                  <a:pos x="47" y="162"/>
                </a:cxn>
                <a:cxn ang="0">
                  <a:pos x="49" y="121"/>
                </a:cxn>
                <a:cxn ang="0">
                  <a:pos x="63" y="123"/>
                </a:cxn>
                <a:cxn ang="0">
                  <a:pos x="55" y="143"/>
                </a:cxn>
                <a:cxn ang="0">
                  <a:pos x="68" y="173"/>
                </a:cxn>
                <a:cxn ang="0">
                  <a:pos x="90" y="170"/>
                </a:cxn>
                <a:cxn ang="0">
                  <a:pos x="107" y="123"/>
                </a:cxn>
                <a:cxn ang="0">
                  <a:pos x="134" y="123"/>
                </a:cxn>
                <a:cxn ang="0">
                  <a:pos x="151" y="132"/>
                </a:cxn>
                <a:cxn ang="0">
                  <a:pos x="175" y="134"/>
                </a:cxn>
                <a:cxn ang="0">
                  <a:pos x="178" y="80"/>
                </a:cxn>
                <a:cxn ang="0">
                  <a:pos x="200" y="36"/>
                </a:cxn>
                <a:cxn ang="0">
                  <a:pos x="192" y="22"/>
                </a:cxn>
                <a:cxn ang="0">
                  <a:pos x="200" y="0"/>
                </a:cxn>
                <a:cxn ang="0">
                  <a:pos x="219" y="5"/>
                </a:cxn>
                <a:cxn ang="0">
                  <a:pos x="239" y="27"/>
                </a:cxn>
                <a:cxn ang="0">
                  <a:pos x="288" y="33"/>
                </a:cxn>
                <a:cxn ang="0">
                  <a:pos x="307" y="25"/>
                </a:cxn>
                <a:cxn ang="0">
                  <a:pos x="340" y="14"/>
                </a:cxn>
                <a:cxn ang="0">
                  <a:pos x="373" y="25"/>
                </a:cxn>
                <a:cxn ang="0">
                  <a:pos x="442" y="36"/>
                </a:cxn>
                <a:cxn ang="0">
                  <a:pos x="472" y="69"/>
                </a:cxn>
                <a:cxn ang="0">
                  <a:pos x="417" y="88"/>
                </a:cxn>
                <a:cxn ang="0">
                  <a:pos x="417" y="118"/>
                </a:cxn>
                <a:cxn ang="0">
                  <a:pos x="409" y="151"/>
                </a:cxn>
                <a:cxn ang="0">
                  <a:pos x="398" y="170"/>
                </a:cxn>
                <a:cxn ang="0">
                  <a:pos x="359" y="195"/>
                </a:cxn>
                <a:cxn ang="0">
                  <a:pos x="340" y="206"/>
                </a:cxn>
                <a:cxn ang="0">
                  <a:pos x="329" y="214"/>
                </a:cxn>
                <a:cxn ang="0">
                  <a:pos x="343" y="239"/>
                </a:cxn>
                <a:cxn ang="0">
                  <a:pos x="335" y="252"/>
                </a:cxn>
                <a:cxn ang="0">
                  <a:pos x="340" y="269"/>
                </a:cxn>
                <a:cxn ang="0">
                  <a:pos x="348" y="285"/>
                </a:cxn>
                <a:cxn ang="0">
                  <a:pos x="332" y="294"/>
                </a:cxn>
                <a:cxn ang="0">
                  <a:pos x="315" y="338"/>
                </a:cxn>
                <a:cxn ang="0">
                  <a:pos x="296" y="354"/>
                </a:cxn>
                <a:cxn ang="0">
                  <a:pos x="258" y="357"/>
                </a:cxn>
                <a:cxn ang="0">
                  <a:pos x="192" y="346"/>
                </a:cxn>
                <a:cxn ang="0">
                  <a:pos x="154" y="346"/>
                </a:cxn>
                <a:cxn ang="0">
                  <a:pos x="134" y="362"/>
                </a:cxn>
              </a:cxnLst>
              <a:rect l="0" t="0" r="r" b="b"/>
              <a:pathLst>
                <a:path w="477" h="373">
                  <a:moveTo>
                    <a:pt x="99" y="373"/>
                  </a:moveTo>
                  <a:lnTo>
                    <a:pt x="99" y="370"/>
                  </a:lnTo>
                  <a:lnTo>
                    <a:pt x="96" y="365"/>
                  </a:lnTo>
                  <a:lnTo>
                    <a:pt x="85" y="362"/>
                  </a:lnTo>
                  <a:lnTo>
                    <a:pt x="77" y="354"/>
                  </a:lnTo>
                  <a:lnTo>
                    <a:pt x="74" y="354"/>
                  </a:lnTo>
                  <a:lnTo>
                    <a:pt x="74" y="351"/>
                  </a:lnTo>
                  <a:lnTo>
                    <a:pt x="74" y="335"/>
                  </a:lnTo>
                  <a:lnTo>
                    <a:pt x="77" y="318"/>
                  </a:lnTo>
                  <a:lnTo>
                    <a:pt x="85" y="313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99" y="285"/>
                  </a:lnTo>
                  <a:lnTo>
                    <a:pt x="99" y="269"/>
                  </a:lnTo>
                  <a:lnTo>
                    <a:pt x="93" y="269"/>
                  </a:lnTo>
                  <a:lnTo>
                    <a:pt x="85" y="269"/>
                  </a:lnTo>
                  <a:lnTo>
                    <a:pt x="82" y="266"/>
                  </a:lnTo>
                  <a:lnTo>
                    <a:pt x="79" y="263"/>
                  </a:lnTo>
                  <a:lnTo>
                    <a:pt x="77" y="263"/>
                  </a:lnTo>
                  <a:lnTo>
                    <a:pt x="66" y="263"/>
                  </a:lnTo>
                  <a:lnTo>
                    <a:pt x="63" y="261"/>
                  </a:lnTo>
                  <a:lnTo>
                    <a:pt x="55" y="258"/>
                  </a:lnTo>
                  <a:lnTo>
                    <a:pt x="55" y="247"/>
                  </a:lnTo>
                  <a:lnTo>
                    <a:pt x="55" y="230"/>
                  </a:lnTo>
                  <a:lnTo>
                    <a:pt x="49" y="228"/>
                  </a:lnTo>
                  <a:lnTo>
                    <a:pt x="47" y="222"/>
                  </a:lnTo>
                  <a:lnTo>
                    <a:pt x="44" y="222"/>
                  </a:lnTo>
                  <a:lnTo>
                    <a:pt x="36" y="222"/>
                  </a:lnTo>
                  <a:lnTo>
                    <a:pt x="25" y="228"/>
                  </a:lnTo>
                  <a:lnTo>
                    <a:pt x="11" y="230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0" y="217"/>
                  </a:lnTo>
                  <a:lnTo>
                    <a:pt x="0" y="209"/>
                  </a:lnTo>
                  <a:lnTo>
                    <a:pt x="3" y="200"/>
                  </a:lnTo>
                  <a:lnTo>
                    <a:pt x="3" y="189"/>
                  </a:lnTo>
                  <a:lnTo>
                    <a:pt x="8" y="184"/>
                  </a:lnTo>
                  <a:lnTo>
                    <a:pt x="16" y="184"/>
                  </a:lnTo>
                  <a:lnTo>
                    <a:pt x="25" y="181"/>
                  </a:lnTo>
                  <a:lnTo>
                    <a:pt x="33" y="178"/>
                  </a:lnTo>
                  <a:lnTo>
                    <a:pt x="38" y="170"/>
                  </a:lnTo>
                  <a:lnTo>
                    <a:pt x="47" y="162"/>
                  </a:lnTo>
                  <a:lnTo>
                    <a:pt x="47" y="143"/>
                  </a:lnTo>
                  <a:lnTo>
                    <a:pt x="47" y="129"/>
                  </a:lnTo>
                  <a:lnTo>
                    <a:pt x="49" y="123"/>
                  </a:lnTo>
                  <a:lnTo>
                    <a:pt x="49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60" y="121"/>
                  </a:lnTo>
                  <a:lnTo>
                    <a:pt x="63" y="123"/>
                  </a:lnTo>
                  <a:lnTo>
                    <a:pt x="63" y="129"/>
                  </a:lnTo>
                  <a:lnTo>
                    <a:pt x="63" y="129"/>
                  </a:lnTo>
                  <a:lnTo>
                    <a:pt x="60" y="137"/>
                  </a:lnTo>
                  <a:lnTo>
                    <a:pt x="55" y="143"/>
                  </a:lnTo>
                  <a:lnTo>
                    <a:pt x="55" y="162"/>
                  </a:lnTo>
                  <a:lnTo>
                    <a:pt x="60" y="170"/>
                  </a:lnTo>
                  <a:lnTo>
                    <a:pt x="63" y="173"/>
                  </a:lnTo>
                  <a:lnTo>
                    <a:pt x="68" y="173"/>
                  </a:lnTo>
                  <a:lnTo>
                    <a:pt x="77" y="173"/>
                  </a:lnTo>
                  <a:lnTo>
                    <a:pt x="79" y="173"/>
                  </a:lnTo>
                  <a:lnTo>
                    <a:pt x="85" y="173"/>
                  </a:lnTo>
                  <a:lnTo>
                    <a:pt x="90" y="170"/>
                  </a:lnTo>
                  <a:lnTo>
                    <a:pt x="93" y="167"/>
                  </a:lnTo>
                  <a:lnTo>
                    <a:pt x="99" y="148"/>
                  </a:lnTo>
                  <a:lnTo>
                    <a:pt x="104" y="129"/>
                  </a:lnTo>
                  <a:lnTo>
                    <a:pt x="107" y="123"/>
                  </a:lnTo>
                  <a:lnTo>
                    <a:pt x="110" y="121"/>
                  </a:lnTo>
                  <a:lnTo>
                    <a:pt x="123" y="121"/>
                  </a:lnTo>
                  <a:lnTo>
                    <a:pt x="132" y="121"/>
                  </a:lnTo>
                  <a:lnTo>
                    <a:pt x="134" y="123"/>
                  </a:lnTo>
                  <a:lnTo>
                    <a:pt x="134" y="129"/>
                  </a:lnTo>
                  <a:lnTo>
                    <a:pt x="140" y="129"/>
                  </a:lnTo>
                  <a:lnTo>
                    <a:pt x="148" y="129"/>
                  </a:lnTo>
                  <a:lnTo>
                    <a:pt x="151" y="132"/>
                  </a:lnTo>
                  <a:lnTo>
                    <a:pt x="154" y="132"/>
                  </a:lnTo>
                  <a:lnTo>
                    <a:pt x="159" y="134"/>
                  </a:lnTo>
                  <a:lnTo>
                    <a:pt x="164" y="134"/>
                  </a:lnTo>
                  <a:lnTo>
                    <a:pt x="175" y="134"/>
                  </a:lnTo>
                  <a:lnTo>
                    <a:pt x="178" y="129"/>
                  </a:lnTo>
                  <a:lnTo>
                    <a:pt x="184" y="121"/>
                  </a:lnTo>
                  <a:lnTo>
                    <a:pt x="184" y="101"/>
                  </a:lnTo>
                  <a:lnTo>
                    <a:pt x="178" y="80"/>
                  </a:lnTo>
                  <a:lnTo>
                    <a:pt x="189" y="66"/>
                  </a:lnTo>
                  <a:lnTo>
                    <a:pt x="200" y="52"/>
                  </a:lnTo>
                  <a:lnTo>
                    <a:pt x="200" y="47"/>
                  </a:lnTo>
                  <a:lnTo>
                    <a:pt x="200" y="36"/>
                  </a:lnTo>
                  <a:lnTo>
                    <a:pt x="197" y="36"/>
                  </a:lnTo>
                  <a:lnTo>
                    <a:pt x="195" y="33"/>
                  </a:lnTo>
                  <a:lnTo>
                    <a:pt x="192" y="25"/>
                  </a:lnTo>
                  <a:lnTo>
                    <a:pt x="192" y="22"/>
                  </a:lnTo>
                  <a:lnTo>
                    <a:pt x="192" y="11"/>
                  </a:lnTo>
                  <a:lnTo>
                    <a:pt x="192" y="5"/>
                  </a:lnTo>
                  <a:lnTo>
                    <a:pt x="195" y="3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4" y="3"/>
                  </a:lnTo>
                  <a:lnTo>
                    <a:pt x="219" y="5"/>
                  </a:lnTo>
                  <a:lnTo>
                    <a:pt x="222" y="14"/>
                  </a:lnTo>
                  <a:lnTo>
                    <a:pt x="228" y="22"/>
                  </a:lnTo>
                  <a:lnTo>
                    <a:pt x="233" y="25"/>
                  </a:lnTo>
                  <a:lnTo>
                    <a:pt x="239" y="27"/>
                  </a:lnTo>
                  <a:lnTo>
                    <a:pt x="258" y="30"/>
                  </a:lnTo>
                  <a:lnTo>
                    <a:pt x="277" y="33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93" y="33"/>
                  </a:lnTo>
                  <a:lnTo>
                    <a:pt x="304" y="30"/>
                  </a:lnTo>
                  <a:lnTo>
                    <a:pt x="304" y="27"/>
                  </a:lnTo>
                  <a:lnTo>
                    <a:pt x="307" y="25"/>
                  </a:lnTo>
                  <a:lnTo>
                    <a:pt x="307" y="19"/>
                  </a:lnTo>
                  <a:lnTo>
                    <a:pt x="304" y="11"/>
                  </a:lnTo>
                  <a:lnTo>
                    <a:pt x="324" y="11"/>
                  </a:lnTo>
                  <a:lnTo>
                    <a:pt x="340" y="14"/>
                  </a:lnTo>
                  <a:lnTo>
                    <a:pt x="343" y="14"/>
                  </a:lnTo>
                  <a:lnTo>
                    <a:pt x="343" y="14"/>
                  </a:lnTo>
                  <a:lnTo>
                    <a:pt x="357" y="19"/>
                  </a:lnTo>
                  <a:lnTo>
                    <a:pt x="373" y="25"/>
                  </a:lnTo>
                  <a:lnTo>
                    <a:pt x="398" y="25"/>
                  </a:lnTo>
                  <a:lnTo>
                    <a:pt x="422" y="30"/>
                  </a:lnTo>
                  <a:lnTo>
                    <a:pt x="431" y="33"/>
                  </a:lnTo>
                  <a:lnTo>
                    <a:pt x="442" y="36"/>
                  </a:lnTo>
                  <a:lnTo>
                    <a:pt x="466" y="55"/>
                  </a:lnTo>
                  <a:lnTo>
                    <a:pt x="477" y="66"/>
                  </a:lnTo>
                  <a:lnTo>
                    <a:pt x="477" y="69"/>
                  </a:lnTo>
                  <a:lnTo>
                    <a:pt x="472" y="69"/>
                  </a:lnTo>
                  <a:lnTo>
                    <a:pt x="458" y="71"/>
                  </a:lnTo>
                  <a:lnTo>
                    <a:pt x="431" y="77"/>
                  </a:lnTo>
                  <a:lnTo>
                    <a:pt x="422" y="85"/>
                  </a:lnTo>
                  <a:lnTo>
                    <a:pt x="417" y="88"/>
                  </a:lnTo>
                  <a:lnTo>
                    <a:pt x="414" y="104"/>
                  </a:lnTo>
                  <a:lnTo>
                    <a:pt x="414" y="115"/>
                  </a:lnTo>
                  <a:lnTo>
                    <a:pt x="414" y="118"/>
                  </a:lnTo>
                  <a:lnTo>
                    <a:pt x="417" y="118"/>
                  </a:lnTo>
                  <a:lnTo>
                    <a:pt x="417" y="129"/>
                  </a:lnTo>
                  <a:lnTo>
                    <a:pt x="417" y="134"/>
                  </a:lnTo>
                  <a:lnTo>
                    <a:pt x="414" y="143"/>
                  </a:lnTo>
                  <a:lnTo>
                    <a:pt x="409" y="151"/>
                  </a:lnTo>
                  <a:lnTo>
                    <a:pt x="403" y="156"/>
                  </a:lnTo>
                  <a:lnTo>
                    <a:pt x="398" y="162"/>
                  </a:lnTo>
                  <a:lnTo>
                    <a:pt x="398" y="165"/>
                  </a:lnTo>
                  <a:lnTo>
                    <a:pt x="398" y="170"/>
                  </a:lnTo>
                  <a:lnTo>
                    <a:pt x="387" y="181"/>
                  </a:lnTo>
                  <a:lnTo>
                    <a:pt x="378" y="187"/>
                  </a:lnTo>
                  <a:lnTo>
                    <a:pt x="370" y="192"/>
                  </a:lnTo>
                  <a:lnTo>
                    <a:pt x="359" y="195"/>
                  </a:lnTo>
                  <a:lnTo>
                    <a:pt x="354" y="195"/>
                  </a:lnTo>
                  <a:lnTo>
                    <a:pt x="348" y="200"/>
                  </a:lnTo>
                  <a:lnTo>
                    <a:pt x="346" y="203"/>
                  </a:lnTo>
                  <a:lnTo>
                    <a:pt x="340" y="206"/>
                  </a:lnTo>
                  <a:lnTo>
                    <a:pt x="337" y="209"/>
                  </a:lnTo>
                  <a:lnTo>
                    <a:pt x="335" y="209"/>
                  </a:lnTo>
                  <a:lnTo>
                    <a:pt x="332" y="209"/>
                  </a:lnTo>
                  <a:lnTo>
                    <a:pt x="329" y="214"/>
                  </a:lnTo>
                  <a:lnTo>
                    <a:pt x="329" y="217"/>
                  </a:lnTo>
                  <a:lnTo>
                    <a:pt x="329" y="222"/>
                  </a:lnTo>
                  <a:lnTo>
                    <a:pt x="337" y="230"/>
                  </a:lnTo>
                  <a:lnTo>
                    <a:pt x="343" y="239"/>
                  </a:lnTo>
                  <a:lnTo>
                    <a:pt x="343" y="241"/>
                  </a:lnTo>
                  <a:lnTo>
                    <a:pt x="343" y="244"/>
                  </a:lnTo>
                  <a:lnTo>
                    <a:pt x="340" y="247"/>
                  </a:lnTo>
                  <a:lnTo>
                    <a:pt x="335" y="252"/>
                  </a:lnTo>
                  <a:lnTo>
                    <a:pt x="335" y="261"/>
                  </a:lnTo>
                  <a:lnTo>
                    <a:pt x="335" y="269"/>
                  </a:lnTo>
                  <a:lnTo>
                    <a:pt x="337" y="269"/>
                  </a:lnTo>
                  <a:lnTo>
                    <a:pt x="340" y="269"/>
                  </a:lnTo>
                  <a:lnTo>
                    <a:pt x="340" y="274"/>
                  </a:lnTo>
                  <a:lnTo>
                    <a:pt x="340" y="280"/>
                  </a:lnTo>
                  <a:lnTo>
                    <a:pt x="346" y="280"/>
                  </a:lnTo>
                  <a:lnTo>
                    <a:pt x="348" y="285"/>
                  </a:lnTo>
                  <a:lnTo>
                    <a:pt x="351" y="291"/>
                  </a:lnTo>
                  <a:lnTo>
                    <a:pt x="351" y="294"/>
                  </a:lnTo>
                  <a:lnTo>
                    <a:pt x="340" y="294"/>
                  </a:lnTo>
                  <a:lnTo>
                    <a:pt x="332" y="294"/>
                  </a:lnTo>
                  <a:lnTo>
                    <a:pt x="326" y="299"/>
                  </a:lnTo>
                  <a:lnTo>
                    <a:pt x="324" y="305"/>
                  </a:lnTo>
                  <a:lnTo>
                    <a:pt x="318" y="321"/>
                  </a:lnTo>
                  <a:lnTo>
                    <a:pt x="315" y="338"/>
                  </a:lnTo>
                  <a:lnTo>
                    <a:pt x="310" y="343"/>
                  </a:lnTo>
                  <a:lnTo>
                    <a:pt x="302" y="346"/>
                  </a:lnTo>
                  <a:lnTo>
                    <a:pt x="299" y="351"/>
                  </a:lnTo>
                  <a:lnTo>
                    <a:pt x="296" y="354"/>
                  </a:lnTo>
                  <a:lnTo>
                    <a:pt x="293" y="354"/>
                  </a:lnTo>
                  <a:lnTo>
                    <a:pt x="288" y="354"/>
                  </a:lnTo>
                  <a:lnTo>
                    <a:pt x="274" y="357"/>
                  </a:lnTo>
                  <a:lnTo>
                    <a:pt x="258" y="357"/>
                  </a:lnTo>
                  <a:lnTo>
                    <a:pt x="236" y="357"/>
                  </a:lnTo>
                  <a:lnTo>
                    <a:pt x="219" y="354"/>
                  </a:lnTo>
                  <a:lnTo>
                    <a:pt x="203" y="351"/>
                  </a:lnTo>
                  <a:lnTo>
                    <a:pt x="192" y="346"/>
                  </a:lnTo>
                  <a:lnTo>
                    <a:pt x="184" y="346"/>
                  </a:lnTo>
                  <a:lnTo>
                    <a:pt x="167" y="346"/>
                  </a:lnTo>
                  <a:lnTo>
                    <a:pt x="154" y="343"/>
                  </a:lnTo>
                  <a:lnTo>
                    <a:pt x="154" y="346"/>
                  </a:lnTo>
                  <a:lnTo>
                    <a:pt x="151" y="346"/>
                  </a:lnTo>
                  <a:lnTo>
                    <a:pt x="148" y="354"/>
                  </a:lnTo>
                  <a:lnTo>
                    <a:pt x="145" y="359"/>
                  </a:lnTo>
                  <a:lnTo>
                    <a:pt x="134" y="362"/>
                  </a:lnTo>
                  <a:lnTo>
                    <a:pt x="126" y="370"/>
                  </a:lnTo>
                  <a:lnTo>
                    <a:pt x="112" y="373"/>
                  </a:lnTo>
                  <a:lnTo>
                    <a:pt x="99" y="37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1825841" y="2153702"/>
              <a:ext cx="748964" cy="468335"/>
            </a:xfrm>
            <a:custGeom>
              <a:avLst/>
              <a:gdLst/>
              <a:ahLst/>
              <a:cxnLst>
                <a:cxn ang="0">
                  <a:pos x="308" y="332"/>
                </a:cxn>
                <a:cxn ang="0">
                  <a:pos x="286" y="327"/>
                </a:cxn>
                <a:cxn ang="0">
                  <a:pos x="217" y="321"/>
                </a:cxn>
                <a:cxn ang="0">
                  <a:pos x="195" y="313"/>
                </a:cxn>
                <a:cxn ang="0">
                  <a:pos x="162" y="308"/>
                </a:cxn>
                <a:cxn ang="0">
                  <a:pos x="113" y="299"/>
                </a:cxn>
                <a:cxn ang="0">
                  <a:pos x="91" y="297"/>
                </a:cxn>
                <a:cxn ang="0">
                  <a:pos x="69" y="291"/>
                </a:cxn>
                <a:cxn ang="0">
                  <a:pos x="42" y="289"/>
                </a:cxn>
                <a:cxn ang="0">
                  <a:pos x="20" y="272"/>
                </a:cxn>
                <a:cxn ang="0">
                  <a:pos x="14" y="264"/>
                </a:cxn>
                <a:cxn ang="0">
                  <a:pos x="0" y="256"/>
                </a:cxn>
                <a:cxn ang="0">
                  <a:pos x="3" y="236"/>
                </a:cxn>
                <a:cxn ang="0">
                  <a:pos x="6" y="228"/>
                </a:cxn>
                <a:cxn ang="0">
                  <a:pos x="14" y="214"/>
                </a:cxn>
                <a:cxn ang="0">
                  <a:pos x="44" y="198"/>
                </a:cxn>
                <a:cxn ang="0">
                  <a:pos x="63" y="190"/>
                </a:cxn>
                <a:cxn ang="0">
                  <a:pos x="91" y="184"/>
                </a:cxn>
                <a:cxn ang="0">
                  <a:pos x="135" y="173"/>
                </a:cxn>
                <a:cxn ang="0">
                  <a:pos x="168" y="179"/>
                </a:cxn>
                <a:cxn ang="0">
                  <a:pos x="198" y="184"/>
                </a:cxn>
                <a:cxn ang="0">
                  <a:pos x="209" y="173"/>
                </a:cxn>
                <a:cxn ang="0">
                  <a:pos x="225" y="157"/>
                </a:cxn>
                <a:cxn ang="0">
                  <a:pos x="236" y="124"/>
                </a:cxn>
                <a:cxn ang="0">
                  <a:pos x="245" y="85"/>
                </a:cxn>
                <a:cxn ang="0">
                  <a:pos x="236" y="74"/>
                </a:cxn>
                <a:cxn ang="0">
                  <a:pos x="228" y="66"/>
                </a:cxn>
                <a:cxn ang="0">
                  <a:pos x="212" y="47"/>
                </a:cxn>
                <a:cxn ang="0">
                  <a:pos x="228" y="36"/>
                </a:cxn>
                <a:cxn ang="0">
                  <a:pos x="236" y="20"/>
                </a:cxn>
                <a:cxn ang="0">
                  <a:pos x="242" y="0"/>
                </a:cxn>
                <a:cxn ang="0">
                  <a:pos x="258" y="9"/>
                </a:cxn>
                <a:cxn ang="0">
                  <a:pos x="299" y="14"/>
                </a:cxn>
                <a:cxn ang="0">
                  <a:pos x="362" y="36"/>
                </a:cxn>
                <a:cxn ang="0">
                  <a:pos x="384" y="66"/>
                </a:cxn>
                <a:cxn ang="0">
                  <a:pos x="401" y="74"/>
                </a:cxn>
                <a:cxn ang="0">
                  <a:pos x="420" y="77"/>
                </a:cxn>
                <a:cxn ang="0">
                  <a:pos x="437" y="66"/>
                </a:cxn>
                <a:cxn ang="0">
                  <a:pos x="456" y="72"/>
                </a:cxn>
                <a:cxn ang="0">
                  <a:pos x="486" y="74"/>
                </a:cxn>
                <a:cxn ang="0">
                  <a:pos x="497" y="91"/>
                </a:cxn>
                <a:cxn ang="0">
                  <a:pos x="508" y="94"/>
                </a:cxn>
                <a:cxn ang="0">
                  <a:pos x="519" y="113"/>
                </a:cxn>
                <a:cxn ang="0">
                  <a:pos x="516" y="135"/>
                </a:cxn>
                <a:cxn ang="0">
                  <a:pos x="502" y="138"/>
                </a:cxn>
                <a:cxn ang="0">
                  <a:pos x="483" y="132"/>
                </a:cxn>
                <a:cxn ang="0">
                  <a:pos x="475" y="160"/>
                </a:cxn>
                <a:cxn ang="0">
                  <a:pos x="491" y="170"/>
                </a:cxn>
                <a:cxn ang="0">
                  <a:pos x="505" y="179"/>
                </a:cxn>
                <a:cxn ang="0">
                  <a:pos x="494" y="209"/>
                </a:cxn>
                <a:cxn ang="0">
                  <a:pos x="478" y="228"/>
                </a:cxn>
                <a:cxn ang="0">
                  <a:pos x="426" y="242"/>
                </a:cxn>
                <a:cxn ang="0">
                  <a:pos x="384" y="258"/>
                </a:cxn>
                <a:cxn ang="0">
                  <a:pos x="365" y="275"/>
                </a:cxn>
                <a:cxn ang="0">
                  <a:pos x="354" y="291"/>
                </a:cxn>
                <a:cxn ang="0">
                  <a:pos x="343" y="335"/>
                </a:cxn>
                <a:cxn ang="0">
                  <a:pos x="335" y="338"/>
                </a:cxn>
              </a:cxnLst>
              <a:rect l="0" t="0" r="r" b="b"/>
              <a:pathLst>
                <a:path w="519" h="338">
                  <a:moveTo>
                    <a:pt x="335" y="338"/>
                  </a:moveTo>
                  <a:lnTo>
                    <a:pt x="330" y="335"/>
                  </a:lnTo>
                  <a:lnTo>
                    <a:pt x="308" y="332"/>
                  </a:lnTo>
                  <a:lnTo>
                    <a:pt x="297" y="332"/>
                  </a:lnTo>
                  <a:lnTo>
                    <a:pt x="288" y="327"/>
                  </a:lnTo>
                  <a:lnTo>
                    <a:pt x="286" y="327"/>
                  </a:lnTo>
                  <a:lnTo>
                    <a:pt x="286" y="324"/>
                  </a:lnTo>
                  <a:lnTo>
                    <a:pt x="256" y="321"/>
                  </a:lnTo>
                  <a:lnTo>
                    <a:pt x="217" y="321"/>
                  </a:lnTo>
                  <a:lnTo>
                    <a:pt x="217" y="319"/>
                  </a:lnTo>
                  <a:lnTo>
                    <a:pt x="214" y="316"/>
                  </a:lnTo>
                  <a:lnTo>
                    <a:pt x="195" y="313"/>
                  </a:lnTo>
                  <a:lnTo>
                    <a:pt x="179" y="310"/>
                  </a:lnTo>
                  <a:lnTo>
                    <a:pt x="179" y="308"/>
                  </a:lnTo>
                  <a:lnTo>
                    <a:pt x="162" y="308"/>
                  </a:lnTo>
                  <a:lnTo>
                    <a:pt x="121" y="302"/>
                  </a:lnTo>
                  <a:lnTo>
                    <a:pt x="118" y="302"/>
                  </a:lnTo>
                  <a:lnTo>
                    <a:pt x="113" y="299"/>
                  </a:lnTo>
                  <a:lnTo>
                    <a:pt x="105" y="299"/>
                  </a:lnTo>
                  <a:lnTo>
                    <a:pt x="96" y="297"/>
                  </a:lnTo>
                  <a:lnTo>
                    <a:pt x="91" y="297"/>
                  </a:lnTo>
                  <a:lnTo>
                    <a:pt x="91" y="294"/>
                  </a:lnTo>
                  <a:lnTo>
                    <a:pt x="80" y="291"/>
                  </a:lnTo>
                  <a:lnTo>
                    <a:pt x="69" y="291"/>
                  </a:lnTo>
                  <a:lnTo>
                    <a:pt x="63" y="291"/>
                  </a:lnTo>
                  <a:lnTo>
                    <a:pt x="58" y="289"/>
                  </a:lnTo>
                  <a:lnTo>
                    <a:pt x="42" y="289"/>
                  </a:lnTo>
                  <a:lnTo>
                    <a:pt x="20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0" y="269"/>
                  </a:lnTo>
                  <a:lnTo>
                    <a:pt x="20" y="264"/>
                  </a:lnTo>
                  <a:lnTo>
                    <a:pt x="14" y="264"/>
                  </a:lnTo>
                  <a:lnTo>
                    <a:pt x="9" y="264"/>
                  </a:lnTo>
                  <a:lnTo>
                    <a:pt x="6" y="258"/>
                  </a:lnTo>
                  <a:lnTo>
                    <a:pt x="0" y="256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3" y="236"/>
                  </a:lnTo>
                  <a:lnTo>
                    <a:pt x="3" y="236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9" y="225"/>
                  </a:lnTo>
                  <a:lnTo>
                    <a:pt x="11" y="223"/>
                  </a:lnTo>
                  <a:lnTo>
                    <a:pt x="14" y="214"/>
                  </a:lnTo>
                  <a:lnTo>
                    <a:pt x="25" y="209"/>
                  </a:lnTo>
                  <a:lnTo>
                    <a:pt x="36" y="201"/>
                  </a:lnTo>
                  <a:lnTo>
                    <a:pt x="44" y="198"/>
                  </a:lnTo>
                  <a:lnTo>
                    <a:pt x="50" y="192"/>
                  </a:lnTo>
                  <a:lnTo>
                    <a:pt x="55" y="192"/>
                  </a:lnTo>
                  <a:lnTo>
                    <a:pt x="63" y="190"/>
                  </a:lnTo>
                  <a:lnTo>
                    <a:pt x="63" y="187"/>
                  </a:lnTo>
                  <a:lnTo>
                    <a:pt x="69" y="184"/>
                  </a:lnTo>
                  <a:lnTo>
                    <a:pt x="91" y="184"/>
                  </a:lnTo>
                  <a:lnTo>
                    <a:pt x="116" y="184"/>
                  </a:lnTo>
                  <a:lnTo>
                    <a:pt x="124" y="179"/>
                  </a:lnTo>
                  <a:lnTo>
                    <a:pt x="135" y="173"/>
                  </a:lnTo>
                  <a:lnTo>
                    <a:pt x="146" y="173"/>
                  </a:lnTo>
                  <a:lnTo>
                    <a:pt x="157" y="173"/>
                  </a:lnTo>
                  <a:lnTo>
                    <a:pt x="168" y="179"/>
                  </a:lnTo>
                  <a:lnTo>
                    <a:pt x="179" y="184"/>
                  </a:lnTo>
                  <a:lnTo>
                    <a:pt x="187" y="184"/>
                  </a:lnTo>
                  <a:lnTo>
                    <a:pt x="198" y="184"/>
                  </a:lnTo>
                  <a:lnTo>
                    <a:pt x="203" y="184"/>
                  </a:lnTo>
                  <a:lnTo>
                    <a:pt x="206" y="181"/>
                  </a:lnTo>
                  <a:lnTo>
                    <a:pt x="209" y="173"/>
                  </a:lnTo>
                  <a:lnTo>
                    <a:pt x="212" y="162"/>
                  </a:lnTo>
                  <a:lnTo>
                    <a:pt x="217" y="160"/>
                  </a:lnTo>
                  <a:lnTo>
                    <a:pt x="225" y="157"/>
                  </a:lnTo>
                  <a:lnTo>
                    <a:pt x="228" y="151"/>
                  </a:lnTo>
                  <a:lnTo>
                    <a:pt x="228" y="129"/>
                  </a:lnTo>
                  <a:lnTo>
                    <a:pt x="236" y="124"/>
                  </a:lnTo>
                  <a:lnTo>
                    <a:pt x="242" y="118"/>
                  </a:lnTo>
                  <a:lnTo>
                    <a:pt x="245" y="105"/>
                  </a:lnTo>
                  <a:lnTo>
                    <a:pt x="245" y="85"/>
                  </a:lnTo>
                  <a:lnTo>
                    <a:pt x="242" y="83"/>
                  </a:lnTo>
                  <a:lnTo>
                    <a:pt x="242" y="80"/>
                  </a:lnTo>
                  <a:lnTo>
                    <a:pt x="236" y="7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17" y="61"/>
                  </a:lnTo>
                  <a:lnTo>
                    <a:pt x="212" y="55"/>
                  </a:lnTo>
                  <a:lnTo>
                    <a:pt x="212" y="47"/>
                  </a:lnTo>
                  <a:lnTo>
                    <a:pt x="212" y="44"/>
                  </a:lnTo>
                  <a:lnTo>
                    <a:pt x="217" y="41"/>
                  </a:lnTo>
                  <a:lnTo>
                    <a:pt x="228" y="36"/>
                  </a:lnTo>
                  <a:lnTo>
                    <a:pt x="228" y="28"/>
                  </a:lnTo>
                  <a:lnTo>
                    <a:pt x="228" y="25"/>
                  </a:lnTo>
                  <a:lnTo>
                    <a:pt x="236" y="20"/>
                  </a:lnTo>
                  <a:lnTo>
                    <a:pt x="242" y="11"/>
                  </a:lnTo>
                  <a:lnTo>
                    <a:pt x="242" y="6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8" y="0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80" y="14"/>
                  </a:lnTo>
                  <a:lnTo>
                    <a:pt x="299" y="14"/>
                  </a:lnTo>
                  <a:lnTo>
                    <a:pt x="321" y="14"/>
                  </a:lnTo>
                  <a:lnTo>
                    <a:pt x="341" y="14"/>
                  </a:lnTo>
                  <a:lnTo>
                    <a:pt x="362" y="36"/>
                  </a:lnTo>
                  <a:lnTo>
                    <a:pt x="382" y="47"/>
                  </a:lnTo>
                  <a:lnTo>
                    <a:pt x="384" y="55"/>
                  </a:lnTo>
                  <a:lnTo>
                    <a:pt x="384" y="66"/>
                  </a:lnTo>
                  <a:lnTo>
                    <a:pt x="390" y="72"/>
                  </a:lnTo>
                  <a:lnTo>
                    <a:pt x="398" y="72"/>
                  </a:lnTo>
                  <a:lnTo>
                    <a:pt x="401" y="74"/>
                  </a:lnTo>
                  <a:lnTo>
                    <a:pt x="401" y="80"/>
                  </a:lnTo>
                  <a:lnTo>
                    <a:pt x="412" y="80"/>
                  </a:lnTo>
                  <a:lnTo>
                    <a:pt x="420" y="77"/>
                  </a:lnTo>
                  <a:lnTo>
                    <a:pt x="423" y="72"/>
                  </a:lnTo>
                  <a:lnTo>
                    <a:pt x="426" y="66"/>
                  </a:lnTo>
                  <a:lnTo>
                    <a:pt x="437" y="66"/>
                  </a:lnTo>
                  <a:lnTo>
                    <a:pt x="445" y="66"/>
                  </a:lnTo>
                  <a:lnTo>
                    <a:pt x="453" y="66"/>
                  </a:lnTo>
                  <a:lnTo>
                    <a:pt x="456" y="72"/>
                  </a:lnTo>
                  <a:lnTo>
                    <a:pt x="469" y="72"/>
                  </a:lnTo>
                  <a:lnTo>
                    <a:pt x="483" y="74"/>
                  </a:lnTo>
                  <a:lnTo>
                    <a:pt x="486" y="74"/>
                  </a:lnTo>
                  <a:lnTo>
                    <a:pt x="489" y="77"/>
                  </a:lnTo>
                  <a:lnTo>
                    <a:pt x="494" y="83"/>
                  </a:lnTo>
                  <a:lnTo>
                    <a:pt x="497" y="91"/>
                  </a:lnTo>
                  <a:lnTo>
                    <a:pt x="502" y="91"/>
                  </a:lnTo>
                  <a:lnTo>
                    <a:pt x="505" y="91"/>
                  </a:lnTo>
                  <a:lnTo>
                    <a:pt x="508" y="94"/>
                  </a:lnTo>
                  <a:lnTo>
                    <a:pt x="516" y="99"/>
                  </a:lnTo>
                  <a:lnTo>
                    <a:pt x="516" y="107"/>
                  </a:lnTo>
                  <a:lnTo>
                    <a:pt x="519" y="113"/>
                  </a:lnTo>
                  <a:lnTo>
                    <a:pt x="519" y="121"/>
                  </a:lnTo>
                  <a:lnTo>
                    <a:pt x="519" y="129"/>
                  </a:lnTo>
                  <a:lnTo>
                    <a:pt x="516" y="135"/>
                  </a:lnTo>
                  <a:lnTo>
                    <a:pt x="516" y="138"/>
                  </a:lnTo>
                  <a:lnTo>
                    <a:pt x="505" y="138"/>
                  </a:lnTo>
                  <a:lnTo>
                    <a:pt x="502" y="138"/>
                  </a:lnTo>
                  <a:lnTo>
                    <a:pt x="497" y="135"/>
                  </a:lnTo>
                  <a:lnTo>
                    <a:pt x="491" y="132"/>
                  </a:lnTo>
                  <a:lnTo>
                    <a:pt x="483" y="132"/>
                  </a:lnTo>
                  <a:lnTo>
                    <a:pt x="478" y="132"/>
                  </a:lnTo>
                  <a:lnTo>
                    <a:pt x="478" y="146"/>
                  </a:lnTo>
                  <a:lnTo>
                    <a:pt x="475" y="160"/>
                  </a:lnTo>
                  <a:lnTo>
                    <a:pt x="478" y="162"/>
                  </a:lnTo>
                  <a:lnTo>
                    <a:pt x="483" y="170"/>
                  </a:lnTo>
                  <a:lnTo>
                    <a:pt x="491" y="170"/>
                  </a:lnTo>
                  <a:lnTo>
                    <a:pt x="497" y="170"/>
                  </a:lnTo>
                  <a:lnTo>
                    <a:pt x="502" y="173"/>
                  </a:lnTo>
                  <a:lnTo>
                    <a:pt x="505" y="179"/>
                  </a:lnTo>
                  <a:lnTo>
                    <a:pt x="502" y="187"/>
                  </a:lnTo>
                  <a:lnTo>
                    <a:pt x="494" y="198"/>
                  </a:lnTo>
                  <a:lnTo>
                    <a:pt x="494" y="209"/>
                  </a:lnTo>
                  <a:lnTo>
                    <a:pt x="491" y="223"/>
                  </a:lnTo>
                  <a:lnTo>
                    <a:pt x="486" y="225"/>
                  </a:lnTo>
                  <a:lnTo>
                    <a:pt x="478" y="228"/>
                  </a:lnTo>
                  <a:lnTo>
                    <a:pt x="456" y="228"/>
                  </a:lnTo>
                  <a:lnTo>
                    <a:pt x="442" y="231"/>
                  </a:lnTo>
                  <a:lnTo>
                    <a:pt x="426" y="242"/>
                  </a:lnTo>
                  <a:lnTo>
                    <a:pt x="412" y="253"/>
                  </a:lnTo>
                  <a:lnTo>
                    <a:pt x="406" y="256"/>
                  </a:lnTo>
                  <a:lnTo>
                    <a:pt x="384" y="258"/>
                  </a:lnTo>
                  <a:lnTo>
                    <a:pt x="379" y="261"/>
                  </a:lnTo>
                  <a:lnTo>
                    <a:pt x="371" y="267"/>
                  </a:lnTo>
                  <a:lnTo>
                    <a:pt x="365" y="275"/>
                  </a:lnTo>
                  <a:lnTo>
                    <a:pt x="362" y="283"/>
                  </a:lnTo>
                  <a:lnTo>
                    <a:pt x="357" y="289"/>
                  </a:lnTo>
                  <a:lnTo>
                    <a:pt x="354" y="291"/>
                  </a:lnTo>
                  <a:lnTo>
                    <a:pt x="352" y="310"/>
                  </a:lnTo>
                  <a:lnTo>
                    <a:pt x="346" y="332"/>
                  </a:lnTo>
                  <a:lnTo>
                    <a:pt x="343" y="335"/>
                  </a:lnTo>
                  <a:lnTo>
                    <a:pt x="341" y="338"/>
                  </a:lnTo>
                  <a:lnTo>
                    <a:pt x="338" y="338"/>
                  </a:lnTo>
                  <a:lnTo>
                    <a:pt x="335" y="33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6332915" y="1185713"/>
              <a:ext cx="1223917" cy="1362300"/>
            </a:xfrm>
            <a:custGeom>
              <a:avLst/>
              <a:gdLst/>
              <a:ahLst/>
              <a:cxnLst>
                <a:cxn ang="0">
                  <a:pos x="431" y="818"/>
                </a:cxn>
                <a:cxn ang="0">
                  <a:pos x="340" y="777"/>
                </a:cxn>
                <a:cxn ang="0">
                  <a:pos x="294" y="742"/>
                </a:cxn>
                <a:cxn ang="0">
                  <a:pos x="181" y="720"/>
                </a:cxn>
                <a:cxn ang="0">
                  <a:pos x="223" y="676"/>
                </a:cxn>
                <a:cxn ang="0">
                  <a:pos x="308" y="618"/>
                </a:cxn>
                <a:cxn ang="0">
                  <a:pos x="250" y="618"/>
                </a:cxn>
                <a:cxn ang="0">
                  <a:pos x="154" y="659"/>
                </a:cxn>
                <a:cxn ang="0">
                  <a:pos x="148" y="577"/>
                </a:cxn>
                <a:cxn ang="0">
                  <a:pos x="113" y="536"/>
                </a:cxn>
                <a:cxn ang="0">
                  <a:pos x="135" y="530"/>
                </a:cxn>
                <a:cxn ang="0">
                  <a:pos x="206" y="582"/>
                </a:cxn>
                <a:cxn ang="0">
                  <a:pos x="250" y="555"/>
                </a:cxn>
                <a:cxn ang="0">
                  <a:pos x="239" y="511"/>
                </a:cxn>
                <a:cxn ang="0">
                  <a:pos x="225" y="467"/>
                </a:cxn>
                <a:cxn ang="0">
                  <a:pos x="176" y="426"/>
                </a:cxn>
                <a:cxn ang="0">
                  <a:pos x="105" y="398"/>
                </a:cxn>
                <a:cxn ang="0">
                  <a:pos x="31" y="412"/>
                </a:cxn>
                <a:cxn ang="0">
                  <a:pos x="0" y="401"/>
                </a:cxn>
                <a:cxn ang="0">
                  <a:pos x="22" y="352"/>
                </a:cxn>
                <a:cxn ang="0">
                  <a:pos x="72" y="341"/>
                </a:cxn>
                <a:cxn ang="0">
                  <a:pos x="132" y="253"/>
                </a:cxn>
                <a:cxn ang="0">
                  <a:pos x="151" y="215"/>
                </a:cxn>
                <a:cxn ang="0">
                  <a:pos x="206" y="209"/>
                </a:cxn>
                <a:cxn ang="0">
                  <a:pos x="266" y="179"/>
                </a:cxn>
                <a:cxn ang="0">
                  <a:pos x="288" y="91"/>
                </a:cxn>
                <a:cxn ang="0">
                  <a:pos x="266" y="55"/>
                </a:cxn>
                <a:cxn ang="0">
                  <a:pos x="362" y="0"/>
                </a:cxn>
                <a:cxn ang="0">
                  <a:pos x="420" y="25"/>
                </a:cxn>
                <a:cxn ang="0">
                  <a:pos x="453" y="14"/>
                </a:cxn>
                <a:cxn ang="0">
                  <a:pos x="393" y="113"/>
                </a:cxn>
                <a:cxn ang="0">
                  <a:pos x="343" y="135"/>
                </a:cxn>
                <a:cxn ang="0">
                  <a:pos x="330" y="198"/>
                </a:cxn>
                <a:cxn ang="0">
                  <a:pos x="321" y="234"/>
                </a:cxn>
                <a:cxn ang="0">
                  <a:pos x="327" y="305"/>
                </a:cxn>
                <a:cxn ang="0">
                  <a:pos x="346" y="341"/>
                </a:cxn>
                <a:cxn ang="0">
                  <a:pos x="316" y="393"/>
                </a:cxn>
                <a:cxn ang="0">
                  <a:pos x="357" y="423"/>
                </a:cxn>
                <a:cxn ang="0">
                  <a:pos x="382" y="448"/>
                </a:cxn>
                <a:cxn ang="0">
                  <a:pos x="423" y="459"/>
                </a:cxn>
                <a:cxn ang="0">
                  <a:pos x="406" y="478"/>
                </a:cxn>
                <a:cxn ang="0">
                  <a:pos x="447" y="533"/>
                </a:cxn>
                <a:cxn ang="0">
                  <a:pos x="478" y="519"/>
                </a:cxn>
                <a:cxn ang="0">
                  <a:pos x="530" y="527"/>
                </a:cxn>
                <a:cxn ang="0">
                  <a:pos x="618" y="552"/>
                </a:cxn>
                <a:cxn ang="0">
                  <a:pos x="604" y="478"/>
                </a:cxn>
                <a:cxn ang="0">
                  <a:pos x="582" y="418"/>
                </a:cxn>
                <a:cxn ang="0">
                  <a:pos x="533" y="387"/>
                </a:cxn>
                <a:cxn ang="0">
                  <a:pos x="642" y="344"/>
                </a:cxn>
                <a:cxn ang="0">
                  <a:pos x="689" y="346"/>
                </a:cxn>
                <a:cxn ang="0">
                  <a:pos x="755" y="387"/>
                </a:cxn>
                <a:cxn ang="0">
                  <a:pos x="760" y="448"/>
                </a:cxn>
                <a:cxn ang="0">
                  <a:pos x="755" y="497"/>
                </a:cxn>
                <a:cxn ang="0">
                  <a:pos x="705" y="525"/>
                </a:cxn>
                <a:cxn ang="0">
                  <a:pos x="686" y="607"/>
                </a:cxn>
                <a:cxn ang="0">
                  <a:pos x="661" y="659"/>
                </a:cxn>
                <a:cxn ang="0">
                  <a:pos x="642" y="709"/>
                </a:cxn>
                <a:cxn ang="0">
                  <a:pos x="587" y="742"/>
                </a:cxn>
                <a:cxn ang="0">
                  <a:pos x="560" y="772"/>
                </a:cxn>
                <a:cxn ang="0">
                  <a:pos x="516" y="805"/>
                </a:cxn>
                <a:cxn ang="0">
                  <a:pos x="513" y="835"/>
                </a:cxn>
              </a:cxnLst>
              <a:rect l="0" t="0" r="r" b="b"/>
              <a:pathLst>
                <a:path w="768" h="835">
                  <a:moveTo>
                    <a:pt x="502" y="835"/>
                  </a:moveTo>
                  <a:lnTo>
                    <a:pt x="494" y="832"/>
                  </a:lnTo>
                  <a:lnTo>
                    <a:pt x="464" y="829"/>
                  </a:lnTo>
                  <a:lnTo>
                    <a:pt x="461" y="827"/>
                  </a:lnTo>
                  <a:lnTo>
                    <a:pt x="453" y="824"/>
                  </a:lnTo>
                  <a:lnTo>
                    <a:pt x="442" y="824"/>
                  </a:lnTo>
                  <a:lnTo>
                    <a:pt x="439" y="821"/>
                  </a:lnTo>
                  <a:lnTo>
                    <a:pt x="434" y="821"/>
                  </a:lnTo>
                  <a:lnTo>
                    <a:pt x="431" y="818"/>
                  </a:lnTo>
                  <a:lnTo>
                    <a:pt x="428" y="816"/>
                  </a:lnTo>
                  <a:lnTo>
                    <a:pt x="415" y="805"/>
                  </a:lnTo>
                  <a:lnTo>
                    <a:pt x="390" y="791"/>
                  </a:lnTo>
                  <a:lnTo>
                    <a:pt x="376" y="791"/>
                  </a:lnTo>
                  <a:lnTo>
                    <a:pt x="360" y="791"/>
                  </a:lnTo>
                  <a:lnTo>
                    <a:pt x="357" y="783"/>
                  </a:lnTo>
                  <a:lnTo>
                    <a:pt x="349" y="777"/>
                  </a:lnTo>
                  <a:lnTo>
                    <a:pt x="346" y="777"/>
                  </a:lnTo>
                  <a:lnTo>
                    <a:pt x="340" y="777"/>
                  </a:lnTo>
                  <a:lnTo>
                    <a:pt x="340" y="772"/>
                  </a:lnTo>
                  <a:lnTo>
                    <a:pt x="335" y="772"/>
                  </a:lnTo>
                  <a:lnTo>
                    <a:pt x="332" y="769"/>
                  </a:lnTo>
                  <a:lnTo>
                    <a:pt x="327" y="769"/>
                  </a:lnTo>
                  <a:lnTo>
                    <a:pt x="327" y="763"/>
                  </a:lnTo>
                  <a:lnTo>
                    <a:pt x="327" y="755"/>
                  </a:lnTo>
                  <a:lnTo>
                    <a:pt x="321" y="753"/>
                  </a:lnTo>
                  <a:lnTo>
                    <a:pt x="319" y="742"/>
                  </a:lnTo>
                  <a:lnTo>
                    <a:pt x="294" y="742"/>
                  </a:lnTo>
                  <a:lnTo>
                    <a:pt x="277" y="742"/>
                  </a:lnTo>
                  <a:lnTo>
                    <a:pt x="253" y="742"/>
                  </a:lnTo>
                  <a:lnTo>
                    <a:pt x="234" y="742"/>
                  </a:lnTo>
                  <a:lnTo>
                    <a:pt x="228" y="742"/>
                  </a:lnTo>
                  <a:lnTo>
                    <a:pt x="223" y="739"/>
                  </a:lnTo>
                  <a:lnTo>
                    <a:pt x="217" y="733"/>
                  </a:lnTo>
                  <a:lnTo>
                    <a:pt x="209" y="725"/>
                  </a:lnTo>
                  <a:lnTo>
                    <a:pt x="195" y="722"/>
                  </a:lnTo>
                  <a:lnTo>
                    <a:pt x="181" y="720"/>
                  </a:lnTo>
                  <a:lnTo>
                    <a:pt x="181" y="711"/>
                  </a:lnTo>
                  <a:lnTo>
                    <a:pt x="181" y="700"/>
                  </a:lnTo>
                  <a:lnTo>
                    <a:pt x="184" y="698"/>
                  </a:lnTo>
                  <a:lnTo>
                    <a:pt x="184" y="695"/>
                  </a:lnTo>
                  <a:lnTo>
                    <a:pt x="190" y="695"/>
                  </a:lnTo>
                  <a:lnTo>
                    <a:pt x="198" y="692"/>
                  </a:lnTo>
                  <a:lnTo>
                    <a:pt x="201" y="689"/>
                  </a:lnTo>
                  <a:lnTo>
                    <a:pt x="206" y="684"/>
                  </a:lnTo>
                  <a:lnTo>
                    <a:pt x="223" y="676"/>
                  </a:lnTo>
                  <a:lnTo>
                    <a:pt x="228" y="670"/>
                  </a:lnTo>
                  <a:lnTo>
                    <a:pt x="234" y="670"/>
                  </a:lnTo>
                  <a:lnTo>
                    <a:pt x="239" y="670"/>
                  </a:lnTo>
                  <a:lnTo>
                    <a:pt x="244" y="665"/>
                  </a:lnTo>
                  <a:lnTo>
                    <a:pt x="250" y="659"/>
                  </a:lnTo>
                  <a:lnTo>
                    <a:pt x="272" y="648"/>
                  </a:lnTo>
                  <a:lnTo>
                    <a:pt x="291" y="637"/>
                  </a:lnTo>
                  <a:lnTo>
                    <a:pt x="297" y="626"/>
                  </a:lnTo>
                  <a:lnTo>
                    <a:pt x="308" y="618"/>
                  </a:lnTo>
                  <a:lnTo>
                    <a:pt x="308" y="607"/>
                  </a:lnTo>
                  <a:lnTo>
                    <a:pt x="308" y="602"/>
                  </a:lnTo>
                  <a:lnTo>
                    <a:pt x="302" y="599"/>
                  </a:lnTo>
                  <a:lnTo>
                    <a:pt x="299" y="596"/>
                  </a:lnTo>
                  <a:lnTo>
                    <a:pt x="291" y="596"/>
                  </a:lnTo>
                  <a:lnTo>
                    <a:pt x="280" y="596"/>
                  </a:lnTo>
                  <a:lnTo>
                    <a:pt x="266" y="607"/>
                  </a:lnTo>
                  <a:lnTo>
                    <a:pt x="250" y="613"/>
                  </a:lnTo>
                  <a:lnTo>
                    <a:pt x="250" y="618"/>
                  </a:lnTo>
                  <a:lnTo>
                    <a:pt x="244" y="621"/>
                  </a:lnTo>
                  <a:lnTo>
                    <a:pt x="231" y="629"/>
                  </a:lnTo>
                  <a:lnTo>
                    <a:pt x="217" y="637"/>
                  </a:lnTo>
                  <a:lnTo>
                    <a:pt x="214" y="640"/>
                  </a:lnTo>
                  <a:lnTo>
                    <a:pt x="198" y="643"/>
                  </a:lnTo>
                  <a:lnTo>
                    <a:pt x="187" y="645"/>
                  </a:lnTo>
                  <a:lnTo>
                    <a:pt x="179" y="648"/>
                  </a:lnTo>
                  <a:lnTo>
                    <a:pt x="168" y="654"/>
                  </a:lnTo>
                  <a:lnTo>
                    <a:pt x="154" y="659"/>
                  </a:lnTo>
                  <a:lnTo>
                    <a:pt x="151" y="659"/>
                  </a:lnTo>
                  <a:lnTo>
                    <a:pt x="148" y="659"/>
                  </a:lnTo>
                  <a:lnTo>
                    <a:pt x="146" y="640"/>
                  </a:lnTo>
                  <a:lnTo>
                    <a:pt x="140" y="618"/>
                  </a:lnTo>
                  <a:lnTo>
                    <a:pt x="140" y="607"/>
                  </a:lnTo>
                  <a:lnTo>
                    <a:pt x="140" y="596"/>
                  </a:lnTo>
                  <a:lnTo>
                    <a:pt x="146" y="591"/>
                  </a:lnTo>
                  <a:lnTo>
                    <a:pt x="148" y="582"/>
                  </a:lnTo>
                  <a:lnTo>
                    <a:pt x="148" y="577"/>
                  </a:lnTo>
                  <a:lnTo>
                    <a:pt x="148" y="574"/>
                  </a:lnTo>
                  <a:lnTo>
                    <a:pt x="146" y="571"/>
                  </a:lnTo>
                  <a:lnTo>
                    <a:pt x="143" y="566"/>
                  </a:lnTo>
                  <a:lnTo>
                    <a:pt x="135" y="566"/>
                  </a:lnTo>
                  <a:lnTo>
                    <a:pt x="124" y="566"/>
                  </a:lnTo>
                  <a:lnTo>
                    <a:pt x="121" y="560"/>
                  </a:lnTo>
                  <a:lnTo>
                    <a:pt x="118" y="555"/>
                  </a:lnTo>
                  <a:lnTo>
                    <a:pt x="116" y="547"/>
                  </a:lnTo>
                  <a:lnTo>
                    <a:pt x="113" y="536"/>
                  </a:lnTo>
                  <a:lnTo>
                    <a:pt x="102" y="522"/>
                  </a:lnTo>
                  <a:lnTo>
                    <a:pt x="99" y="519"/>
                  </a:lnTo>
                  <a:lnTo>
                    <a:pt x="99" y="511"/>
                  </a:lnTo>
                  <a:lnTo>
                    <a:pt x="99" y="508"/>
                  </a:lnTo>
                  <a:lnTo>
                    <a:pt x="107" y="508"/>
                  </a:lnTo>
                  <a:lnTo>
                    <a:pt x="116" y="511"/>
                  </a:lnTo>
                  <a:lnTo>
                    <a:pt x="121" y="514"/>
                  </a:lnTo>
                  <a:lnTo>
                    <a:pt x="132" y="522"/>
                  </a:lnTo>
                  <a:lnTo>
                    <a:pt x="135" y="530"/>
                  </a:lnTo>
                  <a:lnTo>
                    <a:pt x="137" y="536"/>
                  </a:lnTo>
                  <a:lnTo>
                    <a:pt x="151" y="549"/>
                  </a:lnTo>
                  <a:lnTo>
                    <a:pt x="165" y="558"/>
                  </a:lnTo>
                  <a:lnTo>
                    <a:pt x="168" y="558"/>
                  </a:lnTo>
                  <a:lnTo>
                    <a:pt x="168" y="560"/>
                  </a:lnTo>
                  <a:lnTo>
                    <a:pt x="176" y="566"/>
                  </a:lnTo>
                  <a:lnTo>
                    <a:pt x="181" y="574"/>
                  </a:lnTo>
                  <a:lnTo>
                    <a:pt x="195" y="577"/>
                  </a:lnTo>
                  <a:lnTo>
                    <a:pt x="206" y="582"/>
                  </a:lnTo>
                  <a:lnTo>
                    <a:pt x="212" y="582"/>
                  </a:lnTo>
                  <a:lnTo>
                    <a:pt x="217" y="582"/>
                  </a:lnTo>
                  <a:lnTo>
                    <a:pt x="223" y="580"/>
                  </a:lnTo>
                  <a:lnTo>
                    <a:pt x="225" y="577"/>
                  </a:lnTo>
                  <a:lnTo>
                    <a:pt x="228" y="574"/>
                  </a:lnTo>
                  <a:lnTo>
                    <a:pt x="234" y="566"/>
                  </a:lnTo>
                  <a:lnTo>
                    <a:pt x="239" y="566"/>
                  </a:lnTo>
                  <a:lnTo>
                    <a:pt x="244" y="560"/>
                  </a:lnTo>
                  <a:lnTo>
                    <a:pt x="250" y="555"/>
                  </a:lnTo>
                  <a:lnTo>
                    <a:pt x="250" y="552"/>
                  </a:lnTo>
                  <a:lnTo>
                    <a:pt x="250" y="549"/>
                  </a:lnTo>
                  <a:lnTo>
                    <a:pt x="250" y="536"/>
                  </a:lnTo>
                  <a:lnTo>
                    <a:pt x="242" y="533"/>
                  </a:lnTo>
                  <a:lnTo>
                    <a:pt x="234" y="525"/>
                  </a:lnTo>
                  <a:lnTo>
                    <a:pt x="234" y="522"/>
                  </a:lnTo>
                  <a:lnTo>
                    <a:pt x="234" y="519"/>
                  </a:lnTo>
                  <a:lnTo>
                    <a:pt x="236" y="514"/>
                  </a:lnTo>
                  <a:lnTo>
                    <a:pt x="239" y="511"/>
                  </a:lnTo>
                  <a:lnTo>
                    <a:pt x="244" y="508"/>
                  </a:lnTo>
                  <a:lnTo>
                    <a:pt x="250" y="503"/>
                  </a:lnTo>
                  <a:lnTo>
                    <a:pt x="250" y="489"/>
                  </a:lnTo>
                  <a:lnTo>
                    <a:pt x="253" y="481"/>
                  </a:lnTo>
                  <a:lnTo>
                    <a:pt x="250" y="478"/>
                  </a:lnTo>
                  <a:lnTo>
                    <a:pt x="250" y="475"/>
                  </a:lnTo>
                  <a:lnTo>
                    <a:pt x="247" y="473"/>
                  </a:lnTo>
                  <a:lnTo>
                    <a:pt x="244" y="467"/>
                  </a:lnTo>
                  <a:lnTo>
                    <a:pt x="225" y="467"/>
                  </a:lnTo>
                  <a:lnTo>
                    <a:pt x="206" y="467"/>
                  </a:lnTo>
                  <a:lnTo>
                    <a:pt x="206" y="459"/>
                  </a:lnTo>
                  <a:lnTo>
                    <a:pt x="209" y="448"/>
                  </a:lnTo>
                  <a:lnTo>
                    <a:pt x="206" y="448"/>
                  </a:lnTo>
                  <a:lnTo>
                    <a:pt x="206" y="442"/>
                  </a:lnTo>
                  <a:lnTo>
                    <a:pt x="195" y="437"/>
                  </a:lnTo>
                  <a:lnTo>
                    <a:pt x="190" y="434"/>
                  </a:lnTo>
                  <a:lnTo>
                    <a:pt x="181" y="429"/>
                  </a:lnTo>
                  <a:lnTo>
                    <a:pt x="176" y="426"/>
                  </a:lnTo>
                  <a:lnTo>
                    <a:pt x="168" y="418"/>
                  </a:lnTo>
                  <a:lnTo>
                    <a:pt x="162" y="412"/>
                  </a:lnTo>
                  <a:lnTo>
                    <a:pt x="151" y="404"/>
                  </a:lnTo>
                  <a:lnTo>
                    <a:pt x="143" y="396"/>
                  </a:lnTo>
                  <a:lnTo>
                    <a:pt x="132" y="396"/>
                  </a:lnTo>
                  <a:lnTo>
                    <a:pt x="124" y="396"/>
                  </a:lnTo>
                  <a:lnTo>
                    <a:pt x="121" y="396"/>
                  </a:lnTo>
                  <a:lnTo>
                    <a:pt x="118" y="398"/>
                  </a:lnTo>
                  <a:lnTo>
                    <a:pt x="105" y="398"/>
                  </a:lnTo>
                  <a:lnTo>
                    <a:pt x="99" y="401"/>
                  </a:lnTo>
                  <a:lnTo>
                    <a:pt x="91" y="396"/>
                  </a:lnTo>
                  <a:lnTo>
                    <a:pt x="83" y="393"/>
                  </a:lnTo>
                  <a:lnTo>
                    <a:pt x="69" y="393"/>
                  </a:lnTo>
                  <a:lnTo>
                    <a:pt x="52" y="393"/>
                  </a:lnTo>
                  <a:lnTo>
                    <a:pt x="44" y="396"/>
                  </a:lnTo>
                  <a:lnTo>
                    <a:pt x="41" y="398"/>
                  </a:lnTo>
                  <a:lnTo>
                    <a:pt x="36" y="404"/>
                  </a:lnTo>
                  <a:lnTo>
                    <a:pt x="31" y="412"/>
                  </a:lnTo>
                  <a:lnTo>
                    <a:pt x="25" y="415"/>
                  </a:lnTo>
                  <a:lnTo>
                    <a:pt x="20" y="420"/>
                  </a:lnTo>
                  <a:lnTo>
                    <a:pt x="14" y="420"/>
                  </a:lnTo>
                  <a:lnTo>
                    <a:pt x="9" y="420"/>
                  </a:lnTo>
                  <a:lnTo>
                    <a:pt x="9" y="418"/>
                  </a:lnTo>
                  <a:lnTo>
                    <a:pt x="6" y="415"/>
                  </a:lnTo>
                  <a:lnTo>
                    <a:pt x="3" y="412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3" y="393"/>
                  </a:lnTo>
                  <a:lnTo>
                    <a:pt x="6" y="385"/>
                  </a:lnTo>
                  <a:lnTo>
                    <a:pt x="9" y="374"/>
                  </a:lnTo>
                  <a:lnTo>
                    <a:pt x="14" y="374"/>
                  </a:lnTo>
                  <a:lnTo>
                    <a:pt x="20" y="374"/>
                  </a:lnTo>
                  <a:lnTo>
                    <a:pt x="20" y="368"/>
                  </a:lnTo>
                  <a:lnTo>
                    <a:pt x="22" y="363"/>
                  </a:lnTo>
                  <a:lnTo>
                    <a:pt x="22" y="352"/>
                  </a:lnTo>
                  <a:lnTo>
                    <a:pt x="25" y="341"/>
                  </a:lnTo>
                  <a:lnTo>
                    <a:pt x="28" y="341"/>
                  </a:lnTo>
                  <a:lnTo>
                    <a:pt x="31" y="344"/>
                  </a:lnTo>
                  <a:lnTo>
                    <a:pt x="36" y="344"/>
                  </a:lnTo>
                  <a:lnTo>
                    <a:pt x="44" y="349"/>
                  </a:lnTo>
                  <a:lnTo>
                    <a:pt x="50" y="349"/>
                  </a:lnTo>
                  <a:lnTo>
                    <a:pt x="58" y="349"/>
                  </a:lnTo>
                  <a:lnTo>
                    <a:pt x="66" y="344"/>
                  </a:lnTo>
                  <a:lnTo>
                    <a:pt x="72" y="341"/>
                  </a:lnTo>
                  <a:lnTo>
                    <a:pt x="72" y="330"/>
                  </a:lnTo>
                  <a:lnTo>
                    <a:pt x="72" y="322"/>
                  </a:lnTo>
                  <a:lnTo>
                    <a:pt x="80" y="311"/>
                  </a:lnTo>
                  <a:lnTo>
                    <a:pt x="85" y="297"/>
                  </a:lnTo>
                  <a:lnTo>
                    <a:pt x="91" y="289"/>
                  </a:lnTo>
                  <a:lnTo>
                    <a:pt x="99" y="283"/>
                  </a:lnTo>
                  <a:lnTo>
                    <a:pt x="116" y="264"/>
                  </a:lnTo>
                  <a:lnTo>
                    <a:pt x="124" y="256"/>
                  </a:lnTo>
                  <a:lnTo>
                    <a:pt x="132" y="253"/>
                  </a:lnTo>
                  <a:lnTo>
                    <a:pt x="143" y="250"/>
                  </a:lnTo>
                  <a:lnTo>
                    <a:pt x="146" y="245"/>
                  </a:lnTo>
                  <a:lnTo>
                    <a:pt x="151" y="239"/>
                  </a:lnTo>
                  <a:lnTo>
                    <a:pt x="151" y="234"/>
                  </a:lnTo>
                  <a:lnTo>
                    <a:pt x="151" y="226"/>
                  </a:lnTo>
                  <a:lnTo>
                    <a:pt x="151" y="223"/>
                  </a:lnTo>
                  <a:lnTo>
                    <a:pt x="151" y="223"/>
                  </a:lnTo>
                  <a:lnTo>
                    <a:pt x="151" y="215"/>
                  </a:lnTo>
                  <a:lnTo>
                    <a:pt x="151" y="215"/>
                  </a:lnTo>
                  <a:lnTo>
                    <a:pt x="154" y="215"/>
                  </a:lnTo>
                  <a:lnTo>
                    <a:pt x="154" y="206"/>
                  </a:lnTo>
                  <a:lnTo>
                    <a:pt x="162" y="204"/>
                  </a:lnTo>
                  <a:lnTo>
                    <a:pt x="170" y="204"/>
                  </a:lnTo>
                  <a:lnTo>
                    <a:pt x="181" y="204"/>
                  </a:lnTo>
                  <a:lnTo>
                    <a:pt x="187" y="204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206" y="209"/>
                  </a:lnTo>
                  <a:lnTo>
                    <a:pt x="206" y="206"/>
                  </a:lnTo>
                  <a:lnTo>
                    <a:pt x="209" y="204"/>
                  </a:lnTo>
                  <a:lnTo>
                    <a:pt x="220" y="201"/>
                  </a:lnTo>
                  <a:lnTo>
                    <a:pt x="234" y="193"/>
                  </a:lnTo>
                  <a:lnTo>
                    <a:pt x="236" y="193"/>
                  </a:lnTo>
                  <a:lnTo>
                    <a:pt x="242" y="187"/>
                  </a:lnTo>
                  <a:lnTo>
                    <a:pt x="258" y="184"/>
                  </a:lnTo>
                  <a:lnTo>
                    <a:pt x="264" y="182"/>
                  </a:lnTo>
                  <a:lnTo>
                    <a:pt x="266" y="179"/>
                  </a:lnTo>
                  <a:lnTo>
                    <a:pt x="275" y="171"/>
                  </a:lnTo>
                  <a:lnTo>
                    <a:pt x="277" y="162"/>
                  </a:lnTo>
                  <a:lnTo>
                    <a:pt x="277" y="160"/>
                  </a:lnTo>
                  <a:lnTo>
                    <a:pt x="286" y="140"/>
                  </a:lnTo>
                  <a:lnTo>
                    <a:pt x="291" y="118"/>
                  </a:lnTo>
                  <a:lnTo>
                    <a:pt x="291" y="118"/>
                  </a:lnTo>
                  <a:lnTo>
                    <a:pt x="291" y="107"/>
                  </a:lnTo>
                  <a:lnTo>
                    <a:pt x="291" y="96"/>
                  </a:lnTo>
                  <a:lnTo>
                    <a:pt x="288" y="91"/>
                  </a:lnTo>
                  <a:lnTo>
                    <a:pt x="277" y="83"/>
                  </a:lnTo>
                  <a:lnTo>
                    <a:pt x="275" y="77"/>
                  </a:lnTo>
                  <a:lnTo>
                    <a:pt x="264" y="77"/>
                  </a:lnTo>
                  <a:lnTo>
                    <a:pt x="258" y="75"/>
                  </a:lnTo>
                  <a:lnTo>
                    <a:pt x="250" y="72"/>
                  </a:lnTo>
                  <a:lnTo>
                    <a:pt x="250" y="69"/>
                  </a:lnTo>
                  <a:lnTo>
                    <a:pt x="250" y="64"/>
                  </a:lnTo>
                  <a:lnTo>
                    <a:pt x="264" y="58"/>
                  </a:lnTo>
                  <a:lnTo>
                    <a:pt x="266" y="55"/>
                  </a:lnTo>
                  <a:lnTo>
                    <a:pt x="272" y="47"/>
                  </a:lnTo>
                  <a:lnTo>
                    <a:pt x="275" y="42"/>
                  </a:lnTo>
                  <a:lnTo>
                    <a:pt x="275" y="25"/>
                  </a:lnTo>
                  <a:lnTo>
                    <a:pt x="275" y="6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319" y="0"/>
                  </a:lnTo>
                  <a:lnTo>
                    <a:pt x="354" y="0"/>
                  </a:lnTo>
                  <a:lnTo>
                    <a:pt x="362" y="0"/>
                  </a:lnTo>
                  <a:lnTo>
                    <a:pt x="373" y="3"/>
                  </a:lnTo>
                  <a:lnTo>
                    <a:pt x="376" y="6"/>
                  </a:lnTo>
                  <a:lnTo>
                    <a:pt x="382" y="6"/>
                  </a:lnTo>
                  <a:lnTo>
                    <a:pt x="387" y="14"/>
                  </a:lnTo>
                  <a:lnTo>
                    <a:pt x="390" y="17"/>
                  </a:lnTo>
                  <a:lnTo>
                    <a:pt x="390" y="22"/>
                  </a:lnTo>
                  <a:lnTo>
                    <a:pt x="393" y="25"/>
                  </a:lnTo>
                  <a:lnTo>
                    <a:pt x="406" y="25"/>
                  </a:lnTo>
                  <a:lnTo>
                    <a:pt x="420" y="25"/>
                  </a:lnTo>
                  <a:lnTo>
                    <a:pt x="420" y="17"/>
                  </a:lnTo>
                  <a:lnTo>
                    <a:pt x="423" y="14"/>
                  </a:lnTo>
                  <a:lnTo>
                    <a:pt x="428" y="9"/>
                  </a:lnTo>
                  <a:lnTo>
                    <a:pt x="431" y="3"/>
                  </a:lnTo>
                  <a:lnTo>
                    <a:pt x="439" y="3"/>
                  </a:lnTo>
                  <a:lnTo>
                    <a:pt x="447" y="3"/>
                  </a:lnTo>
                  <a:lnTo>
                    <a:pt x="450" y="6"/>
                  </a:lnTo>
                  <a:lnTo>
                    <a:pt x="453" y="6"/>
                  </a:lnTo>
                  <a:lnTo>
                    <a:pt x="453" y="14"/>
                  </a:lnTo>
                  <a:lnTo>
                    <a:pt x="453" y="31"/>
                  </a:lnTo>
                  <a:lnTo>
                    <a:pt x="445" y="33"/>
                  </a:lnTo>
                  <a:lnTo>
                    <a:pt x="420" y="44"/>
                  </a:lnTo>
                  <a:lnTo>
                    <a:pt x="417" y="47"/>
                  </a:lnTo>
                  <a:lnTo>
                    <a:pt x="415" y="53"/>
                  </a:lnTo>
                  <a:lnTo>
                    <a:pt x="412" y="88"/>
                  </a:lnTo>
                  <a:lnTo>
                    <a:pt x="409" y="99"/>
                  </a:lnTo>
                  <a:lnTo>
                    <a:pt x="404" y="105"/>
                  </a:lnTo>
                  <a:lnTo>
                    <a:pt x="393" y="113"/>
                  </a:lnTo>
                  <a:lnTo>
                    <a:pt x="390" y="116"/>
                  </a:lnTo>
                  <a:lnTo>
                    <a:pt x="387" y="116"/>
                  </a:lnTo>
                  <a:lnTo>
                    <a:pt x="382" y="118"/>
                  </a:lnTo>
                  <a:lnTo>
                    <a:pt x="376" y="121"/>
                  </a:lnTo>
                  <a:lnTo>
                    <a:pt x="371" y="127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51" y="129"/>
                  </a:lnTo>
                  <a:lnTo>
                    <a:pt x="343" y="135"/>
                  </a:lnTo>
                  <a:lnTo>
                    <a:pt x="335" y="140"/>
                  </a:lnTo>
                  <a:lnTo>
                    <a:pt x="335" y="151"/>
                  </a:lnTo>
                  <a:lnTo>
                    <a:pt x="335" y="168"/>
                  </a:lnTo>
                  <a:lnTo>
                    <a:pt x="338" y="171"/>
                  </a:lnTo>
                  <a:lnTo>
                    <a:pt x="340" y="171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35" y="190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21" y="201"/>
                  </a:lnTo>
                  <a:lnTo>
                    <a:pt x="319" y="204"/>
                  </a:lnTo>
                  <a:lnTo>
                    <a:pt x="316" y="204"/>
                  </a:lnTo>
                  <a:lnTo>
                    <a:pt x="316" y="209"/>
                  </a:lnTo>
                  <a:lnTo>
                    <a:pt x="316" y="215"/>
                  </a:lnTo>
                  <a:lnTo>
                    <a:pt x="319" y="215"/>
                  </a:lnTo>
                  <a:lnTo>
                    <a:pt x="319" y="226"/>
                  </a:lnTo>
                  <a:lnTo>
                    <a:pt x="321" y="234"/>
                  </a:lnTo>
                  <a:lnTo>
                    <a:pt x="321" y="236"/>
                  </a:lnTo>
                  <a:lnTo>
                    <a:pt x="324" y="239"/>
                  </a:lnTo>
                  <a:lnTo>
                    <a:pt x="327" y="247"/>
                  </a:lnTo>
                  <a:lnTo>
                    <a:pt x="332" y="258"/>
                  </a:lnTo>
                  <a:lnTo>
                    <a:pt x="332" y="278"/>
                  </a:lnTo>
                  <a:lnTo>
                    <a:pt x="332" y="297"/>
                  </a:lnTo>
                  <a:lnTo>
                    <a:pt x="330" y="297"/>
                  </a:lnTo>
                  <a:lnTo>
                    <a:pt x="327" y="302"/>
                  </a:lnTo>
                  <a:lnTo>
                    <a:pt x="327" y="305"/>
                  </a:lnTo>
                  <a:lnTo>
                    <a:pt x="327" y="311"/>
                  </a:lnTo>
                  <a:lnTo>
                    <a:pt x="327" y="316"/>
                  </a:lnTo>
                  <a:lnTo>
                    <a:pt x="327" y="322"/>
                  </a:lnTo>
                  <a:lnTo>
                    <a:pt x="330" y="322"/>
                  </a:lnTo>
                  <a:lnTo>
                    <a:pt x="340" y="322"/>
                  </a:lnTo>
                  <a:lnTo>
                    <a:pt x="343" y="322"/>
                  </a:lnTo>
                  <a:lnTo>
                    <a:pt x="346" y="324"/>
                  </a:lnTo>
                  <a:lnTo>
                    <a:pt x="346" y="333"/>
                  </a:lnTo>
                  <a:lnTo>
                    <a:pt x="346" y="341"/>
                  </a:lnTo>
                  <a:lnTo>
                    <a:pt x="346" y="344"/>
                  </a:lnTo>
                  <a:lnTo>
                    <a:pt x="343" y="349"/>
                  </a:lnTo>
                  <a:lnTo>
                    <a:pt x="335" y="352"/>
                  </a:lnTo>
                  <a:lnTo>
                    <a:pt x="327" y="360"/>
                  </a:lnTo>
                  <a:lnTo>
                    <a:pt x="321" y="368"/>
                  </a:lnTo>
                  <a:lnTo>
                    <a:pt x="310" y="376"/>
                  </a:lnTo>
                  <a:lnTo>
                    <a:pt x="310" y="382"/>
                  </a:lnTo>
                  <a:lnTo>
                    <a:pt x="310" y="390"/>
                  </a:lnTo>
                  <a:lnTo>
                    <a:pt x="316" y="393"/>
                  </a:lnTo>
                  <a:lnTo>
                    <a:pt x="319" y="393"/>
                  </a:lnTo>
                  <a:lnTo>
                    <a:pt x="324" y="396"/>
                  </a:lnTo>
                  <a:lnTo>
                    <a:pt x="335" y="396"/>
                  </a:lnTo>
                  <a:lnTo>
                    <a:pt x="335" y="398"/>
                  </a:lnTo>
                  <a:lnTo>
                    <a:pt x="335" y="401"/>
                  </a:lnTo>
                  <a:lnTo>
                    <a:pt x="340" y="404"/>
                  </a:lnTo>
                  <a:lnTo>
                    <a:pt x="346" y="407"/>
                  </a:lnTo>
                  <a:lnTo>
                    <a:pt x="351" y="412"/>
                  </a:lnTo>
                  <a:lnTo>
                    <a:pt x="357" y="423"/>
                  </a:lnTo>
                  <a:lnTo>
                    <a:pt x="357" y="437"/>
                  </a:lnTo>
                  <a:lnTo>
                    <a:pt x="357" y="448"/>
                  </a:lnTo>
                  <a:lnTo>
                    <a:pt x="354" y="448"/>
                  </a:lnTo>
                  <a:lnTo>
                    <a:pt x="357" y="453"/>
                  </a:lnTo>
                  <a:lnTo>
                    <a:pt x="357" y="459"/>
                  </a:lnTo>
                  <a:lnTo>
                    <a:pt x="362" y="459"/>
                  </a:lnTo>
                  <a:lnTo>
                    <a:pt x="373" y="459"/>
                  </a:lnTo>
                  <a:lnTo>
                    <a:pt x="376" y="453"/>
                  </a:lnTo>
                  <a:lnTo>
                    <a:pt x="382" y="448"/>
                  </a:lnTo>
                  <a:lnTo>
                    <a:pt x="387" y="442"/>
                  </a:lnTo>
                  <a:lnTo>
                    <a:pt x="390" y="437"/>
                  </a:lnTo>
                  <a:lnTo>
                    <a:pt x="393" y="448"/>
                  </a:lnTo>
                  <a:lnTo>
                    <a:pt x="398" y="456"/>
                  </a:lnTo>
                  <a:lnTo>
                    <a:pt x="401" y="459"/>
                  </a:lnTo>
                  <a:lnTo>
                    <a:pt x="401" y="462"/>
                  </a:lnTo>
                  <a:lnTo>
                    <a:pt x="409" y="462"/>
                  </a:lnTo>
                  <a:lnTo>
                    <a:pt x="420" y="462"/>
                  </a:lnTo>
                  <a:lnTo>
                    <a:pt x="423" y="459"/>
                  </a:lnTo>
                  <a:lnTo>
                    <a:pt x="428" y="456"/>
                  </a:lnTo>
                  <a:lnTo>
                    <a:pt x="437" y="456"/>
                  </a:lnTo>
                  <a:lnTo>
                    <a:pt x="442" y="456"/>
                  </a:lnTo>
                  <a:lnTo>
                    <a:pt x="442" y="459"/>
                  </a:lnTo>
                  <a:lnTo>
                    <a:pt x="442" y="462"/>
                  </a:lnTo>
                  <a:lnTo>
                    <a:pt x="423" y="473"/>
                  </a:lnTo>
                  <a:lnTo>
                    <a:pt x="412" y="478"/>
                  </a:lnTo>
                  <a:lnTo>
                    <a:pt x="409" y="478"/>
                  </a:lnTo>
                  <a:lnTo>
                    <a:pt x="406" y="478"/>
                  </a:lnTo>
                  <a:lnTo>
                    <a:pt x="406" y="497"/>
                  </a:lnTo>
                  <a:lnTo>
                    <a:pt x="406" y="511"/>
                  </a:lnTo>
                  <a:lnTo>
                    <a:pt x="409" y="525"/>
                  </a:lnTo>
                  <a:lnTo>
                    <a:pt x="415" y="536"/>
                  </a:lnTo>
                  <a:lnTo>
                    <a:pt x="423" y="538"/>
                  </a:lnTo>
                  <a:lnTo>
                    <a:pt x="434" y="541"/>
                  </a:lnTo>
                  <a:lnTo>
                    <a:pt x="439" y="538"/>
                  </a:lnTo>
                  <a:lnTo>
                    <a:pt x="445" y="536"/>
                  </a:lnTo>
                  <a:lnTo>
                    <a:pt x="447" y="533"/>
                  </a:lnTo>
                  <a:lnTo>
                    <a:pt x="453" y="525"/>
                  </a:lnTo>
                  <a:lnTo>
                    <a:pt x="450" y="522"/>
                  </a:lnTo>
                  <a:lnTo>
                    <a:pt x="453" y="497"/>
                  </a:lnTo>
                  <a:lnTo>
                    <a:pt x="456" y="494"/>
                  </a:lnTo>
                  <a:lnTo>
                    <a:pt x="461" y="489"/>
                  </a:lnTo>
                  <a:lnTo>
                    <a:pt x="467" y="489"/>
                  </a:lnTo>
                  <a:lnTo>
                    <a:pt x="472" y="489"/>
                  </a:lnTo>
                  <a:lnTo>
                    <a:pt x="472" y="503"/>
                  </a:lnTo>
                  <a:lnTo>
                    <a:pt x="478" y="519"/>
                  </a:lnTo>
                  <a:lnTo>
                    <a:pt x="478" y="522"/>
                  </a:lnTo>
                  <a:lnTo>
                    <a:pt x="483" y="525"/>
                  </a:lnTo>
                  <a:lnTo>
                    <a:pt x="486" y="530"/>
                  </a:lnTo>
                  <a:lnTo>
                    <a:pt x="494" y="533"/>
                  </a:lnTo>
                  <a:lnTo>
                    <a:pt x="502" y="533"/>
                  </a:lnTo>
                  <a:lnTo>
                    <a:pt x="516" y="533"/>
                  </a:lnTo>
                  <a:lnTo>
                    <a:pt x="522" y="530"/>
                  </a:lnTo>
                  <a:lnTo>
                    <a:pt x="527" y="527"/>
                  </a:lnTo>
                  <a:lnTo>
                    <a:pt x="530" y="527"/>
                  </a:lnTo>
                  <a:lnTo>
                    <a:pt x="535" y="527"/>
                  </a:lnTo>
                  <a:lnTo>
                    <a:pt x="541" y="536"/>
                  </a:lnTo>
                  <a:lnTo>
                    <a:pt x="543" y="544"/>
                  </a:lnTo>
                  <a:lnTo>
                    <a:pt x="552" y="549"/>
                  </a:lnTo>
                  <a:lnTo>
                    <a:pt x="576" y="560"/>
                  </a:lnTo>
                  <a:lnTo>
                    <a:pt x="601" y="566"/>
                  </a:lnTo>
                  <a:lnTo>
                    <a:pt x="609" y="566"/>
                  </a:lnTo>
                  <a:lnTo>
                    <a:pt x="612" y="558"/>
                  </a:lnTo>
                  <a:lnTo>
                    <a:pt x="618" y="552"/>
                  </a:lnTo>
                  <a:lnTo>
                    <a:pt x="618" y="544"/>
                  </a:lnTo>
                  <a:lnTo>
                    <a:pt x="618" y="536"/>
                  </a:lnTo>
                  <a:lnTo>
                    <a:pt x="615" y="533"/>
                  </a:lnTo>
                  <a:lnTo>
                    <a:pt x="612" y="527"/>
                  </a:lnTo>
                  <a:lnTo>
                    <a:pt x="612" y="508"/>
                  </a:lnTo>
                  <a:lnTo>
                    <a:pt x="615" y="494"/>
                  </a:lnTo>
                  <a:lnTo>
                    <a:pt x="609" y="486"/>
                  </a:lnTo>
                  <a:lnTo>
                    <a:pt x="607" y="478"/>
                  </a:lnTo>
                  <a:lnTo>
                    <a:pt x="604" y="478"/>
                  </a:lnTo>
                  <a:lnTo>
                    <a:pt x="601" y="467"/>
                  </a:lnTo>
                  <a:lnTo>
                    <a:pt x="598" y="462"/>
                  </a:lnTo>
                  <a:lnTo>
                    <a:pt x="596" y="453"/>
                  </a:lnTo>
                  <a:lnTo>
                    <a:pt x="596" y="448"/>
                  </a:lnTo>
                  <a:lnTo>
                    <a:pt x="593" y="440"/>
                  </a:lnTo>
                  <a:lnTo>
                    <a:pt x="587" y="437"/>
                  </a:lnTo>
                  <a:lnTo>
                    <a:pt x="585" y="429"/>
                  </a:lnTo>
                  <a:lnTo>
                    <a:pt x="585" y="423"/>
                  </a:lnTo>
                  <a:lnTo>
                    <a:pt x="582" y="418"/>
                  </a:lnTo>
                  <a:lnTo>
                    <a:pt x="576" y="415"/>
                  </a:lnTo>
                  <a:lnTo>
                    <a:pt x="571" y="407"/>
                  </a:lnTo>
                  <a:lnTo>
                    <a:pt x="565" y="404"/>
                  </a:lnTo>
                  <a:lnTo>
                    <a:pt x="565" y="398"/>
                  </a:lnTo>
                  <a:lnTo>
                    <a:pt x="560" y="393"/>
                  </a:lnTo>
                  <a:lnTo>
                    <a:pt x="546" y="393"/>
                  </a:lnTo>
                  <a:lnTo>
                    <a:pt x="541" y="393"/>
                  </a:lnTo>
                  <a:lnTo>
                    <a:pt x="535" y="390"/>
                  </a:lnTo>
                  <a:lnTo>
                    <a:pt x="533" y="387"/>
                  </a:lnTo>
                  <a:lnTo>
                    <a:pt x="533" y="382"/>
                  </a:lnTo>
                  <a:lnTo>
                    <a:pt x="533" y="374"/>
                  </a:lnTo>
                  <a:lnTo>
                    <a:pt x="552" y="363"/>
                  </a:lnTo>
                  <a:lnTo>
                    <a:pt x="582" y="344"/>
                  </a:lnTo>
                  <a:lnTo>
                    <a:pt x="615" y="341"/>
                  </a:lnTo>
                  <a:lnTo>
                    <a:pt x="631" y="341"/>
                  </a:lnTo>
                  <a:lnTo>
                    <a:pt x="634" y="341"/>
                  </a:lnTo>
                  <a:lnTo>
                    <a:pt x="639" y="344"/>
                  </a:lnTo>
                  <a:lnTo>
                    <a:pt x="642" y="344"/>
                  </a:lnTo>
                  <a:lnTo>
                    <a:pt x="650" y="344"/>
                  </a:lnTo>
                  <a:lnTo>
                    <a:pt x="653" y="341"/>
                  </a:lnTo>
                  <a:lnTo>
                    <a:pt x="656" y="338"/>
                  </a:lnTo>
                  <a:lnTo>
                    <a:pt x="667" y="338"/>
                  </a:lnTo>
                  <a:lnTo>
                    <a:pt x="678" y="335"/>
                  </a:lnTo>
                  <a:lnTo>
                    <a:pt x="681" y="338"/>
                  </a:lnTo>
                  <a:lnTo>
                    <a:pt x="681" y="344"/>
                  </a:lnTo>
                  <a:lnTo>
                    <a:pt x="683" y="344"/>
                  </a:lnTo>
                  <a:lnTo>
                    <a:pt x="689" y="346"/>
                  </a:lnTo>
                  <a:lnTo>
                    <a:pt x="694" y="349"/>
                  </a:lnTo>
                  <a:lnTo>
                    <a:pt x="714" y="365"/>
                  </a:lnTo>
                  <a:lnTo>
                    <a:pt x="722" y="374"/>
                  </a:lnTo>
                  <a:lnTo>
                    <a:pt x="733" y="374"/>
                  </a:lnTo>
                  <a:lnTo>
                    <a:pt x="741" y="374"/>
                  </a:lnTo>
                  <a:lnTo>
                    <a:pt x="746" y="374"/>
                  </a:lnTo>
                  <a:lnTo>
                    <a:pt x="749" y="376"/>
                  </a:lnTo>
                  <a:lnTo>
                    <a:pt x="752" y="382"/>
                  </a:lnTo>
                  <a:lnTo>
                    <a:pt x="755" y="387"/>
                  </a:lnTo>
                  <a:lnTo>
                    <a:pt x="755" y="390"/>
                  </a:lnTo>
                  <a:lnTo>
                    <a:pt x="755" y="396"/>
                  </a:lnTo>
                  <a:lnTo>
                    <a:pt x="746" y="407"/>
                  </a:lnTo>
                  <a:lnTo>
                    <a:pt x="744" y="415"/>
                  </a:lnTo>
                  <a:lnTo>
                    <a:pt x="744" y="420"/>
                  </a:lnTo>
                  <a:lnTo>
                    <a:pt x="744" y="426"/>
                  </a:lnTo>
                  <a:lnTo>
                    <a:pt x="749" y="437"/>
                  </a:lnTo>
                  <a:lnTo>
                    <a:pt x="755" y="442"/>
                  </a:lnTo>
                  <a:lnTo>
                    <a:pt x="760" y="448"/>
                  </a:lnTo>
                  <a:lnTo>
                    <a:pt x="768" y="453"/>
                  </a:lnTo>
                  <a:lnTo>
                    <a:pt x="768" y="456"/>
                  </a:lnTo>
                  <a:lnTo>
                    <a:pt x="768" y="464"/>
                  </a:lnTo>
                  <a:lnTo>
                    <a:pt x="766" y="467"/>
                  </a:lnTo>
                  <a:lnTo>
                    <a:pt x="766" y="475"/>
                  </a:lnTo>
                  <a:lnTo>
                    <a:pt x="760" y="478"/>
                  </a:lnTo>
                  <a:lnTo>
                    <a:pt x="755" y="486"/>
                  </a:lnTo>
                  <a:lnTo>
                    <a:pt x="755" y="489"/>
                  </a:lnTo>
                  <a:lnTo>
                    <a:pt x="755" y="497"/>
                  </a:lnTo>
                  <a:lnTo>
                    <a:pt x="749" y="511"/>
                  </a:lnTo>
                  <a:lnTo>
                    <a:pt x="746" y="522"/>
                  </a:lnTo>
                  <a:lnTo>
                    <a:pt x="741" y="525"/>
                  </a:lnTo>
                  <a:lnTo>
                    <a:pt x="733" y="527"/>
                  </a:lnTo>
                  <a:lnTo>
                    <a:pt x="727" y="527"/>
                  </a:lnTo>
                  <a:lnTo>
                    <a:pt x="722" y="525"/>
                  </a:lnTo>
                  <a:lnTo>
                    <a:pt x="722" y="525"/>
                  </a:lnTo>
                  <a:lnTo>
                    <a:pt x="714" y="525"/>
                  </a:lnTo>
                  <a:lnTo>
                    <a:pt x="705" y="525"/>
                  </a:lnTo>
                  <a:lnTo>
                    <a:pt x="703" y="530"/>
                  </a:lnTo>
                  <a:lnTo>
                    <a:pt x="694" y="536"/>
                  </a:lnTo>
                  <a:lnTo>
                    <a:pt x="692" y="552"/>
                  </a:lnTo>
                  <a:lnTo>
                    <a:pt x="689" y="566"/>
                  </a:lnTo>
                  <a:lnTo>
                    <a:pt x="686" y="566"/>
                  </a:lnTo>
                  <a:lnTo>
                    <a:pt x="683" y="571"/>
                  </a:lnTo>
                  <a:lnTo>
                    <a:pt x="683" y="591"/>
                  </a:lnTo>
                  <a:lnTo>
                    <a:pt x="683" y="607"/>
                  </a:lnTo>
                  <a:lnTo>
                    <a:pt x="686" y="607"/>
                  </a:lnTo>
                  <a:lnTo>
                    <a:pt x="689" y="613"/>
                  </a:lnTo>
                  <a:lnTo>
                    <a:pt x="689" y="621"/>
                  </a:lnTo>
                  <a:lnTo>
                    <a:pt x="689" y="632"/>
                  </a:lnTo>
                  <a:lnTo>
                    <a:pt x="689" y="640"/>
                  </a:lnTo>
                  <a:lnTo>
                    <a:pt x="689" y="648"/>
                  </a:lnTo>
                  <a:lnTo>
                    <a:pt x="675" y="654"/>
                  </a:lnTo>
                  <a:lnTo>
                    <a:pt x="664" y="654"/>
                  </a:lnTo>
                  <a:lnTo>
                    <a:pt x="661" y="654"/>
                  </a:lnTo>
                  <a:lnTo>
                    <a:pt x="661" y="659"/>
                  </a:lnTo>
                  <a:lnTo>
                    <a:pt x="648" y="659"/>
                  </a:lnTo>
                  <a:lnTo>
                    <a:pt x="639" y="659"/>
                  </a:lnTo>
                  <a:lnTo>
                    <a:pt x="631" y="659"/>
                  </a:lnTo>
                  <a:lnTo>
                    <a:pt x="629" y="665"/>
                  </a:lnTo>
                  <a:lnTo>
                    <a:pt x="629" y="673"/>
                  </a:lnTo>
                  <a:lnTo>
                    <a:pt x="629" y="684"/>
                  </a:lnTo>
                  <a:lnTo>
                    <a:pt x="639" y="695"/>
                  </a:lnTo>
                  <a:lnTo>
                    <a:pt x="642" y="700"/>
                  </a:lnTo>
                  <a:lnTo>
                    <a:pt x="642" y="709"/>
                  </a:lnTo>
                  <a:lnTo>
                    <a:pt x="642" y="711"/>
                  </a:lnTo>
                  <a:lnTo>
                    <a:pt x="639" y="720"/>
                  </a:lnTo>
                  <a:lnTo>
                    <a:pt x="631" y="722"/>
                  </a:lnTo>
                  <a:lnTo>
                    <a:pt x="626" y="731"/>
                  </a:lnTo>
                  <a:lnTo>
                    <a:pt x="623" y="733"/>
                  </a:lnTo>
                  <a:lnTo>
                    <a:pt x="609" y="733"/>
                  </a:lnTo>
                  <a:lnTo>
                    <a:pt x="598" y="736"/>
                  </a:lnTo>
                  <a:lnTo>
                    <a:pt x="593" y="742"/>
                  </a:lnTo>
                  <a:lnTo>
                    <a:pt x="587" y="742"/>
                  </a:lnTo>
                  <a:lnTo>
                    <a:pt x="582" y="742"/>
                  </a:lnTo>
                  <a:lnTo>
                    <a:pt x="579" y="742"/>
                  </a:lnTo>
                  <a:lnTo>
                    <a:pt x="579" y="755"/>
                  </a:lnTo>
                  <a:lnTo>
                    <a:pt x="579" y="763"/>
                  </a:lnTo>
                  <a:lnTo>
                    <a:pt x="576" y="763"/>
                  </a:lnTo>
                  <a:lnTo>
                    <a:pt x="574" y="766"/>
                  </a:lnTo>
                  <a:lnTo>
                    <a:pt x="574" y="769"/>
                  </a:lnTo>
                  <a:lnTo>
                    <a:pt x="571" y="772"/>
                  </a:lnTo>
                  <a:lnTo>
                    <a:pt x="560" y="772"/>
                  </a:lnTo>
                  <a:lnTo>
                    <a:pt x="549" y="772"/>
                  </a:lnTo>
                  <a:lnTo>
                    <a:pt x="543" y="772"/>
                  </a:lnTo>
                  <a:lnTo>
                    <a:pt x="535" y="769"/>
                  </a:lnTo>
                  <a:lnTo>
                    <a:pt x="530" y="769"/>
                  </a:lnTo>
                  <a:lnTo>
                    <a:pt x="527" y="772"/>
                  </a:lnTo>
                  <a:lnTo>
                    <a:pt x="522" y="772"/>
                  </a:lnTo>
                  <a:lnTo>
                    <a:pt x="516" y="777"/>
                  </a:lnTo>
                  <a:lnTo>
                    <a:pt x="516" y="791"/>
                  </a:lnTo>
                  <a:lnTo>
                    <a:pt x="516" y="805"/>
                  </a:lnTo>
                  <a:lnTo>
                    <a:pt x="519" y="807"/>
                  </a:lnTo>
                  <a:lnTo>
                    <a:pt x="519" y="816"/>
                  </a:lnTo>
                  <a:lnTo>
                    <a:pt x="527" y="821"/>
                  </a:lnTo>
                  <a:lnTo>
                    <a:pt x="530" y="824"/>
                  </a:lnTo>
                  <a:lnTo>
                    <a:pt x="530" y="827"/>
                  </a:lnTo>
                  <a:lnTo>
                    <a:pt x="530" y="829"/>
                  </a:lnTo>
                  <a:lnTo>
                    <a:pt x="527" y="829"/>
                  </a:lnTo>
                  <a:lnTo>
                    <a:pt x="522" y="835"/>
                  </a:lnTo>
                  <a:lnTo>
                    <a:pt x="513" y="835"/>
                  </a:lnTo>
                  <a:lnTo>
                    <a:pt x="502" y="835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3939881" y="1588567"/>
              <a:ext cx="1479662" cy="884001"/>
            </a:xfrm>
            <a:custGeom>
              <a:avLst/>
              <a:gdLst/>
              <a:ahLst/>
              <a:cxnLst>
                <a:cxn ang="0">
                  <a:pos x="389" y="620"/>
                </a:cxn>
                <a:cxn ang="0">
                  <a:pos x="356" y="620"/>
                </a:cxn>
                <a:cxn ang="0">
                  <a:pos x="335" y="604"/>
                </a:cxn>
                <a:cxn ang="0">
                  <a:pos x="335" y="573"/>
                </a:cxn>
                <a:cxn ang="0">
                  <a:pos x="313" y="546"/>
                </a:cxn>
                <a:cxn ang="0">
                  <a:pos x="313" y="513"/>
                </a:cxn>
                <a:cxn ang="0">
                  <a:pos x="307" y="450"/>
                </a:cxn>
                <a:cxn ang="0">
                  <a:pos x="293" y="406"/>
                </a:cxn>
                <a:cxn ang="0">
                  <a:pos x="244" y="379"/>
                </a:cxn>
                <a:cxn ang="0">
                  <a:pos x="197" y="370"/>
                </a:cxn>
                <a:cxn ang="0">
                  <a:pos x="167" y="351"/>
                </a:cxn>
                <a:cxn ang="0">
                  <a:pos x="121" y="318"/>
                </a:cxn>
                <a:cxn ang="0">
                  <a:pos x="88" y="288"/>
                </a:cxn>
                <a:cxn ang="0">
                  <a:pos x="57" y="241"/>
                </a:cxn>
                <a:cxn ang="0">
                  <a:pos x="0" y="214"/>
                </a:cxn>
                <a:cxn ang="0">
                  <a:pos x="41" y="181"/>
                </a:cxn>
                <a:cxn ang="0">
                  <a:pos x="90" y="170"/>
                </a:cxn>
                <a:cxn ang="0">
                  <a:pos x="110" y="123"/>
                </a:cxn>
                <a:cxn ang="0">
                  <a:pos x="129" y="88"/>
                </a:cxn>
                <a:cxn ang="0">
                  <a:pos x="156" y="57"/>
                </a:cxn>
                <a:cxn ang="0">
                  <a:pos x="189" y="19"/>
                </a:cxn>
                <a:cxn ang="0">
                  <a:pos x="214" y="27"/>
                </a:cxn>
                <a:cxn ang="0">
                  <a:pos x="197" y="55"/>
                </a:cxn>
                <a:cxn ang="0">
                  <a:pos x="230" y="79"/>
                </a:cxn>
                <a:cxn ang="0">
                  <a:pos x="340" y="93"/>
                </a:cxn>
                <a:cxn ang="0">
                  <a:pos x="359" y="25"/>
                </a:cxn>
                <a:cxn ang="0">
                  <a:pos x="365" y="5"/>
                </a:cxn>
                <a:cxn ang="0">
                  <a:pos x="420" y="55"/>
                </a:cxn>
                <a:cxn ang="0">
                  <a:pos x="406" y="96"/>
                </a:cxn>
                <a:cxn ang="0">
                  <a:pos x="439" y="129"/>
                </a:cxn>
                <a:cxn ang="0">
                  <a:pos x="422" y="173"/>
                </a:cxn>
                <a:cxn ang="0">
                  <a:pos x="395" y="195"/>
                </a:cxn>
                <a:cxn ang="0">
                  <a:pos x="414" y="241"/>
                </a:cxn>
                <a:cxn ang="0">
                  <a:pos x="491" y="266"/>
                </a:cxn>
                <a:cxn ang="0">
                  <a:pos x="521" y="313"/>
                </a:cxn>
                <a:cxn ang="0">
                  <a:pos x="559" y="357"/>
                </a:cxn>
                <a:cxn ang="0">
                  <a:pos x="581" y="354"/>
                </a:cxn>
                <a:cxn ang="0">
                  <a:pos x="650" y="354"/>
                </a:cxn>
                <a:cxn ang="0">
                  <a:pos x="677" y="373"/>
                </a:cxn>
                <a:cxn ang="0">
                  <a:pos x="719" y="420"/>
                </a:cxn>
                <a:cxn ang="0">
                  <a:pos x="771" y="439"/>
                </a:cxn>
                <a:cxn ang="0">
                  <a:pos x="798" y="406"/>
                </a:cxn>
                <a:cxn ang="0">
                  <a:pos x="837" y="365"/>
                </a:cxn>
                <a:cxn ang="0">
                  <a:pos x="900" y="354"/>
                </a:cxn>
                <a:cxn ang="0">
                  <a:pos x="938" y="335"/>
                </a:cxn>
                <a:cxn ang="0">
                  <a:pos x="982" y="332"/>
                </a:cxn>
                <a:cxn ang="0">
                  <a:pos x="1026" y="329"/>
                </a:cxn>
                <a:cxn ang="0">
                  <a:pos x="996" y="390"/>
                </a:cxn>
                <a:cxn ang="0">
                  <a:pos x="949" y="412"/>
                </a:cxn>
                <a:cxn ang="0">
                  <a:pos x="891" y="444"/>
                </a:cxn>
                <a:cxn ang="0">
                  <a:pos x="837" y="469"/>
                </a:cxn>
                <a:cxn ang="0">
                  <a:pos x="804" y="488"/>
                </a:cxn>
                <a:cxn ang="0">
                  <a:pos x="768" y="475"/>
                </a:cxn>
                <a:cxn ang="0">
                  <a:pos x="691" y="433"/>
                </a:cxn>
                <a:cxn ang="0">
                  <a:pos x="666" y="453"/>
                </a:cxn>
                <a:cxn ang="0">
                  <a:pos x="628" y="469"/>
                </a:cxn>
                <a:cxn ang="0">
                  <a:pos x="614" y="530"/>
                </a:cxn>
                <a:cxn ang="0">
                  <a:pos x="559" y="552"/>
                </a:cxn>
                <a:cxn ang="0">
                  <a:pos x="521" y="513"/>
                </a:cxn>
                <a:cxn ang="0">
                  <a:pos x="466" y="521"/>
                </a:cxn>
                <a:cxn ang="0">
                  <a:pos x="480" y="582"/>
                </a:cxn>
                <a:cxn ang="0">
                  <a:pos x="431" y="634"/>
                </a:cxn>
              </a:cxnLst>
              <a:rect l="0" t="0" r="r" b="b"/>
              <a:pathLst>
                <a:path w="1026" h="634">
                  <a:moveTo>
                    <a:pt x="425" y="631"/>
                  </a:moveTo>
                  <a:lnTo>
                    <a:pt x="425" y="631"/>
                  </a:lnTo>
                  <a:lnTo>
                    <a:pt x="422" y="631"/>
                  </a:lnTo>
                  <a:lnTo>
                    <a:pt x="411" y="628"/>
                  </a:lnTo>
                  <a:lnTo>
                    <a:pt x="398" y="620"/>
                  </a:lnTo>
                  <a:lnTo>
                    <a:pt x="389" y="620"/>
                  </a:lnTo>
                  <a:lnTo>
                    <a:pt x="387" y="620"/>
                  </a:lnTo>
                  <a:lnTo>
                    <a:pt x="378" y="626"/>
                  </a:lnTo>
                  <a:lnTo>
                    <a:pt x="376" y="631"/>
                  </a:lnTo>
                  <a:lnTo>
                    <a:pt x="373" y="631"/>
                  </a:lnTo>
                  <a:lnTo>
                    <a:pt x="365" y="631"/>
                  </a:lnTo>
                  <a:lnTo>
                    <a:pt x="356" y="620"/>
                  </a:lnTo>
                  <a:lnTo>
                    <a:pt x="351" y="615"/>
                  </a:lnTo>
                  <a:lnTo>
                    <a:pt x="348" y="609"/>
                  </a:lnTo>
                  <a:lnTo>
                    <a:pt x="346" y="606"/>
                  </a:lnTo>
                  <a:lnTo>
                    <a:pt x="340" y="606"/>
                  </a:lnTo>
                  <a:lnTo>
                    <a:pt x="337" y="604"/>
                  </a:lnTo>
                  <a:lnTo>
                    <a:pt x="335" y="604"/>
                  </a:lnTo>
                  <a:lnTo>
                    <a:pt x="332" y="601"/>
                  </a:lnTo>
                  <a:lnTo>
                    <a:pt x="332" y="595"/>
                  </a:lnTo>
                  <a:lnTo>
                    <a:pt x="332" y="587"/>
                  </a:lnTo>
                  <a:lnTo>
                    <a:pt x="335" y="587"/>
                  </a:lnTo>
                  <a:lnTo>
                    <a:pt x="335" y="584"/>
                  </a:lnTo>
                  <a:lnTo>
                    <a:pt x="335" y="573"/>
                  </a:lnTo>
                  <a:lnTo>
                    <a:pt x="337" y="557"/>
                  </a:lnTo>
                  <a:lnTo>
                    <a:pt x="332" y="552"/>
                  </a:lnTo>
                  <a:lnTo>
                    <a:pt x="329" y="552"/>
                  </a:lnTo>
                  <a:lnTo>
                    <a:pt x="321" y="549"/>
                  </a:lnTo>
                  <a:lnTo>
                    <a:pt x="315" y="549"/>
                  </a:lnTo>
                  <a:lnTo>
                    <a:pt x="313" y="546"/>
                  </a:lnTo>
                  <a:lnTo>
                    <a:pt x="307" y="538"/>
                  </a:lnTo>
                  <a:lnTo>
                    <a:pt x="307" y="532"/>
                  </a:lnTo>
                  <a:lnTo>
                    <a:pt x="307" y="527"/>
                  </a:lnTo>
                  <a:lnTo>
                    <a:pt x="310" y="521"/>
                  </a:lnTo>
                  <a:lnTo>
                    <a:pt x="313" y="521"/>
                  </a:lnTo>
                  <a:lnTo>
                    <a:pt x="313" y="513"/>
                  </a:lnTo>
                  <a:lnTo>
                    <a:pt x="313" y="502"/>
                  </a:lnTo>
                  <a:lnTo>
                    <a:pt x="310" y="494"/>
                  </a:lnTo>
                  <a:lnTo>
                    <a:pt x="307" y="483"/>
                  </a:lnTo>
                  <a:lnTo>
                    <a:pt x="307" y="469"/>
                  </a:lnTo>
                  <a:lnTo>
                    <a:pt x="307" y="453"/>
                  </a:lnTo>
                  <a:lnTo>
                    <a:pt x="307" y="450"/>
                  </a:lnTo>
                  <a:lnTo>
                    <a:pt x="307" y="450"/>
                  </a:lnTo>
                  <a:lnTo>
                    <a:pt x="307" y="439"/>
                  </a:lnTo>
                  <a:lnTo>
                    <a:pt x="307" y="425"/>
                  </a:lnTo>
                  <a:lnTo>
                    <a:pt x="299" y="417"/>
                  </a:lnTo>
                  <a:lnTo>
                    <a:pt x="293" y="409"/>
                  </a:lnTo>
                  <a:lnTo>
                    <a:pt x="293" y="406"/>
                  </a:lnTo>
                  <a:lnTo>
                    <a:pt x="288" y="403"/>
                  </a:lnTo>
                  <a:lnTo>
                    <a:pt x="280" y="403"/>
                  </a:lnTo>
                  <a:lnTo>
                    <a:pt x="266" y="401"/>
                  </a:lnTo>
                  <a:lnTo>
                    <a:pt x="258" y="392"/>
                  </a:lnTo>
                  <a:lnTo>
                    <a:pt x="244" y="384"/>
                  </a:lnTo>
                  <a:lnTo>
                    <a:pt x="244" y="379"/>
                  </a:lnTo>
                  <a:lnTo>
                    <a:pt x="244" y="376"/>
                  </a:lnTo>
                  <a:lnTo>
                    <a:pt x="233" y="365"/>
                  </a:lnTo>
                  <a:lnTo>
                    <a:pt x="230" y="362"/>
                  </a:lnTo>
                  <a:lnTo>
                    <a:pt x="217" y="362"/>
                  </a:lnTo>
                  <a:lnTo>
                    <a:pt x="206" y="362"/>
                  </a:lnTo>
                  <a:lnTo>
                    <a:pt x="197" y="370"/>
                  </a:lnTo>
                  <a:lnTo>
                    <a:pt x="184" y="376"/>
                  </a:lnTo>
                  <a:lnTo>
                    <a:pt x="181" y="376"/>
                  </a:lnTo>
                  <a:lnTo>
                    <a:pt x="175" y="376"/>
                  </a:lnTo>
                  <a:lnTo>
                    <a:pt x="175" y="373"/>
                  </a:lnTo>
                  <a:lnTo>
                    <a:pt x="170" y="362"/>
                  </a:lnTo>
                  <a:lnTo>
                    <a:pt x="167" y="351"/>
                  </a:lnTo>
                  <a:lnTo>
                    <a:pt x="159" y="337"/>
                  </a:lnTo>
                  <a:lnTo>
                    <a:pt x="153" y="332"/>
                  </a:lnTo>
                  <a:lnTo>
                    <a:pt x="148" y="324"/>
                  </a:lnTo>
                  <a:lnTo>
                    <a:pt x="137" y="321"/>
                  </a:lnTo>
                  <a:lnTo>
                    <a:pt x="123" y="321"/>
                  </a:lnTo>
                  <a:lnTo>
                    <a:pt x="121" y="318"/>
                  </a:lnTo>
                  <a:lnTo>
                    <a:pt x="115" y="315"/>
                  </a:lnTo>
                  <a:lnTo>
                    <a:pt x="112" y="307"/>
                  </a:lnTo>
                  <a:lnTo>
                    <a:pt x="101" y="299"/>
                  </a:lnTo>
                  <a:lnTo>
                    <a:pt x="99" y="299"/>
                  </a:lnTo>
                  <a:lnTo>
                    <a:pt x="96" y="296"/>
                  </a:lnTo>
                  <a:lnTo>
                    <a:pt x="88" y="288"/>
                  </a:lnTo>
                  <a:lnTo>
                    <a:pt x="88" y="277"/>
                  </a:lnTo>
                  <a:lnTo>
                    <a:pt x="85" y="269"/>
                  </a:lnTo>
                  <a:lnTo>
                    <a:pt x="82" y="263"/>
                  </a:lnTo>
                  <a:lnTo>
                    <a:pt x="74" y="258"/>
                  </a:lnTo>
                  <a:lnTo>
                    <a:pt x="74" y="252"/>
                  </a:lnTo>
                  <a:lnTo>
                    <a:pt x="57" y="241"/>
                  </a:lnTo>
                  <a:lnTo>
                    <a:pt x="49" y="233"/>
                  </a:lnTo>
                  <a:lnTo>
                    <a:pt x="33" y="233"/>
                  </a:lnTo>
                  <a:lnTo>
                    <a:pt x="8" y="233"/>
                  </a:lnTo>
                  <a:lnTo>
                    <a:pt x="5" y="225"/>
                  </a:lnTo>
                  <a:lnTo>
                    <a:pt x="0" y="217"/>
                  </a:lnTo>
                  <a:lnTo>
                    <a:pt x="0" y="214"/>
                  </a:lnTo>
                  <a:lnTo>
                    <a:pt x="0" y="206"/>
                  </a:lnTo>
                  <a:lnTo>
                    <a:pt x="5" y="200"/>
                  </a:lnTo>
                  <a:lnTo>
                    <a:pt x="11" y="195"/>
                  </a:lnTo>
                  <a:lnTo>
                    <a:pt x="14" y="184"/>
                  </a:lnTo>
                  <a:lnTo>
                    <a:pt x="16" y="184"/>
                  </a:lnTo>
                  <a:lnTo>
                    <a:pt x="41" y="181"/>
                  </a:lnTo>
                  <a:lnTo>
                    <a:pt x="49" y="178"/>
                  </a:lnTo>
                  <a:lnTo>
                    <a:pt x="57" y="178"/>
                  </a:lnTo>
                  <a:lnTo>
                    <a:pt x="68" y="178"/>
                  </a:lnTo>
                  <a:lnTo>
                    <a:pt x="82" y="173"/>
                  </a:lnTo>
                  <a:lnTo>
                    <a:pt x="85" y="170"/>
                  </a:lnTo>
                  <a:lnTo>
                    <a:pt x="90" y="170"/>
                  </a:lnTo>
                  <a:lnTo>
                    <a:pt x="96" y="167"/>
                  </a:lnTo>
                  <a:lnTo>
                    <a:pt x="99" y="162"/>
                  </a:lnTo>
                  <a:lnTo>
                    <a:pt x="101" y="162"/>
                  </a:lnTo>
                  <a:lnTo>
                    <a:pt x="104" y="156"/>
                  </a:lnTo>
                  <a:lnTo>
                    <a:pt x="110" y="151"/>
                  </a:lnTo>
                  <a:lnTo>
                    <a:pt x="110" y="123"/>
                  </a:lnTo>
                  <a:lnTo>
                    <a:pt x="110" y="101"/>
                  </a:lnTo>
                  <a:lnTo>
                    <a:pt x="110" y="96"/>
                  </a:lnTo>
                  <a:lnTo>
                    <a:pt x="112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9" y="88"/>
                  </a:lnTo>
                  <a:lnTo>
                    <a:pt x="134" y="88"/>
                  </a:lnTo>
                  <a:lnTo>
                    <a:pt x="140" y="79"/>
                  </a:lnTo>
                  <a:lnTo>
                    <a:pt x="143" y="63"/>
                  </a:lnTo>
                  <a:lnTo>
                    <a:pt x="145" y="63"/>
                  </a:lnTo>
                  <a:lnTo>
                    <a:pt x="148" y="60"/>
                  </a:lnTo>
                  <a:lnTo>
                    <a:pt x="156" y="57"/>
                  </a:lnTo>
                  <a:lnTo>
                    <a:pt x="167" y="55"/>
                  </a:lnTo>
                  <a:lnTo>
                    <a:pt x="170" y="49"/>
                  </a:lnTo>
                  <a:lnTo>
                    <a:pt x="175" y="44"/>
                  </a:lnTo>
                  <a:lnTo>
                    <a:pt x="178" y="38"/>
                  </a:lnTo>
                  <a:lnTo>
                    <a:pt x="181" y="33"/>
                  </a:lnTo>
                  <a:lnTo>
                    <a:pt x="189" y="19"/>
                  </a:lnTo>
                  <a:lnTo>
                    <a:pt x="200" y="11"/>
                  </a:lnTo>
                  <a:lnTo>
                    <a:pt x="206" y="11"/>
                  </a:lnTo>
                  <a:lnTo>
                    <a:pt x="214" y="11"/>
                  </a:lnTo>
                  <a:lnTo>
                    <a:pt x="217" y="22"/>
                  </a:lnTo>
                  <a:lnTo>
                    <a:pt x="217" y="25"/>
                  </a:lnTo>
                  <a:lnTo>
                    <a:pt x="214" y="27"/>
                  </a:lnTo>
                  <a:lnTo>
                    <a:pt x="214" y="33"/>
                  </a:lnTo>
                  <a:lnTo>
                    <a:pt x="206" y="33"/>
                  </a:lnTo>
                  <a:lnTo>
                    <a:pt x="200" y="36"/>
                  </a:lnTo>
                  <a:lnTo>
                    <a:pt x="197" y="38"/>
                  </a:lnTo>
                  <a:lnTo>
                    <a:pt x="197" y="41"/>
                  </a:lnTo>
                  <a:lnTo>
                    <a:pt x="197" y="55"/>
                  </a:lnTo>
                  <a:lnTo>
                    <a:pt x="197" y="63"/>
                  </a:lnTo>
                  <a:lnTo>
                    <a:pt x="197" y="66"/>
                  </a:lnTo>
                  <a:lnTo>
                    <a:pt x="203" y="68"/>
                  </a:lnTo>
                  <a:lnTo>
                    <a:pt x="208" y="68"/>
                  </a:lnTo>
                  <a:lnTo>
                    <a:pt x="214" y="68"/>
                  </a:lnTo>
                  <a:lnTo>
                    <a:pt x="230" y="79"/>
                  </a:lnTo>
                  <a:lnTo>
                    <a:pt x="244" y="88"/>
                  </a:lnTo>
                  <a:lnTo>
                    <a:pt x="260" y="93"/>
                  </a:lnTo>
                  <a:lnTo>
                    <a:pt x="280" y="96"/>
                  </a:lnTo>
                  <a:lnTo>
                    <a:pt x="302" y="96"/>
                  </a:lnTo>
                  <a:lnTo>
                    <a:pt x="326" y="96"/>
                  </a:lnTo>
                  <a:lnTo>
                    <a:pt x="340" y="93"/>
                  </a:lnTo>
                  <a:lnTo>
                    <a:pt x="351" y="88"/>
                  </a:lnTo>
                  <a:lnTo>
                    <a:pt x="359" y="77"/>
                  </a:lnTo>
                  <a:lnTo>
                    <a:pt x="367" y="66"/>
                  </a:lnTo>
                  <a:lnTo>
                    <a:pt x="367" y="55"/>
                  </a:lnTo>
                  <a:lnTo>
                    <a:pt x="362" y="33"/>
                  </a:lnTo>
                  <a:lnTo>
                    <a:pt x="359" y="25"/>
                  </a:lnTo>
                  <a:lnTo>
                    <a:pt x="356" y="14"/>
                  </a:lnTo>
                  <a:lnTo>
                    <a:pt x="351" y="14"/>
                  </a:lnTo>
                  <a:lnTo>
                    <a:pt x="348" y="11"/>
                  </a:lnTo>
                  <a:lnTo>
                    <a:pt x="348" y="5"/>
                  </a:lnTo>
                  <a:lnTo>
                    <a:pt x="351" y="0"/>
                  </a:lnTo>
                  <a:lnTo>
                    <a:pt x="365" y="5"/>
                  </a:lnTo>
                  <a:lnTo>
                    <a:pt x="392" y="14"/>
                  </a:lnTo>
                  <a:lnTo>
                    <a:pt x="406" y="25"/>
                  </a:lnTo>
                  <a:lnTo>
                    <a:pt x="414" y="33"/>
                  </a:lnTo>
                  <a:lnTo>
                    <a:pt x="417" y="41"/>
                  </a:lnTo>
                  <a:lnTo>
                    <a:pt x="420" y="44"/>
                  </a:lnTo>
                  <a:lnTo>
                    <a:pt x="420" y="55"/>
                  </a:lnTo>
                  <a:lnTo>
                    <a:pt x="420" y="66"/>
                  </a:lnTo>
                  <a:lnTo>
                    <a:pt x="414" y="74"/>
                  </a:lnTo>
                  <a:lnTo>
                    <a:pt x="411" y="77"/>
                  </a:lnTo>
                  <a:lnTo>
                    <a:pt x="409" y="85"/>
                  </a:lnTo>
                  <a:lnTo>
                    <a:pt x="406" y="93"/>
                  </a:lnTo>
                  <a:lnTo>
                    <a:pt x="406" y="96"/>
                  </a:lnTo>
                  <a:lnTo>
                    <a:pt x="406" y="101"/>
                  </a:lnTo>
                  <a:lnTo>
                    <a:pt x="414" y="110"/>
                  </a:lnTo>
                  <a:lnTo>
                    <a:pt x="422" y="121"/>
                  </a:lnTo>
                  <a:lnTo>
                    <a:pt x="428" y="123"/>
                  </a:lnTo>
                  <a:lnTo>
                    <a:pt x="433" y="123"/>
                  </a:lnTo>
                  <a:lnTo>
                    <a:pt x="439" y="129"/>
                  </a:lnTo>
                  <a:lnTo>
                    <a:pt x="442" y="134"/>
                  </a:lnTo>
                  <a:lnTo>
                    <a:pt x="442" y="145"/>
                  </a:lnTo>
                  <a:lnTo>
                    <a:pt x="444" y="156"/>
                  </a:lnTo>
                  <a:lnTo>
                    <a:pt x="436" y="162"/>
                  </a:lnTo>
                  <a:lnTo>
                    <a:pt x="431" y="167"/>
                  </a:lnTo>
                  <a:lnTo>
                    <a:pt x="422" y="173"/>
                  </a:lnTo>
                  <a:lnTo>
                    <a:pt x="417" y="175"/>
                  </a:lnTo>
                  <a:lnTo>
                    <a:pt x="417" y="178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5" y="195"/>
                  </a:lnTo>
                  <a:lnTo>
                    <a:pt x="395" y="195"/>
                  </a:lnTo>
                  <a:lnTo>
                    <a:pt x="395" y="197"/>
                  </a:lnTo>
                  <a:lnTo>
                    <a:pt x="395" y="211"/>
                  </a:lnTo>
                  <a:lnTo>
                    <a:pt x="395" y="222"/>
                  </a:lnTo>
                  <a:lnTo>
                    <a:pt x="403" y="225"/>
                  </a:lnTo>
                  <a:lnTo>
                    <a:pt x="409" y="228"/>
                  </a:lnTo>
                  <a:lnTo>
                    <a:pt x="414" y="241"/>
                  </a:lnTo>
                  <a:lnTo>
                    <a:pt x="422" y="258"/>
                  </a:lnTo>
                  <a:lnTo>
                    <a:pt x="428" y="258"/>
                  </a:lnTo>
                  <a:lnTo>
                    <a:pt x="439" y="261"/>
                  </a:lnTo>
                  <a:lnTo>
                    <a:pt x="455" y="261"/>
                  </a:lnTo>
                  <a:lnTo>
                    <a:pt x="474" y="261"/>
                  </a:lnTo>
                  <a:lnTo>
                    <a:pt x="491" y="266"/>
                  </a:lnTo>
                  <a:lnTo>
                    <a:pt x="513" y="266"/>
                  </a:lnTo>
                  <a:lnTo>
                    <a:pt x="516" y="269"/>
                  </a:lnTo>
                  <a:lnTo>
                    <a:pt x="516" y="272"/>
                  </a:lnTo>
                  <a:lnTo>
                    <a:pt x="516" y="288"/>
                  </a:lnTo>
                  <a:lnTo>
                    <a:pt x="518" y="307"/>
                  </a:lnTo>
                  <a:lnTo>
                    <a:pt x="521" y="313"/>
                  </a:lnTo>
                  <a:lnTo>
                    <a:pt x="524" y="315"/>
                  </a:lnTo>
                  <a:lnTo>
                    <a:pt x="538" y="332"/>
                  </a:lnTo>
                  <a:lnTo>
                    <a:pt x="551" y="343"/>
                  </a:lnTo>
                  <a:lnTo>
                    <a:pt x="554" y="346"/>
                  </a:lnTo>
                  <a:lnTo>
                    <a:pt x="554" y="351"/>
                  </a:lnTo>
                  <a:lnTo>
                    <a:pt x="559" y="357"/>
                  </a:lnTo>
                  <a:lnTo>
                    <a:pt x="562" y="362"/>
                  </a:lnTo>
                  <a:lnTo>
                    <a:pt x="568" y="362"/>
                  </a:lnTo>
                  <a:lnTo>
                    <a:pt x="573" y="362"/>
                  </a:lnTo>
                  <a:lnTo>
                    <a:pt x="579" y="359"/>
                  </a:lnTo>
                  <a:lnTo>
                    <a:pt x="581" y="357"/>
                  </a:lnTo>
                  <a:lnTo>
                    <a:pt x="581" y="354"/>
                  </a:lnTo>
                  <a:lnTo>
                    <a:pt x="587" y="351"/>
                  </a:lnTo>
                  <a:lnTo>
                    <a:pt x="598" y="351"/>
                  </a:lnTo>
                  <a:lnTo>
                    <a:pt x="609" y="351"/>
                  </a:lnTo>
                  <a:lnTo>
                    <a:pt x="628" y="351"/>
                  </a:lnTo>
                  <a:lnTo>
                    <a:pt x="647" y="354"/>
                  </a:lnTo>
                  <a:lnTo>
                    <a:pt x="650" y="354"/>
                  </a:lnTo>
                  <a:lnTo>
                    <a:pt x="650" y="357"/>
                  </a:lnTo>
                  <a:lnTo>
                    <a:pt x="661" y="357"/>
                  </a:lnTo>
                  <a:lnTo>
                    <a:pt x="666" y="357"/>
                  </a:lnTo>
                  <a:lnTo>
                    <a:pt x="672" y="362"/>
                  </a:lnTo>
                  <a:lnTo>
                    <a:pt x="672" y="365"/>
                  </a:lnTo>
                  <a:lnTo>
                    <a:pt x="677" y="373"/>
                  </a:lnTo>
                  <a:lnTo>
                    <a:pt x="680" y="376"/>
                  </a:lnTo>
                  <a:lnTo>
                    <a:pt x="680" y="390"/>
                  </a:lnTo>
                  <a:lnTo>
                    <a:pt x="680" y="398"/>
                  </a:lnTo>
                  <a:lnTo>
                    <a:pt x="691" y="409"/>
                  </a:lnTo>
                  <a:lnTo>
                    <a:pt x="697" y="412"/>
                  </a:lnTo>
                  <a:lnTo>
                    <a:pt x="719" y="420"/>
                  </a:lnTo>
                  <a:lnTo>
                    <a:pt x="741" y="428"/>
                  </a:lnTo>
                  <a:lnTo>
                    <a:pt x="743" y="428"/>
                  </a:lnTo>
                  <a:lnTo>
                    <a:pt x="746" y="431"/>
                  </a:lnTo>
                  <a:lnTo>
                    <a:pt x="760" y="439"/>
                  </a:lnTo>
                  <a:lnTo>
                    <a:pt x="768" y="439"/>
                  </a:lnTo>
                  <a:lnTo>
                    <a:pt x="771" y="439"/>
                  </a:lnTo>
                  <a:lnTo>
                    <a:pt x="776" y="433"/>
                  </a:lnTo>
                  <a:lnTo>
                    <a:pt x="779" y="431"/>
                  </a:lnTo>
                  <a:lnTo>
                    <a:pt x="787" y="428"/>
                  </a:lnTo>
                  <a:lnTo>
                    <a:pt x="790" y="423"/>
                  </a:lnTo>
                  <a:lnTo>
                    <a:pt x="793" y="417"/>
                  </a:lnTo>
                  <a:lnTo>
                    <a:pt x="798" y="406"/>
                  </a:lnTo>
                  <a:lnTo>
                    <a:pt x="801" y="392"/>
                  </a:lnTo>
                  <a:lnTo>
                    <a:pt x="804" y="387"/>
                  </a:lnTo>
                  <a:lnTo>
                    <a:pt x="806" y="384"/>
                  </a:lnTo>
                  <a:lnTo>
                    <a:pt x="820" y="379"/>
                  </a:lnTo>
                  <a:lnTo>
                    <a:pt x="831" y="376"/>
                  </a:lnTo>
                  <a:lnTo>
                    <a:pt x="837" y="365"/>
                  </a:lnTo>
                  <a:lnTo>
                    <a:pt x="845" y="359"/>
                  </a:lnTo>
                  <a:lnTo>
                    <a:pt x="848" y="357"/>
                  </a:lnTo>
                  <a:lnTo>
                    <a:pt x="850" y="354"/>
                  </a:lnTo>
                  <a:lnTo>
                    <a:pt x="856" y="351"/>
                  </a:lnTo>
                  <a:lnTo>
                    <a:pt x="869" y="351"/>
                  </a:lnTo>
                  <a:lnTo>
                    <a:pt x="900" y="354"/>
                  </a:lnTo>
                  <a:lnTo>
                    <a:pt x="908" y="357"/>
                  </a:lnTo>
                  <a:lnTo>
                    <a:pt x="916" y="351"/>
                  </a:lnTo>
                  <a:lnTo>
                    <a:pt x="922" y="346"/>
                  </a:lnTo>
                  <a:lnTo>
                    <a:pt x="927" y="340"/>
                  </a:lnTo>
                  <a:lnTo>
                    <a:pt x="933" y="335"/>
                  </a:lnTo>
                  <a:lnTo>
                    <a:pt x="938" y="335"/>
                  </a:lnTo>
                  <a:lnTo>
                    <a:pt x="954" y="337"/>
                  </a:lnTo>
                  <a:lnTo>
                    <a:pt x="954" y="340"/>
                  </a:lnTo>
                  <a:lnTo>
                    <a:pt x="965" y="340"/>
                  </a:lnTo>
                  <a:lnTo>
                    <a:pt x="971" y="340"/>
                  </a:lnTo>
                  <a:lnTo>
                    <a:pt x="979" y="335"/>
                  </a:lnTo>
                  <a:lnTo>
                    <a:pt x="982" y="332"/>
                  </a:lnTo>
                  <a:lnTo>
                    <a:pt x="987" y="321"/>
                  </a:lnTo>
                  <a:lnTo>
                    <a:pt x="993" y="313"/>
                  </a:lnTo>
                  <a:lnTo>
                    <a:pt x="998" y="313"/>
                  </a:lnTo>
                  <a:lnTo>
                    <a:pt x="1009" y="315"/>
                  </a:lnTo>
                  <a:lnTo>
                    <a:pt x="1015" y="321"/>
                  </a:lnTo>
                  <a:lnTo>
                    <a:pt x="1026" y="329"/>
                  </a:lnTo>
                  <a:lnTo>
                    <a:pt x="1026" y="337"/>
                  </a:lnTo>
                  <a:lnTo>
                    <a:pt x="1026" y="346"/>
                  </a:lnTo>
                  <a:lnTo>
                    <a:pt x="1020" y="362"/>
                  </a:lnTo>
                  <a:lnTo>
                    <a:pt x="1015" y="373"/>
                  </a:lnTo>
                  <a:lnTo>
                    <a:pt x="1009" y="379"/>
                  </a:lnTo>
                  <a:lnTo>
                    <a:pt x="996" y="390"/>
                  </a:lnTo>
                  <a:lnTo>
                    <a:pt x="987" y="390"/>
                  </a:lnTo>
                  <a:lnTo>
                    <a:pt x="979" y="392"/>
                  </a:lnTo>
                  <a:lnTo>
                    <a:pt x="974" y="392"/>
                  </a:lnTo>
                  <a:lnTo>
                    <a:pt x="963" y="398"/>
                  </a:lnTo>
                  <a:lnTo>
                    <a:pt x="957" y="406"/>
                  </a:lnTo>
                  <a:lnTo>
                    <a:pt x="949" y="412"/>
                  </a:lnTo>
                  <a:lnTo>
                    <a:pt x="933" y="412"/>
                  </a:lnTo>
                  <a:lnTo>
                    <a:pt x="916" y="417"/>
                  </a:lnTo>
                  <a:lnTo>
                    <a:pt x="908" y="420"/>
                  </a:lnTo>
                  <a:lnTo>
                    <a:pt x="900" y="428"/>
                  </a:lnTo>
                  <a:lnTo>
                    <a:pt x="900" y="433"/>
                  </a:lnTo>
                  <a:lnTo>
                    <a:pt x="891" y="444"/>
                  </a:lnTo>
                  <a:lnTo>
                    <a:pt x="889" y="450"/>
                  </a:lnTo>
                  <a:lnTo>
                    <a:pt x="883" y="453"/>
                  </a:lnTo>
                  <a:lnTo>
                    <a:pt x="869" y="453"/>
                  </a:lnTo>
                  <a:lnTo>
                    <a:pt x="856" y="453"/>
                  </a:lnTo>
                  <a:lnTo>
                    <a:pt x="845" y="458"/>
                  </a:lnTo>
                  <a:lnTo>
                    <a:pt x="837" y="469"/>
                  </a:lnTo>
                  <a:lnTo>
                    <a:pt x="837" y="469"/>
                  </a:lnTo>
                  <a:lnTo>
                    <a:pt x="834" y="469"/>
                  </a:lnTo>
                  <a:lnTo>
                    <a:pt x="826" y="480"/>
                  </a:lnTo>
                  <a:lnTo>
                    <a:pt x="820" y="488"/>
                  </a:lnTo>
                  <a:lnTo>
                    <a:pt x="815" y="488"/>
                  </a:lnTo>
                  <a:lnTo>
                    <a:pt x="804" y="488"/>
                  </a:lnTo>
                  <a:lnTo>
                    <a:pt x="801" y="483"/>
                  </a:lnTo>
                  <a:lnTo>
                    <a:pt x="793" y="480"/>
                  </a:lnTo>
                  <a:lnTo>
                    <a:pt x="782" y="480"/>
                  </a:lnTo>
                  <a:lnTo>
                    <a:pt x="773" y="480"/>
                  </a:lnTo>
                  <a:lnTo>
                    <a:pt x="771" y="477"/>
                  </a:lnTo>
                  <a:lnTo>
                    <a:pt x="768" y="475"/>
                  </a:lnTo>
                  <a:lnTo>
                    <a:pt x="765" y="469"/>
                  </a:lnTo>
                  <a:lnTo>
                    <a:pt x="765" y="458"/>
                  </a:lnTo>
                  <a:lnTo>
                    <a:pt x="762" y="455"/>
                  </a:lnTo>
                  <a:lnTo>
                    <a:pt x="760" y="453"/>
                  </a:lnTo>
                  <a:lnTo>
                    <a:pt x="724" y="444"/>
                  </a:lnTo>
                  <a:lnTo>
                    <a:pt x="691" y="433"/>
                  </a:lnTo>
                  <a:lnTo>
                    <a:pt x="683" y="433"/>
                  </a:lnTo>
                  <a:lnTo>
                    <a:pt x="680" y="433"/>
                  </a:lnTo>
                  <a:lnTo>
                    <a:pt x="677" y="439"/>
                  </a:lnTo>
                  <a:lnTo>
                    <a:pt x="675" y="439"/>
                  </a:lnTo>
                  <a:lnTo>
                    <a:pt x="672" y="447"/>
                  </a:lnTo>
                  <a:lnTo>
                    <a:pt x="666" y="453"/>
                  </a:lnTo>
                  <a:lnTo>
                    <a:pt x="666" y="455"/>
                  </a:lnTo>
                  <a:lnTo>
                    <a:pt x="664" y="458"/>
                  </a:lnTo>
                  <a:lnTo>
                    <a:pt x="650" y="464"/>
                  </a:lnTo>
                  <a:lnTo>
                    <a:pt x="647" y="466"/>
                  </a:lnTo>
                  <a:lnTo>
                    <a:pt x="639" y="469"/>
                  </a:lnTo>
                  <a:lnTo>
                    <a:pt x="628" y="469"/>
                  </a:lnTo>
                  <a:lnTo>
                    <a:pt x="625" y="472"/>
                  </a:lnTo>
                  <a:lnTo>
                    <a:pt x="623" y="475"/>
                  </a:lnTo>
                  <a:lnTo>
                    <a:pt x="623" y="502"/>
                  </a:lnTo>
                  <a:lnTo>
                    <a:pt x="623" y="521"/>
                  </a:lnTo>
                  <a:lnTo>
                    <a:pt x="617" y="530"/>
                  </a:lnTo>
                  <a:lnTo>
                    <a:pt x="614" y="530"/>
                  </a:lnTo>
                  <a:lnTo>
                    <a:pt x="598" y="535"/>
                  </a:lnTo>
                  <a:lnTo>
                    <a:pt x="581" y="538"/>
                  </a:lnTo>
                  <a:lnTo>
                    <a:pt x="573" y="543"/>
                  </a:lnTo>
                  <a:lnTo>
                    <a:pt x="568" y="549"/>
                  </a:lnTo>
                  <a:lnTo>
                    <a:pt x="562" y="549"/>
                  </a:lnTo>
                  <a:lnTo>
                    <a:pt x="559" y="552"/>
                  </a:lnTo>
                  <a:lnTo>
                    <a:pt x="551" y="549"/>
                  </a:lnTo>
                  <a:lnTo>
                    <a:pt x="543" y="543"/>
                  </a:lnTo>
                  <a:lnTo>
                    <a:pt x="543" y="538"/>
                  </a:lnTo>
                  <a:lnTo>
                    <a:pt x="532" y="532"/>
                  </a:lnTo>
                  <a:lnTo>
                    <a:pt x="527" y="521"/>
                  </a:lnTo>
                  <a:lnTo>
                    <a:pt x="521" y="513"/>
                  </a:lnTo>
                  <a:lnTo>
                    <a:pt x="518" y="510"/>
                  </a:lnTo>
                  <a:lnTo>
                    <a:pt x="516" y="510"/>
                  </a:lnTo>
                  <a:lnTo>
                    <a:pt x="485" y="521"/>
                  </a:lnTo>
                  <a:lnTo>
                    <a:pt x="480" y="521"/>
                  </a:lnTo>
                  <a:lnTo>
                    <a:pt x="469" y="521"/>
                  </a:lnTo>
                  <a:lnTo>
                    <a:pt x="466" y="521"/>
                  </a:lnTo>
                  <a:lnTo>
                    <a:pt x="466" y="527"/>
                  </a:lnTo>
                  <a:lnTo>
                    <a:pt x="461" y="532"/>
                  </a:lnTo>
                  <a:lnTo>
                    <a:pt x="461" y="552"/>
                  </a:lnTo>
                  <a:lnTo>
                    <a:pt x="461" y="565"/>
                  </a:lnTo>
                  <a:lnTo>
                    <a:pt x="472" y="573"/>
                  </a:lnTo>
                  <a:lnTo>
                    <a:pt x="480" y="582"/>
                  </a:lnTo>
                  <a:lnTo>
                    <a:pt x="480" y="587"/>
                  </a:lnTo>
                  <a:lnTo>
                    <a:pt x="480" y="593"/>
                  </a:lnTo>
                  <a:lnTo>
                    <a:pt x="461" y="609"/>
                  </a:lnTo>
                  <a:lnTo>
                    <a:pt x="444" y="628"/>
                  </a:lnTo>
                  <a:lnTo>
                    <a:pt x="436" y="631"/>
                  </a:lnTo>
                  <a:lnTo>
                    <a:pt x="431" y="634"/>
                  </a:lnTo>
                  <a:lnTo>
                    <a:pt x="428" y="631"/>
                  </a:lnTo>
                  <a:lnTo>
                    <a:pt x="425" y="63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3066366" y="1362229"/>
              <a:ext cx="810410" cy="1093257"/>
            </a:xfrm>
            <a:custGeom>
              <a:avLst/>
              <a:gdLst/>
              <a:ahLst/>
              <a:cxnLst>
                <a:cxn ang="0">
                  <a:pos x="280" y="771"/>
                </a:cxn>
                <a:cxn ang="0">
                  <a:pos x="236" y="749"/>
                </a:cxn>
                <a:cxn ang="0">
                  <a:pos x="187" y="763"/>
                </a:cxn>
                <a:cxn ang="0">
                  <a:pos x="168" y="746"/>
                </a:cxn>
                <a:cxn ang="0">
                  <a:pos x="149" y="694"/>
                </a:cxn>
                <a:cxn ang="0">
                  <a:pos x="140" y="664"/>
                </a:cxn>
                <a:cxn ang="0">
                  <a:pos x="140" y="590"/>
                </a:cxn>
                <a:cxn ang="0">
                  <a:pos x="129" y="546"/>
                </a:cxn>
                <a:cxn ang="0">
                  <a:pos x="88" y="557"/>
                </a:cxn>
                <a:cxn ang="0">
                  <a:pos x="39" y="519"/>
                </a:cxn>
                <a:cxn ang="0">
                  <a:pos x="25" y="524"/>
                </a:cxn>
                <a:cxn ang="0">
                  <a:pos x="63" y="477"/>
                </a:cxn>
                <a:cxn ang="0">
                  <a:pos x="39" y="447"/>
                </a:cxn>
                <a:cxn ang="0">
                  <a:pos x="0" y="447"/>
                </a:cxn>
                <a:cxn ang="0">
                  <a:pos x="85" y="412"/>
                </a:cxn>
                <a:cxn ang="0">
                  <a:pos x="118" y="392"/>
                </a:cxn>
                <a:cxn ang="0">
                  <a:pos x="105" y="365"/>
                </a:cxn>
                <a:cxn ang="0">
                  <a:pos x="83" y="318"/>
                </a:cxn>
                <a:cxn ang="0">
                  <a:pos x="91" y="255"/>
                </a:cxn>
                <a:cxn ang="0">
                  <a:pos x="66" y="228"/>
                </a:cxn>
                <a:cxn ang="0">
                  <a:pos x="50" y="176"/>
                </a:cxn>
                <a:cxn ang="0">
                  <a:pos x="39" y="104"/>
                </a:cxn>
                <a:cxn ang="0">
                  <a:pos x="36" y="55"/>
                </a:cxn>
                <a:cxn ang="0">
                  <a:pos x="53" y="27"/>
                </a:cxn>
                <a:cxn ang="0">
                  <a:pos x="102" y="8"/>
                </a:cxn>
                <a:cxn ang="0">
                  <a:pos x="162" y="0"/>
                </a:cxn>
                <a:cxn ang="0">
                  <a:pos x="206" y="49"/>
                </a:cxn>
                <a:cxn ang="0">
                  <a:pos x="176" y="60"/>
                </a:cxn>
                <a:cxn ang="0">
                  <a:pos x="170" y="93"/>
                </a:cxn>
                <a:cxn ang="0">
                  <a:pos x="203" y="112"/>
                </a:cxn>
                <a:cxn ang="0">
                  <a:pos x="250" y="132"/>
                </a:cxn>
                <a:cxn ang="0">
                  <a:pos x="294" y="96"/>
                </a:cxn>
                <a:cxn ang="0">
                  <a:pos x="308" y="52"/>
                </a:cxn>
                <a:cxn ang="0">
                  <a:pos x="330" y="71"/>
                </a:cxn>
                <a:cxn ang="0">
                  <a:pos x="313" y="90"/>
                </a:cxn>
                <a:cxn ang="0">
                  <a:pos x="321" y="123"/>
                </a:cxn>
                <a:cxn ang="0">
                  <a:pos x="368" y="104"/>
                </a:cxn>
                <a:cxn ang="0">
                  <a:pos x="387" y="134"/>
                </a:cxn>
                <a:cxn ang="0">
                  <a:pos x="371" y="167"/>
                </a:cxn>
                <a:cxn ang="0">
                  <a:pos x="357" y="214"/>
                </a:cxn>
                <a:cxn ang="0">
                  <a:pos x="305" y="236"/>
                </a:cxn>
                <a:cxn ang="0">
                  <a:pos x="319" y="272"/>
                </a:cxn>
                <a:cxn ang="0">
                  <a:pos x="354" y="305"/>
                </a:cxn>
                <a:cxn ang="0">
                  <a:pos x="439" y="327"/>
                </a:cxn>
                <a:cxn ang="0">
                  <a:pos x="450" y="348"/>
                </a:cxn>
                <a:cxn ang="0">
                  <a:pos x="475" y="384"/>
                </a:cxn>
                <a:cxn ang="0">
                  <a:pos x="522" y="406"/>
                </a:cxn>
                <a:cxn ang="0">
                  <a:pos x="552" y="445"/>
                </a:cxn>
                <a:cxn ang="0">
                  <a:pos x="563" y="483"/>
                </a:cxn>
                <a:cxn ang="0">
                  <a:pos x="538" y="505"/>
                </a:cxn>
                <a:cxn ang="0">
                  <a:pos x="475" y="510"/>
                </a:cxn>
                <a:cxn ang="0">
                  <a:pos x="461" y="535"/>
                </a:cxn>
                <a:cxn ang="0">
                  <a:pos x="472" y="596"/>
                </a:cxn>
                <a:cxn ang="0">
                  <a:pos x="439" y="617"/>
                </a:cxn>
                <a:cxn ang="0">
                  <a:pos x="412" y="642"/>
                </a:cxn>
                <a:cxn ang="0">
                  <a:pos x="398" y="661"/>
                </a:cxn>
                <a:cxn ang="0">
                  <a:pos x="398" y="689"/>
                </a:cxn>
                <a:cxn ang="0">
                  <a:pos x="354" y="711"/>
                </a:cxn>
                <a:cxn ang="0">
                  <a:pos x="343" y="741"/>
                </a:cxn>
                <a:cxn ang="0">
                  <a:pos x="310" y="768"/>
                </a:cxn>
              </a:cxnLst>
              <a:rect l="0" t="0" r="r" b="b"/>
              <a:pathLst>
                <a:path w="563" h="785">
                  <a:moveTo>
                    <a:pt x="288" y="785"/>
                  </a:moveTo>
                  <a:lnTo>
                    <a:pt x="288" y="782"/>
                  </a:lnTo>
                  <a:lnTo>
                    <a:pt x="286" y="779"/>
                  </a:lnTo>
                  <a:lnTo>
                    <a:pt x="283" y="779"/>
                  </a:lnTo>
                  <a:lnTo>
                    <a:pt x="280" y="777"/>
                  </a:lnTo>
                  <a:lnTo>
                    <a:pt x="280" y="771"/>
                  </a:lnTo>
                  <a:lnTo>
                    <a:pt x="277" y="766"/>
                  </a:lnTo>
                  <a:lnTo>
                    <a:pt x="272" y="763"/>
                  </a:lnTo>
                  <a:lnTo>
                    <a:pt x="261" y="757"/>
                  </a:lnTo>
                  <a:lnTo>
                    <a:pt x="258" y="752"/>
                  </a:lnTo>
                  <a:lnTo>
                    <a:pt x="253" y="749"/>
                  </a:lnTo>
                  <a:lnTo>
                    <a:pt x="236" y="749"/>
                  </a:lnTo>
                  <a:lnTo>
                    <a:pt x="220" y="749"/>
                  </a:lnTo>
                  <a:lnTo>
                    <a:pt x="206" y="757"/>
                  </a:lnTo>
                  <a:lnTo>
                    <a:pt x="201" y="760"/>
                  </a:lnTo>
                  <a:lnTo>
                    <a:pt x="195" y="763"/>
                  </a:lnTo>
                  <a:lnTo>
                    <a:pt x="190" y="763"/>
                  </a:lnTo>
                  <a:lnTo>
                    <a:pt x="187" y="763"/>
                  </a:lnTo>
                  <a:lnTo>
                    <a:pt x="179" y="760"/>
                  </a:lnTo>
                  <a:lnTo>
                    <a:pt x="179" y="760"/>
                  </a:lnTo>
                  <a:lnTo>
                    <a:pt x="176" y="760"/>
                  </a:lnTo>
                  <a:lnTo>
                    <a:pt x="170" y="757"/>
                  </a:lnTo>
                  <a:lnTo>
                    <a:pt x="170" y="749"/>
                  </a:lnTo>
                  <a:lnTo>
                    <a:pt x="168" y="746"/>
                  </a:lnTo>
                  <a:lnTo>
                    <a:pt x="165" y="738"/>
                  </a:lnTo>
                  <a:lnTo>
                    <a:pt x="165" y="736"/>
                  </a:lnTo>
                  <a:lnTo>
                    <a:pt x="162" y="733"/>
                  </a:lnTo>
                  <a:lnTo>
                    <a:pt x="154" y="727"/>
                  </a:lnTo>
                  <a:lnTo>
                    <a:pt x="151" y="711"/>
                  </a:lnTo>
                  <a:lnTo>
                    <a:pt x="149" y="694"/>
                  </a:lnTo>
                  <a:lnTo>
                    <a:pt x="149" y="694"/>
                  </a:lnTo>
                  <a:lnTo>
                    <a:pt x="143" y="683"/>
                  </a:lnTo>
                  <a:lnTo>
                    <a:pt x="143" y="681"/>
                  </a:lnTo>
                  <a:lnTo>
                    <a:pt x="143" y="675"/>
                  </a:lnTo>
                  <a:lnTo>
                    <a:pt x="143" y="667"/>
                  </a:lnTo>
                  <a:lnTo>
                    <a:pt x="140" y="664"/>
                  </a:lnTo>
                  <a:lnTo>
                    <a:pt x="140" y="653"/>
                  </a:lnTo>
                  <a:lnTo>
                    <a:pt x="140" y="642"/>
                  </a:lnTo>
                  <a:lnTo>
                    <a:pt x="138" y="634"/>
                  </a:lnTo>
                  <a:lnTo>
                    <a:pt x="138" y="623"/>
                  </a:lnTo>
                  <a:lnTo>
                    <a:pt x="138" y="598"/>
                  </a:lnTo>
                  <a:lnTo>
                    <a:pt x="140" y="590"/>
                  </a:lnTo>
                  <a:lnTo>
                    <a:pt x="140" y="576"/>
                  </a:lnTo>
                  <a:lnTo>
                    <a:pt x="140" y="565"/>
                  </a:lnTo>
                  <a:lnTo>
                    <a:pt x="138" y="560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29" y="546"/>
                  </a:lnTo>
                  <a:lnTo>
                    <a:pt x="124" y="546"/>
                  </a:lnTo>
                  <a:lnTo>
                    <a:pt x="121" y="546"/>
                  </a:lnTo>
                  <a:lnTo>
                    <a:pt x="113" y="552"/>
                  </a:lnTo>
                  <a:lnTo>
                    <a:pt x="107" y="557"/>
                  </a:lnTo>
                  <a:lnTo>
                    <a:pt x="96" y="557"/>
                  </a:lnTo>
                  <a:lnTo>
                    <a:pt x="88" y="557"/>
                  </a:lnTo>
                  <a:lnTo>
                    <a:pt x="80" y="535"/>
                  </a:lnTo>
                  <a:lnTo>
                    <a:pt x="69" y="519"/>
                  </a:lnTo>
                  <a:lnTo>
                    <a:pt x="53" y="516"/>
                  </a:lnTo>
                  <a:lnTo>
                    <a:pt x="42" y="516"/>
                  </a:lnTo>
                  <a:lnTo>
                    <a:pt x="39" y="516"/>
                  </a:lnTo>
                  <a:lnTo>
                    <a:pt x="39" y="519"/>
                  </a:lnTo>
                  <a:lnTo>
                    <a:pt x="36" y="532"/>
                  </a:lnTo>
                  <a:lnTo>
                    <a:pt x="33" y="535"/>
                  </a:lnTo>
                  <a:lnTo>
                    <a:pt x="31" y="535"/>
                  </a:lnTo>
                  <a:lnTo>
                    <a:pt x="28" y="535"/>
                  </a:lnTo>
                  <a:lnTo>
                    <a:pt x="28" y="530"/>
                  </a:lnTo>
                  <a:lnTo>
                    <a:pt x="25" y="524"/>
                  </a:lnTo>
                  <a:lnTo>
                    <a:pt x="25" y="516"/>
                  </a:lnTo>
                  <a:lnTo>
                    <a:pt x="28" y="510"/>
                  </a:lnTo>
                  <a:lnTo>
                    <a:pt x="39" y="505"/>
                  </a:lnTo>
                  <a:lnTo>
                    <a:pt x="50" y="494"/>
                  </a:lnTo>
                  <a:lnTo>
                    <a:pt x="55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3" y="461"/>
                  </a:lnTo>
                  <a:lnTo>
                    <a:pt x="55" y="453"/>
                  </a:lnTo>
                  <a:lnTo>
                    <a:pt x="53" y="447"/>
                  </a:lnTo>
                  <a:lnTo>
                    <a:pt x="47" y="447"/>
                  </a:lnTo>
                  <a:lnTo>
                    <a:pt x="39" y="447"/>
                  </a:lnTo>
                  <a:lnTo>
                    <a:pt x="28" y="450"/>
                  </a:lnTo>
                  <a:lnTo>
                    <a:pt x="20" y="453"/>
                  </a:lnTo>
                  <a:lnTo>
                    <a:pt x="11" y="453"/>
                  </a:lnTo>
                  <a:lnTo>
                    <a:pt x="9" y="453"/>
                  </a:lnTo>
                  <a:lnTo>
                    <a:pt x="6" y="450"/>
                  </a:lnTo>
                  <a:lnTo>
                    <a:pt x="0" y="447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2" y="431"/>
                  </a:lnTo>
                  <a:lnTo>
                    <a:pt x="42" y="420"/>
                  </a:lnTo>
                  <a:lnTo>
                    <a:pt x="63" y="417"/>
                  </a:lnTo>
                  <a:lnTo>
                    <a:pt x="85" y="412"/>
                  </a:lnTo>
                  <a:lnTo>
                    <a:pt x="88" y="409"/>
                  </a:lnTo>
                  <a:lnTo>
                    <a:pt x="91" y="409"/>
                  </a:lnTo>
                  <a:lnTo>
                    <a:pt x="102" y="406"/>
                  </a:lnTo>
                  <a:lnTo>
                    <a:pt x="113" y="401"/>
                  </a:lnTo>
                  <a:lnTo>
                    <a:pt x="118" y="398"/>
                  </a:lnTo>
                  <a:lnTo>
                    <a:pt x="118" y="392"/>
                  </a:lnTo>
                  <a:lnTo>
                    <a:pt x="118" y="387"/>
                  </a:lnTo>
                  <a:lnTo>
                    <a:pt x="118" y="379"/>
                  </a:lnTo>
                  <a:lnTo>
                    <a:pt x="118" y="376"/>
                  </a:lnTo>
                  <a:lnTo>
                    <a:pt x="116" y="370"/>
                  </a:lnTo>
                  <a:lnTo>
                    <a:pt x="110" y="368"/>
                  </a:lnTo>
                  <a:lnTo>
                    <a:pt x="105" y="365"/>
                  </a:lnTo>
                  <a:lnTo>
                    <a:pt x="105" y="348"/>
                  </a:lnTo>
                  <a:lnTo>
                    <a:pt x="102" y="338"/>
                  </a:lnTo>
                  <a:lnTo>
                    <a:pt x="102" y="329"/>
                  </a:lnTo>
                  <a:lnTo>
                    <a:pt x="96" y="324"/>
                  </a:lnTo>
                  <a:lnTo>
                    <a:pt x="88" y="321"/>
                  </a:lnTo>
                  <a:lnTo>
                    <a:pt x="83" y="318"/>
                  </a:lnTo>
                  <a:lnTo>
                    <a:pt x="80" y="316"/>
                  </a:lnTo>
                  <a:lnTo>
                    <a:pt x="80" y="302"/>
                  </a:lnTo>
                  <a:lnTo>
                    <a:pt x="85" y="294"/>
                  </a:lnTo>
                  <a:lnTo>
                    <a:pt x="91" y="280"/>
                  </a:lnTo>
                  <a:lnTo>
                    <a:pt x="91" y="272"/>
                  </a:lnTo>
                  <a:lnTo>
                    <a:pt x="91" y="255"/>
                  </a:lnTo>
                  <a:lnTo>
                    <a:pt x="88" y="252"/>
                  </a:lnTo>
                  <a:lnTo>
                    <a:pt x="85" y="247"/>
                  </a:lnTo>
                  <a:lnTo>
                    <a:pt x="83" y="241"/>
                  </a:lnTo>
                  <a:lnTo>
                    <a:pt x="80" y="241"/>
                  </a:lnTo>
                  <a:lnTo>
                    <a:pt x="74" y="233"/>
                  </a:lnTo>
                  <a:lnTo>
                    <a:pt x="66" y="228"/>
                  </a:lnTo>
                  <a:lnTo>
                    <a:pt x="63" y="217"/>
                  </a:lnTo>
                  <a:lnTo>
                    <a:pt x="58" y="206"/>
                  </a:lnTo>
                  <a:lnTo>
                    <a:pt x="55" y="195"/>
                  </a:lnTo>
                  <a:lnTo>
                    <a:pt x="53" y="184"/>
                  </a:lnTo>
                  <a:lnTo>
                    <a:pt x="53" y="181"/>
                  </a:lnTo>
                  <a:lnTo>
                    <a:pt x="50" y="176"/>
                  </a:lnTo>
                  <a:lnTo>
                    <a:pt x="50" y="167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2" y="159"/>
                  </a:lnTo>
                  <a:lnTo>
                    <a:pt x="39" y="123"/>
                  </a:lnTo>
                  <a:lnTo>
                    <a:pt x="39" y="104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39" y="79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6" y="47"/>
                  </a:lnTo>
                  <a:lnTo>
                    <a:pt x="39" y="38"/>
                  </a:lnTo>
                  <a:lnTo>
                    <a:pt x="47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5" y="22"/>
                  </a:lnTo>
                  <a:lnTo>
                    <a:pt x="58" y="14"/>
                  </a:lnTo>
                  <a:lnTo>
                    <a:pt x="77" y="8"/>
                  </a:lnTo>
                  <a:lnTo>
                    <a:pt x="85" y="8"/>
                  </a:lnTo>
                  <a:lnTo>
                    <a:pt x="96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07" y="8"/>
                  </a:lnTo>
                  <a:lnTo>
                    <a:pt x="124" y="8"/>
                  </a:lnTo>
                  <a:lnTo>
                    <a:pt x="146" y="8"/>
                  </a:lnTo>
                  <a:lnTo>
                    <a:pt x="151" y="3"/>
                  </a:lnTo>
                  <a:lnTo>
                    <a:pt x="162" y="0"/>
                  </a:lnTo>
                  <a:lnTo>
                    <a:pt x="170" y="0"/>
                  </a:lnTo>
                  <a:lnTo>
                    <a:pt x="181" y="3"/>
                  </a:lnTo>
                  <a:lnTo>
                    <a:pt x="198" y="27"/>
                  </a:lnTo>
                  <a:lnTo>
                    <a:pt x="203" y="33"/>
                  </a:lnTo>
                  <a:lnTo>
                    <a:pt x="203" y="41"/>
                  </a:lnTo>
                  <a:lnTo>
                    <a:pt x="206" y="49"/>
                  </a:lnTo>
                  <a:lnTo>
                    <a:pt x="203" y="52"/>
                  </a:lnTo>
                  <a:lnTo>
                    <a:pt x="201" y="52"/>
                  </a:lnTo>
                  <a:lnTo>
                    <a:pt x="190" y="55"/>
                  </a:lnTo>
                  <a:lnTo>
                    <a:pt x="179" y="55"/>
                  </a:lnTo>
                  <a:lnTo>
                    <a:pt x="176" y="58"/>
                  </a:lnTo>
                  <a:lnTo>
                    <a:pt x="176" y="60"/>
                  </a:lnTo>
                  <a:lnTo>
                    <a:pt x="170" y="63"/>
                  </a:lnTo>
                  <a:lnTo>
                    <a:pt x="170" y="66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90"/>
                  </a:lnTo>
                  <a:lnTo>
                    <a:pt x="170" y="93"/>
                  </a:lnTo>
                  <a:lnTo>
                    <a:pt x="176" y="93"/>
                  </a:lnTo>
                  <a:lnTo>
                    <a:pt x="179" y="99"/>
                  </a:lnTo>
                  <a:lnTo>
                    <a:pt x="187" y="104"/>
                  </a:lnTo>
                  <a:lnTo>
                    <a:pt x="192" y="104"/>
                  </a:lnTo>
                  <a:lnTo>
                    <a:pt x="198" y="104"/>
                  </a:lnTo>
                  <a:lnTo>
                    <a:pt x="203" y="112"/>
                  </a:lnTo>
                  <a:lnTo>
                    <a:pt x="212" y="129"/>
                  </a:lnTo>
                  <a:lnTo>
                    <a:pt x="220" y="134"/>
                  </a:lnTo>
                  <a:lnTo>
                    <a:pt x="223" y="134"/>
                  </a:lnTo>
                  <a:lnTo>
                    <a:pt x="234" y="134"/>
                  </a:lnTo>
                  <a:lnTo>
                    <a:pt x="242" y="134"/>
                  </a:lnTo>
                  <a:lnTo>
                    <a:pt x="250" y="132"/>
                  </a:lnTo>
                  <a:lnTo>
                    <a:pt x="256" y="129"/>
                  </a:lnTo>
                  <a:lnTo>
                    <a:pt x="261" y="123"/>
                  </a:lnTo>
                  <a:lnTo>
                    <a:pt x="272" y="118"/>
                  </a:lnTo>
                  <a:lnTo>
                    <a:pt x="283" y="110"/>
                  </a:lnTo>
                  <a:lnTo>
                    <a:pt x="291" y="96"/>
                  </a:lnTo>
                  <a:lnTo>
                    <a:pt x="294" y="96"/>
                  </a:lnTo>
                  <a:lnTo>
                    <a:pt x="302" y="93"/>
                  </a:lnTo>
                  <a:lnTo>
                    <a:pt x="302" y="90"/>
                  </a:lnTo>
                  <a:lnTo>
                    <a:pt x="302" y="74"/>
                  </a:lnTo>
                  <a:lnTo>
                    <a:pt x="302" y="60"/>
                  </a:lnTo>
                  <a:lnTo>
                    <a:pt x="305" y="58"/>
                  </a:lnTo>
                  <a:lnTo>
                    <a:pt x="308" y="52"/>
                  </a:lnTo>
                  <a:lnTo>
                    <a:pt x="316" y="52"/>
                  </a:lnTo>
                  <a:lnTo>
                    <a:pt x="321" y="52"/>
                  </a:lnTo>
                  <a:lnTo>
                    <a:pt x="324" y="55"/>
                  </a:lnTo>
                  <a:lnTo>
                    <a:pt x="330" y="58"/>
                  </a:lnTo>
                  <a:lnTo>
                    <a:pt x="330" y="63"/>
                  </a:lnTo>
                  <a:lnTo>
                    <a:pt x="330" y="71"/>
                  </a:lnTo>
                  <a:lnTo>
                    <a:pt x="324" y="71"/>
                  </a:lnTo>
                  <a:lnTo>
                    <a:pt x="324" y="71"/>
                  </a:lnTo>
                  <a:lnTo>
                    <a:pt x="321" y="77"/>
                  </a:lnTo>
                  <a:lnTo>
                    <a:pt x="319" y="82"/>
                  </a:lnTo>
                  <a:lnTo>
                    <a:pt x="316" y="82"/>
                  </a:lnTo>
                  <a:lnTo>
                    <a:pt x="313" y="90"/>
                  </a:lnTo>
                  <a:lnTo>
                    <a:pt x="310" y="93"/>
                  </a:lnTo>
                  <a:lnTo>
                    <a:pt x="310" y="104"/>
                  </a:lnTo>
                  <a:lnTo>
                    <a:pt x="313" y="115"/>
                  </a:lnTo>
                  <a:lnTo>
                    <a:pt x="313" y="121"/>
                  </a:lnTo>
                  <a:lnTo>
                    <a:pt x="316" y="123"/>
                  </a:lnTo>
                  <a:lnTo>
                    <a:pt x="321" y="123"/>
                  </a:lnTo>
                  <a:lnTo>
                    <a:pt x="324" y="129"/>
                  </a:lnTo>
                  <a:lnTo>
                    <a:pt x="330" y="129"/>
                  </a:lnTo>
                  <a:lnTo>
                    <a:pt x="335" y="129"/>
                  </a:lnTo>
                  <a:lnTo>
                    <a:pt x="352" y="118"/>
                  </a:lnTo>
                  <a:lnTo>
                    <a:pt x="365" y="112"/>
                  </a:lnTo>
                  <a:lnTo>
                    <a:pt x="368" y="104"/>
                  </a:lnTo>
                  <a:lnTo>
                    <a:pt x="371" y="104"/>
                  </a:lnTo>
                  <a:lnTo>
                    <a:pt x="379" y="104"/>
                  </a:lnTo>
                  <a:lnTo>
                    <a:pt x="387" y="104"/>
                  </a:lnTo>
                  <a:lnTo>
                    <a:pt x="387" y="115"/>
                  </a:lnTo>
                  <a:lnTo>
                    <a:pt x="387" y="132"/>
                  </a:lnTo>
                  <a:lnTo>
                    <a:pt x="387" y="134"/>
                  </a:lnTo>
                  <a:lnTo>
                    <a:pt x="390" y="137"/>
                  </a:lnTo>
                  <a:lnTo>
                    <a:pt x="390" y="145"/>
                  </a:lnTo>
                  <a:lnTo>
                    <a:pt x="390" y="156"/>
                  </a:lnTo>
                  <a:lnTo>
                    <a:pt x="382" y="159"/>
                  </a:lnTo>
                  <a:lnTo>
                    <a:pt x="371" y="162"/>
                  </a:lnTo>
                  <a:lnTo>
                    <a:pt x="371" y="167"/>
                  </a:lnTo>
                  <a:lnTo>
                    <a:pt x="368" y="167"/>
                  </a:lnTo>
                  <a:lnTo>
                    <a:pt x="368" y="176"/>
                  </a:lnTo>
                  <a:lnTo>
                    <a:pt x="368" y="200"/>
                  </a:lnTo>
                  <a:lnTo>
                    <a:pt x="365" y="206"/>
                  </a:lnTo>
                  <a:lnTo>
                    <a:pt x="362" y="211"/>
                  </a:lnTo>
                  <a:lnTo>
                    <a:pt x="357" y="214"/>
                  </a:lnTo>
                  <a:lnTo>
                    <a:pt x="352" y="219"/>
                  </a:lnTo>
                  <a:lnTo>
                    <a:pt x="338" y="219"/>
                  </a:lnTo>
                  <a:lnTo>
                    <a:pt x="321" y="222"/>
                  </a:lnTo>
                  <a:lnTo>
                    <a:pt x="316" y="228"/>
                  </a:lnTo>
                  <a:lnTo>
                    <a:pt x="310" y="230"/>
                  </a:lnTo>
                  <a:lnTo>
                    <a:pt x="305" y="236"/>
                  </a:lnTo>
                  <a:lnTo>
                    <a:pt x="299" y="241"/>
                  </a:lnTo>
                  <a:lnTo>
                    <a:pt x="299" y="255"/>
                  </a:lnTo>
                  <a:lnTo>
                    <a:pt x="299" y="266"/>
                  </a:lnTo>
                  <a:lnTo>
                    <a:pt x="302" y="269"/>
                  </a:lnTo>
                  <a:lnTo>
                    <a:pt x="302" y="272"/>
                  </a:lnTo>
                  <a:lnTo>
                    <a:pt x="319" y="272"/>
                  </a:lnTo>
                  <a:lnTo>
                    <a:pt x="335" y="272"/>
                  </a:lnTo>
                  <a:lnTo>
                    <a:pt x="338" y="272"/>
                  </a:lnTo>
                  <a:lnTo>
                    <a:pt x="338" y="274"/>
                  </a:lnTo>
                  <a:lnTo>
                    <a:pt x="346" y="288"/>
                  </a:lnTo>
                  <a:lnTo>
                    <a:pt x="349" y="296"/>
                  </a:lnTo>
                  <a:lnTo>
                    <a:pt x="354" y="305"/>
                  </a:lnTo>
                  <a:lnTo>
                    <a:pt x="360" y="307"/>
                  </a:lnTo>
                  <a:lnTo>
                    <a:pt x="368" y="310"/>
                  </a:lnTo>
                  <a:lnTo>
                    <a:pt x="373" y="316"/>
                  </a:lnTo>
                  <a:lnTo>
                    <a:pt x="409" y="318"/>
                  </a:lnTo>
                  <a:lnTo>
                    <a:pt x="439" y="321"/>
                  </a:lnTo>
                  <a:lnTo>
                    <a:pt x="439" y="327"/>
                  </a:lnTo>
                  <a:lnTo>
                    <a:pt x="445" y="327"/>
                  </a:lnTo>
                  <a:lnTo>
                    <a:pt x="445" y="332"/>
                  </a:lnTo>
                  <a:lnTo>
                    <a:pt x="445" y="338"/>
                  </a:lnTo>
                  <a:lnTo>
                    <a:pt x="448" y="338"/>
                  </a:lnTo>
                  <a:lnTo>
                    <a:pt x="450" y="343"/>
                  </a:lnTo>
                  <a:lnTo>
                    <a:pt x="450" y="348"/>
                  </a:lnTo>
                  <a:lnTo>
                    <a:pt x="456" y="357"/>
                  </a:lnTo>
                  <a:lnTo>
                    <a:pt x="461" y="370"/>
                  </a:lnTo>
                  <a:lnTo>
                    <a:pt x="464" y="376"/>
                  </a:lnTo>
                  <a:lnTo>
                    <a:pt x="464" y="379"/>
                  </a:lnTo>
                  <a:lnTo>
                    <a:pt x="469" y="379"/>
                  </a:lnTo>
                  <a:lnTo>
                    <a:pt x="475" y="384"/>
                  </a:lnTo>
                  <a:lnTo>
                    <a:pt x="491" y="387"/>
                  </a:lnTo>
                  <a:lnTo>
                    <a:pt x="508" y="390"/>
                  </a:lnTo>
                  <a:lnTo>
                    <a:pt x="513" y="392"/>
                  </a:lnTo>
                  <a:lnTo>
                    <a:pt x="522" y="395"/>
                  </a:lnTo>
                  <a:lnTo>
                    <a:pt x="522" y="401"/>
                  </a:lnTo>
                  <a:lnTo>
                    <a:pt x="522" y="406"/>
                  </a:lnTo>
                  <a:lnTo>
                    <a:pt x="530" y="412"/>
                  </a:lnTo>
                  <a:lnTo>
                    <a:pt x="538" y="420"/>
                  </a:lnTo>
                  <a:lnTo>
                    <a:pt x="541" y="420"/>
                  </a:lnTo>
                  <a:lnTo>
                    <a:pt x="546" y="420"/>
                  </a:lnTo>
                  <a:lnTo>
                    <a:pt x="552" y="431"/>
                  </a:lnTo>
                  <a:lnTo>
                    <a:pt x="552" y="445"/>
                  </a:lnTo>
                  <a:lnTo>
                    <a:pt x="552" y="447"/>
                  </a:lnTo>
                  <a:lnTo>
                    <a:pt x="555" y="453"/>
                  </a:lnTo>
                  <a:lnTo>
                    <a:pt x="555" y="461"/>
                  </a:lnTo>
                  <a:lnTo>
                    <a:pt x="557" y="475"/>
                  </a:lnTo>
                  <a:lnTo>
                    <a:pt x="560" y="477"/>
                  </a:lnTo>
                  <a:lnTo>
                    <a:pt x="563" y="483"/>
                  </a:lnTo>
                  <a:lnTo>
                    <a:pt x="563" y="491"/>
                  </a:lnTo>
                  <a:lnTo>
                    <a:pt x="563" y="497"/>
                  </a:lnTo>
                  <a:lnTo>
                    <a:pt x="557" y="502"/>
                  </a:lnTo>
                  <a:lnTo>
                    <a:pt x="552" y="505"/>
                  </a:lnTo>
                  <a:lnTo>
                    <a:pt x="544" y="505"/>
                  </a:lnTo>
                  <a:lnTo>
                    <a:pt x="538" y="505"/>
                  </a:lnTo>
                  <a:lnTo>
                    <a:pt x="535" y="508"/>
                  </a:lnTo>
                  <a:lnTo>
                    <a:pt x="535" y="513"/>
                  </a:lnTo>
                  <a:lnTo>
                    <a:pt x="527" y="513"/>
                  </a:lnTo>
                  <a:lnTo>
                    <a:pt x="519" y="513"/>
                  </a:lnTo>
                  <a:lnTo>
                    <a:pt x="497" y="513"/>
                  </a:lnTo>
                  <a:lnTo>
                    <a:pt x="475" y="510"/>
                  </a:lnTo>
                  <a:lnTo>
                    <a:pt x="472" y="516"/>
                  </a:lnTo>
                  <a:lnTo>
                    <a:pt x="472" y="516"/>
                  </a:lnTo>
                  <a:lnTo>
                    <a:pt x="464" y="524"/>
                  </a:lnTo>
                  <a:lnTo>
                    <a:pt x="461" y="527"/>
                  </a:lnTo>
                  <a:lnTo>
                    <a:pt x="461" y="530"/>
                  </a:lnTo>
                  <a:lnTo>
                    <a:pt x="461" y="535"/>
                  </a:lnTo>
                  <a:lnTo>
                    <a:pt x="464" y="538"/>
                  </a:lnTo>
                  <a:lnTo>
                    <a:pt x="464" y="552"/>
                  </a:lnTo>
                  <a:lnTo>
                    <a:pt x="469" y="560"/>
                  </a:lnTo>
                  <a:lnTo>
                    <a:pt x="475" y="565"/>
                  </a:lnTo>
                  <a:lnTo>
                    <a:pt x="472" y="579"/>
                  </a:lnTo>
                  <a:lnTo>
                    <a:pt x="472" y="596"/>
                  </a:lnTo>
                  <a:lnTo>
                    <a:pt x="472" y="598"/>
                  </a:lnTo>
                  <a:lnTo>
                    <a:pt x="469" y="601"/>
                  </a:lnTo>
                  <a:lnTo>
                    <a:pt x="459" y="606"/>
                  </a:lnTo>
                  <a:lnTo>
                    <a:pt x="448" y="615"/>
                  </a:lnTo>
                  <a:lnTo>
                    <a:pt x="445" y="615"/>
                  </a:lnTo>
                  <a:lnTo>
                    <a:pt x="439" y="617"/>
                  </a:lnTo>
                  <a:lnTo>
                    <a:pt x="439" y="620"/>
                  </a:lnTo>
                  <a:lnTo>
                    <a:pt x="431" y="623"/>
                  </a:lnTo>
                  <a:lnTo>
                    <a:pt x="431" y="626"/>
                  </a:lnTo>
                  <a:lnTo>
                    <a:pt x="428" y="631"/>
                  </a:lnTo>
                  <a:lnTo>
                    <a:pt x="420" y="637"/>
                  </a:lnTo>
                  <a:lnTo>
                    <a:pt x="412" y="642"/>
                  </a:lnTo>
                  <a:lnTo>
                    <a:pt x="409" y="642"/>
                  </a:lnTo>
                  <a:lnTo>
                    <a:pt x="404" y="645"/>
                  </a:lnTo>
                  <a:lnTo>
                    <a:pt x="398" y="650"/>
                  </a:lnTo>
                  <a:lnTo>
                    <a:pt x="398" y="653"/>
                  </a:lnTo>
                  <a:lnTo>
                    <a:pt x="398" y="653"/>
                  </a:lnTo>
                  <a:lnTo>
                    <a:pt x="398" y="661"/>
                  </a:lnTo>
                  <a:lnTo>
                    <a:pt x="398" y="661"/>
                  </a:lnTo>
                  <a:lnTo>
                    <a:pt x="398" y="667"/>
                  </a:lnTo>
                  <a:lnTo>
                    <a:pt x="398" y="675"/>
                  </a:lnTo>
                  <a:lnTo>
                    <a:pt x="398" y="675"/>
                  </a:lnTo>
                  <a:lnTo>
                    <a:pt x="398" y="683"/>
                  </a:lnTo>
                  <a:lnTo>
                    <a:pt x="398" y="689"/>
                  </a:lnTo>
                  <a:lnTo>
                    <a:pt x="398" y="694"/>
                  </a:lnTo>
                  <a:lnTo>
                    <a:pt x="390" y="694"/>
                  </a:lnTo>
                  <a:lnTo>
                    <a:pt x="382" y="703"/>
                  </a:lnTo>
                  <a:lnTo>
                    <a:pt x="371" y="703"/>
                  </a:lnTo>
                  <a:lnTo>
                    <a:pt x="354" y="705"/>
                  </a:lnTo>
                  <a:lnTo>
                    <a:pt x="354" y="711"/>
                  </a:lnTo>
                  <a:lnTo>
                    <a:pt x="354" y="719"/>
                  </a:lnTo>
                  <a:lnTo>
                    <a:pt x="352" y="722"/>
                  </a:lnTo>
                  <a:lnTo>
                    <a:pt x="349" y="722"/>
                  </a:lnTo>
                  <a:lnTo>
                    <a:pt x="349" y="730"/>
                  </a:lnTo>
                  <a:lnTo>
                    <a:pt x="346" y="738"/>
                  </a:lnTo>
                  <a:lnTo>
                    <a:pt x="343" y="741"/>
                  </a:lnTo>
                  <a:lnTo>
                    <a:pt x="338" y="749"/>
                  </a:lnTo>
                  <a:lnTo>
                    <a:pt x="338" y="757"/>
                  </a:lnTo>
                  <a:lnTo>
                    <a:pt x="332" y="760"/>
                  </a:lnTo>
                  <a:lnTo>
                    <a:pt x="330" y="760"/>
                  </a:lnTo>
                  <a:lnTo>
                    <a:pt x="319" y="763"/>
                  </a:lnTo>
                  <a:lnTo>
                    <a:pt x="310" y="768"/>
                  </a:lnTo>
                  <a:lnTo>
                    <a:pt x="308" y="779"/>
                  </a:lnTo>
                  <a:lnTo>
                    <a:pt x="302" y="785"/>
                  </a:lnTo>
                  <a:lnTo>
                    <a:pt x="299" y="785"/>
                  </a:lnTo>
                  <a:lnTo>
                    <a:pt x="288" y="78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5220263" y="2384310"/>
              <a:ext cx="939942" cy="663356"/>
            </a:xfrm>
            <a:custGeom>
              <a:avLst/>
              <a:gdLst/>
              <a:ahLst/>
              <a:cxnLst>
                <a:cxn ang="0">
                  <a:pos x="535" y="204"/>
                </a:cxn>
                <a:cxn ang="0">
                  <a:pos x="548" y="237"/>
                </a:cxn>
                <a:cxn ang="0">
                  <a:pos x="562" y="248"/>
                </a:cxn>
                <a:cxn ang="0">
                  <a:pos x="576" y="237"/>
                </a:cxn>
                <a:cxn ang="0">
                  <a:pos x="606" y="223"/>
                </a:cxn>
                <a:cxn ang="0">
                  <a:pos x="625" y="220"/>
                </a:cxn>
                <a:cxn ang="0">
                  <a:pos x="636" y="264"/>
                </a:cxn>
                <a:cxn ang="0">
                  <a:pos x="650" y="291"/>
                </a:cxn>
                <a:cxn ang="0">
                  <a:pos x="606" y="322"/>
                </a:cxn>
                <a:cxn ang="0">
                  <a:pos x="540" y="338"/>
                </a:cxn>
                <a:cxn ang="0">
                  <a:pos x="510" y="333"/>
                </a:cxn>
                <a:cxn ang="0">
                  <a:pos x="493" y="322"/>
                </a:cxn>
                <a:cxn ang="0">
                  <a:pos x="477" y="311"/>
                </a:cxn>
                <a:cxn ang="0">
                  <a:pos x="441" y="286"/>
                </a:cxn>
                <a:cxn ang="0">
                  <a:pos x="392" y="291"/>
                </a:cxn>
                <a:cxn ang="0">
                  <a:pos x="351" y="319"/>
                </a:cxn>
                <a:cxn ang="0">
                  <a:pos x="312" y="324"/>
                </a:cxn>
                <a:cxn ang="0">
                  <a:pos x="288" y="316"/>
                </a:cxn>
                <a:cxn ang="0">
                  <a:pos x="247" y="311"/>
                </a:cxn>
                <a:cxn ang="0">
                  <a:pos x="192" y="311"/>
                </a:cxn>
                <a:cxn ang="0">
                  <a:pos x="167" y="341"/>
                </a:cxn>
                <a:cxn ang="0">
                  <a:pos x="145" y="385"/>
                </a:cxn>
                <a:cxn ang="0">
                  <a:pos x="107" y="420"/>
                </a:cxn>
                <a:cxn ang="0">
                  <a:pos x="71" y="440"/>
                </a:cxn>
                <a:cxn ang="0">
                  <a:pos x="38" y="462"/>
                </a:cxn>
                <a:cxn ang="0">
                  <a:pos x="27" y="475"/>
                </a:cxn>
                <a:cxn ang="0">
                  <a:pos x="22" y="448"/>
                </a:cxn>
                <a:cxn ang="0">
                  <a:pos x="13" y="423"/>
                </a:cxn>
                <a:cxn ang="0">
                  <a:pos x="2" y="360"/>
                </a:cxn>
                <a:cxn ang="0">
                  <a:pos x="11" y="302"/>
                </a:cxn>
                <a:cxn ang="0">
                  <a:pos x="35" y="220"/>
                </a:cxn>
                <a:cxn ang="0">
                  <a:pos x="16" y="154"/>
                </a:cxn>
                <a:cxn ang="0">
                  <a:pos x="5" y="91"/>
                </a:cxn>
                <a:cxn ang="0">
                  <a:pos x="0" y="55"/>
                </a:cxn>
                <a:cxn ang="0">
                  <a:pos x="41" y="28"/>
                </a:cxn>
                <a:cxn ang="0">
                  <a:pos x="65" y="6"/>
                </a:cxn>
                <a:cxn ang="0">
                  <a:pos x="87" y="6"/>
                </a:cxn>
                <a:cxn ang="0">
                  <a:pos x="118" y="9"/>
                </a:cxn>
                <a:cxn ang="0">
                  <a:pos x="142" y="14"/>
                </a:cxn>
                <a:cxn ang="0">
                  <a:pos x="167" y="28"/>
                </a:cxn>
                <a:cxn ang="0">
                  <a:pos x="194" y="14"/>
                </a:cxn>
                <a:cxn ang="0">
                  <a:pos x="211" y="33"/>
                </a:cxn>
                <a:cxn ang="0">
                  <a:pos x="227" y="69"/>
                </a:cxn>
                <a:cxn ang="0">
                  <a:pos x="244" y="83"/>
                </a:cxn>
                <a:cxn ang="0">
                  <a:pos x="274" y="58"/>
                </a:cxn>
                <a:cxn ang="0">
                  <a:pos x="279" y="33"/>
                </a:cxn>
                <a:cxn ang="0">
                  <a:pos x="293" y="22"/>
                </a:cxn>
                <a:cxn ang="0">
                  <a:pos x="299" y="33"/>
                </a:cxn>
                <a:cxn ang="0">
                  <a:pos x="307" y="44"/>
                </a:cxn>
                <a:cxn ang="0">
                  <a:pos x="332" y="55"/>
                </a:cxn>
                <a:cxn ang="0">
                  <a:pos x="351" y="72"/>
                </a:cxn>
                <a:cxn ang="0">
                  <a:pos x="348" y="97"/>
                </a:cxn>
                <a:cxn ang="0">
                  <a:pos x="378" y="119"/>
                </a:cxn>
                <a:cxn ang="0">
                  <a:pos x="400" y="135"/>
                </a:cxn>
                <a:cxn ang="0">
                  <a:pos x="400" y="154"/>
                </a:cxn>
                <a:cxn ang="0">
                  <a:pos x="389" y="173"/>
                </a:cxn>
                <a:cxn ang="0">
                  <a:pos x="406" y="193"/>
                </a:cxn>
                <a:cxn ang="0">
                  <a:pos x="425" y="193"/>
                </a:cxn>
                <a:cxn ang="0">
                  <a:pos x="444" y="182"/>
                </a:cxn>
                <a:cxn ang="0">
                  <a:pos x="466" y="162"/>
                </a:cxn>
                <a:cxn ang="0">
                  <a:pos x="502" y="149"/>
                </a:cxn>
                <a:cxn ang="0">
                  <a:pos x="537" y="168"/>
                </a:cxn>
              </a:cxnLst>
              <a:rect l="0" t="0" r="r" b="b"/>
              <a:pathLst>
                <a:path w="650" h="475">
                  <a:moveTo>
                    <a:pt x="537" y="182"/>
                  </a:moveTo>
                  <a:lnTo>
                    <a:pt x="537" y="193"/>
                  </a:lnTo>
                  <a:lnTo>
                    <a:pt x="535" y="198"/>
                  </a:lnTo>
                  <a:lnTo>
                    <a:pt x="535" y="204"/>
                  </a:lnTo>
                  <a:lnTo>
                    <a:pt x="535" y="215"/>
                  </a:lnTo>
                  <a:lnTo>
                    <a:pt x="537" y="223"/>
                  </a:lnTo>
                  <a:lnTo>
                    <a:pt x="537" y="231"/>
                  </a:lnTo>
                  <a:lnTo>
                    <a:pt x="548" y="237"/>
                  </a:lnTo>
                  <a:lnTo>
                    <a:pt x="554" y="237"/>
                  </a:lnTo>
                  <a:lnTo>
                    <a:pt x="557" y="242"/>
                  </a:lnTo>
                  <a:lnTo>
                    <a:pt x="559" y="248"/>
                  </a:lnTo>
                  <a:lnTo>
                    <a:pt x="562" y="248"/>
                  </a:lnTo>
                  <a:lnTo>
                    <a:pt x="565" y="248"/>
                  </a:lnTo>
                  <a:lnTo>
                    <a:pt x="567" y="242"/>
                  </a:lnTo>
                  <a:lnTo>
                    <a:pt x="570" y="237"/>
                  </a:lnTo>
                  <a:lnTo>
                    <a:pt x="576" y="237"/>
                  </a:lnTo>
                  <a:lnTo>
                    <a:pt x="581" y="234"/>
                  </a:lnTo>
                  <a:lnTo>
                    <a:pt x="587" y="231"/>
                  </a:lnTo>
                  <a:lnTo>
                    <a:pt x="595" y="226"/>
                  </a:lnTo>
                  <a:lnTo>
                    <a:pt x="606" y="223"/>
                  </a:lnTo>
                  <a:lnTo>
                    <a:pt x="617" y="217"/>
                  </a:lnTo>
                  <a:lnTo>
                    <a:pt x="620" y="217"/>
                  </a:lnTo>
                  <a:lnTo>
                    <a:pt x="625" y="217"/>
                  </a:lnTo>
                  <a:lnTo>
                    <a:pt x="625" y="220"/>
                  </a:lnTo>
                  <a:lnTo>
                    <a:pt x="631" y="226"/>
                  </a:lnTo>
                  <a:lnTo>
                    <a:pt x="631" y="237"/>
                  </a:lnTo>
                  <a:lnTo>
                    <a:pt x="633" y="250"/>
                  </a:lnTo>
                  <a:lnTo>
                    <a:pt x="636" y="264"/>
                  </a:lnTo>
                  <a:lnTo>
                    <a:pt x="639" y="275"/>
                  </a:lnTo>
                  <a:lnTo>
                    <a:pt x="647" y="278"/>
                  </a:lnTo>
                  <a:lnTo>
                    <a:pt x="650" y="286"/>
                  </a:lnTo>
                  <a:lnTo>
                    <a:pt x="650" y="291"/>
                  </a:lnTo>
                  <a:lnTo>
                    <a:pt x="650" y="297"/>
                  </a:lnTo>
                  <a:lnTo>
                    <a:pt x="636" y="305"/>
                  </a:lnTo>
                  <a:lnTo>
                    <a:pt x="625" y="311"/>
                  </a:lnTo>
                  <a:lnTo>
                    <a:pt x="606" y="322"/>
                  </a:lnTo>
                  <a:lnTo>
                    <a:pt x="584" y="330"/>
                  </a:lnTo>
                  <a:lnTo>
                    <a:pt x="581" y="333"/>
                  </a:lnTo>
                  <a:lnTo>
                    <a:pt x="578" y="335"/>
                  </a:lnTo>
                  <a:lnTo>
                    <a:pt x="540" y="338"/>
                  </a:lnTo>
                  <a:lnTo>
                    <a:pt x="524" y="341"/>
                  </a:lnTo>
                  <a:lnTo>
                    <a:pt x="524" y="335"/>
                  </a:lnTo>
                  <a:lnTo>
                    <a:pt x="518" y="333"/>
                  </a:lnTo>
                  <a:lnTo>
                    <a:pt x="510" y="333"/>
                  </a:lnTo>
                  <a:lnTo>
                    <a:pt x="507" y="330"/>
                  </a:lnTo>
                  <a:lnTo>
                    <a:pt x="504" y="324"/>
                  </a:lnTo>
                  <a:lnTo>
                    <a:pt x="502" y="322"/>
                  </a:lnTo>
                  <a:lnTo>
                    <a:pt x="493" y="322"/>
                  </a:lnTo>
                  <a:lnTo>
                    <a:pt x="485" y="316"/>
                  </a:lnTo>
                  <a:lnTo>
                    <a:pt x="482" y="311"/>
                  </a:lnTo>
                  <a:lnTo>
                    <a:pt x="480" y="311"/>
                  </a:lnTo>
                  <a:lnTo>
                    <a:pt x="477" y="311"/>
                  </a:lnTo>
                  <a:lnTo>
                    <a:pt x="471" y="311"/>
                  </a:lnTo>
                  <a:lnTo>
                    <a:pt x="466" y="302"/>
                  </a:lnTo>
                  <a:lnTo>
                    <a:pt x="450" y="291"/>
                  </a:lnTo>
                  <a:lnTo>
                    <a:pt x="441" y="286"/>
                  </a:lnTo>
                  <a:lnTo>
                    <a:pt x="425" y="283"/>
                  </a:lnTo>
                  <a:lnTo>
                    <a:pt x="417" y="283"/>
                  </a:lnTo>
                  <a:lnTo>
                    <a:pt x="408" y="283"/>
                  </a:lnTo>
                  <a:lnTo>
                    <a:pt x="392" y="291"/>
                  </a:lnTo>
                  <a:lnTo>
                    <a:pt x="375" y="297"/>
                  </a:lnTo>
                  <a:lnTo>
                    <a:pt x="373" y="302"/>
                  </a:lnTo>
                  <a:lnTo>
                    <a:pt x="370" y="311"/>
                  </a:lnTo>
                  <a:lnTo>
                    <a:pt x="351" y="319"/>
                  </a:lnTo>
                  <a:lnTo>
                    <a:pt x="334" y="330"/>
                  </a:lnTo>
                  <a:lnTo>
                    <a:pt x="323" y="330"/>
                  </a:lnTo>
                  <a:lnTo>
                    <a:pt x="315" y="330"/>
                  </a:lnTo>
                  <a:lnTo>
                    <a:pt x="312" y="324"/>
                  </a:lnTo>
                  <a:lnTo>
                    <a:pt x="307" y="322"/>
                  </a:lnTo>
                  <a:lnTo>
                    <a:pt x="304" y="322"/>
                  </a:lnTo>
                  <a:lnTo>
                    <a:pt x="299" y="322"/>
                  </a:lnTo>
                  <a:lnTo>
                    <a:pt x="288" y="316"/>
                  </a:lnTo>
                  <a:lnTo>
                    <a:pt x="279" y="311"/>
                  </a:lnTo>
                  <a:lnTo>
                    <a:pt x="274" y="311"/>
                  </a:lnTo>
                  <a:lnTo>
                    <a:pt x="271" y="311"/>
                  </a:lnTo>
                  <a:lnTo>
                    <a:pt x="247" y="311"/>
                  </a:lnTo>
                  <a:lnTo>
                    <a:pt x="227" y="311"/>
                  </a:lnTo>
                  <a:lnTo>
                    <a:pt x="214" y="311"/>
                  </a:lnTo>
                  <a:lnTo>
                    <a:pt x="197" y="311"/>
                  </a:lnTo>
                  <a:lnTo>
                    <a:pt x="192" y="311"/>
                  </a:lnTo>
                  <a:lnTo>
                    <a:pt x="183" y="319"/>
                  </a:lnTo>
                  <a:lnTo>
                    <a:pt x="175" y="324"/>
                  </a:lnTo>
                  <a:lnTo>
                    <a:pt x="167" y="333"/>
                  </a:lnTo>
                  <a:lnTo>
                    <a:pt x="167" y="341"/>
                  </a:lnTo>
                  <a:lnTo>
                    <a:pt x="164" y="352"/>
                  </a:lnTo>
                  <a:lnTo>
                    <a:pt x="153" y="366"/>
                  </a:lnTo>
                  <a:lnTo>
                    <a:pt x="148" y="379"/>
                  </a:lnTo>
                  <a:lnTo>
                    <a:pt x="145" y="385"/>
                  </a:lnTo>
                  <a:lnTo>
                    <a:pt x="142" y="390"/>
                  </a:lnTo>
                  <a:lnTo>
                    <a:pt x="129" y="407"/>
                  </a:lnTo>
                  <a:lnTo>
                    <a:pt x="118" y="415"/>
                  </a:lnTo>
                  <a:lnTo>
                    <a:pt x="107" y="420"/>
                  </a:lnTo>
                  <a:lnTo>
                    <a:pt x="93" y="426"/>
                  </a:lnTo>
                  <a:lnTo>
                    <a:pt x="87" y="431"/>
                  </a:lnTo>
                  <a:lnTo>
                    <a:pt x="82" y="437"/>
                  </a:lnTo>
                  <a:lnTo>
                    <a:pt x="71" y="440"/>
                  </a:lnTo>
                  <a:lnTo>
                    <a:pt x="65" y="440"/>
                  </a:lnTo>
                  <a:lnTo>
                    <a:pt x="49" y="448"/>
                  </a:lnTo>
                  <a:lnTo>
                    <a:pt x="41" y="459"/>
                  </a:lnTo>
                  <a:lnTo>
                    <a:pt x="38" y="462"/>
                  </a:lnTo>
                  <a:lnTo>
                    <a:pt x="38" y="470"/>
                  </a:lnTo>
                  <a:lnTo>
                    <a:pt x="33" y="470"/>
                  </a:lnTo>
                  <a:lnTo>
                    <a:pt x="30" y="475"/>
                  </a:lnTo>
                  <a:lnTo>
                    <a:pt x="27" y="475"/>
                  </a:lnTo>
                  <a:lnTo>
                    <a:pt x="24" y="473"/>
                  </a:lnTo>
                  <a:lnTo>
                    <a:pt x="24" y="459"/>
                  </a:lnTo>
                  <a:lnTo>
                    <a:pt x="22" y="456"/>
                  </a:lnTo>
                  <a:lnTo>
                    <a:pt x="22" y="448"/>
                  </a:lnTo>
                  <a:lnTo>
                    <a:pt x="22" y="437"/>
                  </a:lnTo>
                  <a:lnTo>
                    <a:pt x="19" y="434"/>
                  </a:lnTo>
                  <a:lnTo>
                    <a:pt x="16" y="431"/>
                  </a:lnTo>
                  <a:lnTo>
                    <a:pt x="13" y="423"/>
                  </a:lnTo>
                  <a:lnTo>
                    <a:pt x="11" y="415"/>
                  </a:lnTo>
                  <a:lnTo>
                    <a:pt x="5" y="393"/>
                  </a:lnTo>
                  <a:lnTo>
                    <a:pt x="2" y="371"/>
                  </a:lnTo>
                  <a:lnTo>
                    <a:pt x="2" y="360"/>
                  </a:lnTo>
                  <a:lnTo>
                    <a:pt x="2" y="349"/>
                  </a:lnTo>
                  <a:lnTo>
                    <a:pt x="2" y="335"/>
                  </a:lnTo>
                  <a:lnTo>
                    <a:pt x="5" y="322"/>
                  </a:lnTo>
                  <a:lnTo>
                    <a:pt x="11" y="302"/>
                  </a:lnTo>
                  <a:lnTo>
                    <a:pt x="13" y="261"/>
                  </a:lnTo>
                  <a:lnTo>
                    <a:pt x="30" y="234"/>
                  </a:lnTo>
                  <a:lnTo>
                    <a:pt x="35" y="226"/>
                  </a:lnTo>
                  <a:lnTo>
                    <a:pt x="35" y="220"/>
                  </a:lnTo>
                  <a:lnTo>
                    <a:pt x="35" y="215"/>
                  </a:lnTo>
                  <a:lnTo>
                    <a:pt x="30" y="193"/>
                  </a:lnTo>
                  <a:lnTo>
                    <a:pt x="22" y="168"/>
                  </a:lnTo>
                  <a:lnTo>
                    <a:pt x="16" y="154"/>
                  </a:lnTo>
                  <a:lnTo>
                    <a:pt x="13" y="143"/>
                  </a:lnTo>
                  <a:lnTo>
                    <a:pt x="13" y="124"/>
                  </a:lnTo>
                  <a:lnTo>
                    <a:pt x="13" y="102"/>
                  </a:lnTo>
                  <a:lnTo>
                    <a:pt x="5" y="91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19" y="42"/>
                  </a:lnTo>
                  <a:lnTo>
                    <a:pt x="35" y="33"/>
                  </a:lnTo>
                  <a:lnTo>
                    <a:pt x="41" y="28"/>
                  </a:lnTo>
                  <a:lnTo>
                    <a:pt x="44" y="22"/>
                  </a:lnTo>
                  <a:lnTo>
                    <a:pt x="49" y="20"/>
                  </a:lnTo>
                  <a:lnTo>
                    <a:pt x="55" y="14"/>
                  </a:lnTo>
                  <a:lnTo>
                    <a:pt x="65" y="6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7" y="6"/>
                  </a:lnTo>
                  <a:lnTo>
                    <a:pt x="96" y="11"/>
                  </a:lnTo>
                  <a:lnTo>
                    <a:pt x="104" y="11"/>
                  </a:lnTo>
                  <a:lnTo>
                    <a:pt x="115" y="11"/>
                  </a:lnTo>
                  <a:lnTo>
                    <a:pt x="118" y="9"/>
                  </a:lnTo>
                  <a:lnTo>
                    <a:pt x="123" y="9"/>
                  </a:lnTo>
                  <a:lnTo>
                    <a:pt x="129" y="9"/>
                  </a:lnTo>
                  <a:lnTo>
                    <a:pt x="137" y="9"/>
                  </a:lnTo>
                  <a:lnTo>
                    <a:pt x="142" y="14"/>
                  </a:lnTo>
                  <a:lnTo>
                    <a:pt x="145" y="20"/>
                  </a:lnTo>
                  <a:lnTo>
                    <a:pt x="153" y="22"/>
                  </a:lnTo>
                  <a:lnTo>
                    <a:pt x="159" y="28"/>
                  </a:lnTo>
                  <a:lnTo>
                    <a:pt x="167" y="28"/>
                  </a:lnTo>
                  <a:lnTo>
                    <a:pt x="178" y="28"/>
                  </a:lnTo>
                  <a:lnTo>
                    <a:pt x="183" y="20"/>
                  </a:lnTo>
                  <a:lnTo>
                    <a:pt x="192" y="11"/>
                  </a:lnTo>
                  <a:lnTo>
                    <a:pt x="194" y="14"/>
                  </a:lnTo>
                  <a:lnTo>
                    <a:pt x="197" y="22"/>
                  </a:lnTo>
                  <a:lnTo>
                    <a:pt x="208" y="22"/>
                  </a:lnTo>
                  <a:lnTo>
                    <a:pt x="211" y="25"/>
                  </a:lnTo>
                  <a:lnTo>
                    <a:pt x="211" y="33"/>
                  </a:lnTo>
                  <a:lnTo>
                    <a:pt x="214" y="33"/>
                  </a:lnTo>
                  <a:lnTo>
                    <a:pt x="216" y="42"/>
                  </a:lnTo>
                  <a:lnTo>
                    <a:pt x="219" y="55"/>
                  </a:lnTo>
                  <a:lnTo>
                    <a:pt x="227" y="69"/>
                  </a:lnTo>
                  <a:lnTo>
                    <a:pt x="230" y="80"/>
                  </a:lnTo>
                  <a:lnTo>
                    <a:pt x="233" y="80"/>
                  </a:lnTo>
                  <a:lnTo>
                    <a:pt x="238" y="83"/>
                  </a:lnTo>
                  <a:lnTo>
                    <a:pt x="244" y="83"/>
                  </a:lnTo>
                  <a:lnTo>
                    <a:pt x="247" y="83"/>
                  </a:lnTo>
                  <a:lnTo>
                    <a:pt x="260" y="75"/>
                  </a:lnTo>
                  <a:lnTo>
                    <a:pt x="274" y="64"/>
                  </a:lnTo>
                  <a:lnTo>
                    <a:pt x="274" y="58"/>
                  </a:lnTo>
                  <a:lnTo>
                    <a:pt x="274" y="50"/>
                  </a:lnTo>
                  <a:lnTo>
                    <a:pt x="274" y="47"/>
                  </a:lnTo>
                  <a:lnTo>
                    <a:pt x="277" y="42"/>
                  </a:lnTo>
                  <a:lnTo>
                    <a:pt x="279" y="33"/>
                  </a:lnTo>
                  <a:lnTo>
                    <a:pt x="279" y="25"/>
                  </a:lnTo>
                  <a:lnTo>
                    <a:pt x="285" y="22"/>
                  </a:lnTo>
                  <a:lnTo>
                    <a:pt x="288" y="22"/>
                  </a:lnTo>
                  <a:lnTo>
                    <a:pt x="293" y="22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299" y="25"/>
                  </a:lnTo>
                  <a:lnTo>
                    <a:pt x="299" y="33"/>
                  </a:lnTo>
                  <a:lnTo>
                    <a:pt x="299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07" y="44"/>
                  </a:lnTo>
                  <a:lnTo>
                    <a:pt x="310" y="50"/>
                  </a:lnTo>
                  <a:lnTo>
                    <a:pt x="312" y="50"/>
                  </a:lnTo>
                  <a:lnTo>
                    <a:pt x="315" y="55"/>
                  </a:lnTo>
                  <a:lnTo>
                    <a:pt x="332" y="55"/>
                  </a:lnTo>
                  <a:lnTo>
                    <a:pt x="343" y="50"/>
                  </a:lnTo>
                  <a:lnTo>
                    <a:pt x="348" y="58"/>
                  </a:lnTo>
                  <a:lnTo>
                    <a:pt x="351" y="64"/>
                  </a:lnTo>
                  <a:lnTo>
                    <a:pt x="351" y="72"/>
                  </a:lnTo>
                  <a:lnTo>
                    <a:pt x="351" y="86"/>
                  </a:lnTo>
                  <a:lnTo>
                    <a:pt x="351" y="88"/>
                  </a:lnTo>
                  <a:lnTo>
                    <a:pt x="348" y="88"/>
                  </a:lnTo>
                  <a:lnTo>
                    <a:pt x="348" y="97"/>
                  </a:lnTo>
                  <a:lnTo>
                    <a:pt x="348" y="102"/>
                  </a:lnTo>
                  <a:lnTo>
                    <a:pt x="354" y="108"/>
                  </a:lnTo>
                  <a:lnTo>
                    <a:pt x="359" y="113"/>
                  </a:lnTo>
                  <a:lnTo>
                    <a:pt x="378" y="119"/>
                  </a:lnTo>
                  <a:lnTo>
                    <a:pt x="395" y="121"/>
                  </a:lnTo>
                  <a:lnTo>
                    <a:pt x="400" y="127"/>
                  </a:lnTo>
                  <a:lnTo>
                    <a:pt x="400" y="132"/>
                  </a:lnTo>
                  <a:lnTo>
                    <a:pt x="400" y="135"/>
                  </a:lnTo>
                  <a:lnTo>
                    <a:pt x="406" y="138"/>
                  </a:lnTo>
                  <a:lnTo>
                    <a:pt x="406" y="143"/>
                  </a:lnTo>
                  <a:lnTo>
                    <a:pt x="406" y="151"/>
                  </a:lnTo>
                  <a:lnTo>
                    <a:pt x="400" y="154"/>
                  </a:lnTo>
                  <a:lnTo>
                    <a:pt x="400" y="162"/>
                  </a:lnTo>
                  <a:lnTo>
                    <a:pt x="395" y="162"/>
                  </a:lnTo>
                  <a:lnTo>
                    <a:pt x="389" y="168"/>
                  </a:lnTo>
                  <a:lnTo>
                    <a:pt x="389" y="173"/>
                  </a:lnTo>
                  <a:lnTo>
                    <a:pt x="389" y="182"/>
                  </a:lnTo>
                  <a:lnTo>
                    <a:pt x="392" y="182"/>
                  </a:lnTo>
                  <a:lnTo>
                    <a:pt x="395" y="187"/>
                  </a:lnTo>
                  <a:lnTo>
                    <a:pt x="406" y="193"/>
                  </a:lnTo>
                  <a:lnTo>
                    <a:pt x="414" y="201"/>
                  </a:lnTo>
                  <a:lnTo>
                    <a:pt x="417" y="198"/>
                  </a:lnTo>
                  <a:lnTo>
                    <a:pt x="425" y="198"/>
                  </a:lnTo>
                  <a:lnTo>
                    <a:pt x="425" y="193"/>
                  </a:lnTo>
                  <a:lnTo>
                    <a:pt x="428" y="193"/>
                  </a:lnTo>
                  <a:lnTo>
                    <a:pt x="436" y="187"/>
                  </a:lnTo>
                  <a:lnTo>
                    <a:pt x="441" y="184"/>
                  </a:lnTo>
                  <a:lnTo>
                    <a:pt x="444" y="182"/>
                  </a:lnTo>
                  <a:lnTo>
                    <a:pt x="450" y="173"/>
                  </a:lnTo>
                  <a:lnTo>
                    <a:pt x="458" y="168"/>
                  </a:lnTo>
                  <a:lnTo>
                    <a:pt x="458" y="162"/>
                  </a:lnTo>
                  <a:lnTo>
                    <a:pt x="466" y="162"/>
                  </a:lnTo>
                  <a:lnTo>
                    <a:pt x="471" y="160"/>
                  </a:lnTo>
                  <a:lnTo>
                    <a:pt x="477" y="151"/>
                  </a:lnTo>
                  <a:lnTo>
                    <a:pt x="485" y="151"/>
                  </a:lnTo>
                  <a:lnTo>
                    <a:pt x="502" y="149"/>
                  </a:lnTo>
                  <a:lnTo>
                    <a:pt x="518" y="149"/>
                  </a:lnTo>
                  <a:lnTo>
                    <a:pt x="524" y="151"/>
                  </a:lnTo>
                  <a:lnTo>
                    <a:pt x="532" y="154"/>
                  </a:lnTo>
                  <a:lnTo>
                    <a:pt x="537" y="168"/>
                  </a:lnTo>
                  <a:lnTo>
                    <a:pt x="537" y="182"/>
                  </a:lnTo>
                  <a:close/>
                </a:path>
              </a:pathLst>
            </a:custGeom>
            <a:solidFill>
              <a:srgbClr val="AFAFFF"/>
            </a:solidFill>
            <a:ln w="9525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2626286" y="1483227"/>
              <a:ext cx="594522" cy="632039"/>
            </a:xfrm>
            <a:custGeom>
              <a:avLst/>
              <a:gdLst/>
              <a:ahLst/>
              <a:cxnLst>
                <a:cxn ang="0">
                  <a:pos x="250" y="439"/>
                </a:cxn>
                <a:cxn ang="0">
                  <a:pos x="233" y="390"/>
                </a:cxn>
                <a:cxn ang="0">
                  <a:pos x="220" y="351"/>
                </a:cxn>
                <a:cxn ang="0">
                  <a:pos x="203" y="327"/>
                </a:cxn>
                <a:cxn ang="0">
                  <a:pos x="178" y="338"/>
                </a:cxn>
                <a:cxn ang="0">
                  <a:pos x="146" y="346"/>
                </a:cxn>
                <a:cxn ang="0">
                  <a:pos x="115" y="343"/>
                </a:cxn>
                <a:cxn ang="0">
                  <a:pos x="93" y="310"/>
                </a:cxn>
                <a:cxn ang="0">
                  <a:pos x="80" y="239"/>
                </a:cxn>
                <a:cxn ang="0">
                  <a:pos x="69" y="206"/>
                </a:cxn>
                <a:cxn ang="0">
                  <a:pos x="52" y="178"/>
                </a:cxn>
                <a:cxn ang="0">
                  <a:pos x="28" y="200"/>
                </a:cxn>
                <a:cxn ang="0">
                  <a:pos x="0" y="222"/>
                </a:cxn>
                <a:cxn ang="0">
                  <a:pos x="14" y="178"/>
                </a:cxn>
                <a:cxn ang="0">
                  <a:pos x="30" y="135"/>
                </a:cxn>
                <a:cxn ang="0">
                  <a:pos x="50" y="102"/>
                </a:cxn>
                <a:cxn ang="0">
                  <a:pos x="80" y="102"/>
                </a:cxn>
                <a:cxn ang="0">
                  <a:pos x="93" y="135"/>
                </a:cxn>
                <a:cxn ang="0">
                  <a:pos x="132" y="151"/>
                </a:cxn>
                <a:cxn ang="0">
                  <a:pos x="148" y="135"/>
                </a:cxn>
                <a:cxn ang="0">
                  <a:pos x="165" y="126"/>
                </a:cxn>
                <a:cxn ang="0">
                  <a:pos x="189" y="143"/>
                </a:cxn>
                <a:cxn ang="0">
                  <a:pos x="211" y="135"/>
                </a:cxn>
                <a:cxn ang="0">
                  <a:pos x="211" y="52"/>
                </a:cxn>
                <a:cxn ang="0">
                  <a:pos x="203" y="30"/>
                </a:cxn>
                <a:cxn ang="0">
                  <a:pos x="211" y="8"/>
                </a:cxn>
                <a:cxn ang="0">
                  <a:pos x="244" y="0"/>
                </a:cxn>
                <a:cxn ang="0">
                  <a:pos x="250" y="11"/>
                </a:cxn>
                <a:cxn ang="0">
                  <a:pos x="239" y="44"/>
                </a:cxn>
                <a:cxn ang="0">
                  <a:pos x="258" y="60"/>
                </a:cxn>
                <a:cxn ang="0">
                  <a:pos x="288" y="55"/>
                </a:cxn>
                <a:cxn ang="0">
                  <a:pos x="329" y="52"/>
                </a:cxn>
                <a:cxn ang="0">
                  <a:pos x="343" y="82"/>
                </a:cxn>
                <a:cxn ang="0">
                  <a:pos x="357" y="140"/>
                </a:cxn>
                <a:cxn ang="0">
                  <a:pos x="373" y="165"/>
                </a:cxn>
                <a:cxn ang="0">
                  <a:pos x="390" y="206"/>
                </a:cxn>
                <a:cxn ang="0">
                  <a:pos x="376" y="247"/>
                </a:cxn>
                <a:cxn ang="0">
                  <a:pos x="401" y="272"/>
                </a:cxn>
                <a:cxn ang="0">
                  <a:pos x="403" y="291"/>
                </a:cxn>
                <a:cxn ang="0">
                  <a:pos x="412" y="313"/>
                </a:cxn>
                <a:cxn ang="0">
                  <a:pos x="384" y="327"/>
                </a:cxn>
                <a:cxn ang="0">
                  <a:pos x="351" y="332"/>
                </a:cxn>
                <a:cxn ang="0">
                  <a:pos x="299" y="357"/>
                </a:cxn>
                <a:cxn ang="0">
                  <a:pos x="291" y="373"/>
                </a:cxn>
                <a:cxn ang="0">
                  <a:pos x="302" y="387"/>
                </a:cxn>
                <a:cxn ang="0">
                  <a:pos x="329" y="390"/>
                </a:cxn>
                <a:cxn ang="0">
                  <a:pos x="357" y="390"/>
                </a:cxn>
                <a:cxn ang="0">
                  <a:pos x="357" y="409"/>
                </a:cxn>
                <a:cxn ang="0">
                  <a:pos x="335" y="431"/>
                </a:cxn>
                <a:cxn ang="0">
                  <a:pos x="318" y="442"/>
                </a:cxn>
                <a:cxn ang="0">
                  <a:pos x="294" y="453"/>
                </a:cxn>
              </a:cxnLst>
              <a:rect l="0" t="0" r="r" b="b"/>
              <a:pathLst>
                <a:path w="412" h="453">
                  <a:moveTo>
                    <a:pt x="288" y="453"/>
                  </a:moveTo>
                  <a:lnTo>
                    <a:pt x="274" y="450"/>
                  </a:lnTo>
                  <a:lnTo>
                    <a:pt x="258" y="442"/>
                  </a:lnTo>
                  <a:lnTo>
                    <a:pt x="250" y="439"/>
                  </a:lnTo>
                  <a:lnTo>
                    <a:pt x="247" y="431"/>
                  </a:lnTo>
                  <a:lnTo>
                    <a:pt x="247" y="420"/>
                  </a:lnTo>
                  <a:lnTo>
                    <a:pt x="244" y="412"/>
                  </a:lnTo>
                  <a:lnTo>
                    <a:pt x="233" y="390"/>
                  </a:lnTo>
                  <a:lnTo>
                    <a:pt x="225" y="379"/>
                  </a:lnTo>
                  <a:lnTo>
                    <a:pt x="222" y="371"/>
                  </a:lnTo>
                  <a:lnTo>
                    <a:pt x="220" y="368"/>
                  </a:lnTo>
                  <a:lnTo>
                    <a:pt x="220" y="351"/>
                  </a:lnTo>
                  <a:lnTo>
                    <a:pt x="220" y="338"/>
                  </a:lnTo>
                  <a:lnTo>
                    <a:pt x="214" y="332"/>
                  </a:lnTo>
                  <a:lnTo>
                    <a:pt x="209" y="327"/>
                  </a:lnTo>
                  <a:lnTo>
                    <a:pt x="203" y="327"/>
                  </a:lnTo>
                  <a:lnTo>
                    <a:pt x="198" y="327"/>
                  </a:lnTo>
                  <a:lnTo>
                    <a:pt x="192" y="332"/>
                  </a:lnTo>
                  <a:lnTo>
                    <a:pt x="181" y="338"/>
                  </a:lnTo>
                  <a:lnTo>
                    <a:pt x="178" y="338"/>
                  </a:lnTo>
                  <a:lnTo>
                    <a:pt x="176" y="346"/>
                  </a:lnTo>
                  <a:lnTo>
                    <a:pt x="170" y="346"/>
                  </a:lnTo>
                  <a:lnTo>
                    <a:pt x="165" y="349"/>
                  </a:lnTo>
                  <a:lnTo>
                    <a:pt x="146" y="346"/>
                  </a:lnTo>
                  <a:lnTo>
                    <a:pt x="121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5" y="343"/>
                  </a:lnTo>
                  <a:lnTo>
                    <a:pt x="115" y="338"/>
                  </a:lnTo>
                  <a:lnTo>
                    <a:pt x="107" y="329"/>
                  </a:lnTo>
                  <a:lnTo>
                    <a:pt x="102" y="324"/>
                  </a:lnTo>
                  <a:lnTo>
                    <a:pt x="93" y="310"/>
                  </a:lnTo>
                  <a:lnTo>
                    <a:pt x="85" y="296"/>
                  </a:lnTo>
                  <a:lnTo>
                    <a:pt x="88" y="272"/>
                  </a:lnTo>
                  <a:lnTo>
                    <a:pt x="88" y="253"/>
                  </a:lnTo>
                  <a:lnTo>
                    <a:pt x="80" y="239"/>
                  </a:lnTo>
                  <a:lnTo>
                    <a:pt x="80" y="233"/>
                  </a:lnTo>
                  <a:lnTo>
                    <a:pt x="80" y="233"/>
                  </a:lnTo>
                  <a:lnTo>
                    <a:pt x="74" y="228"/>
                  </a:lnTo>
                  <a:lnTo>
                    <a:pt x="69" y="206"/>
                  </a:lnTo>
                  <a:lnTo>
                    <a:pt x="66" y="187"/>
                  </a:lnTo>
                  <a:lnTo>
                    <a:pt x="61" y="181"/>
                  </a:lnTo>
                  <a:lnTo>
                    <a:pt x="55" y="178"/>
                  </a:lnTo>
                  <a:lnTo>
                    <a:pt x="52" y="178"/>
                  </a:lnTo>
                  <a:lnTo>
                    <a:pt x="41" y="178"/>
                  </a:lnTo>
                  <a:lnTo>
                    <a:pt x="36" y="187"/>
                  </a:lnTo>
                  <a:lnTo>
                    <a:pt x="28" y="192"/>
                  </a:lnTo>
                  <a:lnTo>
                    <a:pt x="28" y="200"/>
                  </a:lnTo>
                  <a:lnTo>
                    <a:pt x="25" y="206"/>
                  </a:lnTo>
                  <a:lnTo>
                    <a:pt x="14" y="217"/>
                  </a:lnTo>
                  <a:lnTo>
                    <a:pt x="6" y="225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11" y="198"/>
                  </a:lnTo>
                  <a:lnTo>
                    <a:pt x="14" y="178"/>
                  </a:lnTo>
                  <a:lnTo>
                    <a:pt x="19" y="178"/>
                  </a:lnTo>
                  <a:lnTo>
                    <a:pt x="25" y="162"/>
                  </a:lnTo>
                  <a:lnTo>
                    <a:pt x="28" y="143"/>
                  </a:lnTo>
                  <a:lnTo>
                    <a:pt x="30" y="135"/>
                  </a:lnTo>
                  <a:lnTo>
                    <a:pt x="36" y="129"/>
                  </a:lnTo>
                  <a:lnTo>
                    <a:pt x="36" y="121"/>
                  </a:lnTo>
                  <a:lnTo>
                    <a:pt x="39" y="107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63" y="99"/>
                  </a:lnTo>
                  <a:lnTo>
                    <a:pt x="71" y="99"/>
                  </a:lnTo>
                  <a:lnTo>
                    <a:pt x="80" y="102"/>
                  </a:lnTo>
                  <a:lnTo>
                    <a:pt x="85" y="107"/>
                  </a:lnTo>
                  <a:lnTo>
                    <a:pt x="88" y="118"/>
                  </a:lnTo>
                  <a:lnTo>
                    <a:pt x="91" y="129"/>
                  </a:lnTo>
                  <a:lnTo>
                    <a:pt x="93" y="135"/>
                  </a:lnTo>
                  <a:lnTo>
                    <a:pt x="96" y="140"/>
                  </a:lnTo>
                  <a:lnTo>
                    <a:pt x="107" y="145"/>
                  </a:lnTo>
                  <a:lnTo>
                    <a:pt x="126" y="151"/>
                  </a:lnTo>
                  <a:lnTo>
                    <a:pt x="132" y="151"/>
                  </a:lnTo>
                  <a:lnTo>
                    <a:pt x="137" y="151"/>
                  </a:lnTo>
                  <a:lnTo>
                    <a:pt x="137" y="148"/>
                  </a:lnTo>
                  <a:lnTo>
                    <a:pt x="146" y="145"/>
                  </a:lnTo>
                  <a:lnTo>
                    <a:pt x="148" y="135"/>
                  </a:lnTo>
                  <a:lnTo>
                    <a:pt x="151" y="124"/>
                  </a:lnTo>
                  <a:lnTo>
                    <a:pt x="162" y="124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35"/>
                  </a:lnTo>
                  <a:lnTo>
                    <a:pt x="170" y="135"/>
                  </a:lnTo>
                  <a:lnTo>
                    <a:pt x="178" y="143"/>
                  </a:lnTo>
                  <a:lnTo>
                    <a:pt x="189" y="143"/>
                  </a:lnTo>
                  <a:lnTo>
                    <a:pt x="195" y="143"/>
                  </a:lnTo>
                  <a:lnTo>
                    <a:pt x="200" y="140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13"/>
                  </a:lnTo>
                  <a:lnTo>
                    <a:pt x="211" y="91"/>
                  </a:lnTo>
                  <a:lnTo>
                    <a:pt x="211" y="71"/>
                  </a:lnTo>
                  <a:lnTo>
                    <a:pt x="211" y="52"/>
                  </a:lnTo>
                  <a:lnTo>
                    <a:pt x="211" y="41"/>
                  </a:lnTo>
                  <a:lnTo>
                    <a:pt x="209" y="33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203" y="25"/>
                  </a:lnTo>
                  <a:lnTo>
                    <a:pt x="203" y="19"/>
                  </a:lnTo>
                  <a:lnTo>
                    <a:pt x="209" y="14"/>
                  </a:lnTo>
                  <a:lnTo>
                    <a:pt x="211" y="8"/>
                  </a:lnTo>
                  <a:lnTo>
                    <a:pt x="220" y="5"/>
                  </a:lnTo>
                  <a:lnTo>
                    <a:pt x="222" y="0"/>
                  </a:lnTo>
                  <a:lnTo>
                    <a:pt x="233" y="0"/>
                  </a:lnTo>
                  <a:lnTo>
                    <a:pt x="244" y="0"/>
                  </a:lnTo>
                  <a:lnTo>
                    <a:pt x="247" y="3"/>
                  </a:lnTo>
                  <a:lnTo>
                    <a:pt x="247" y="3"/>
                  </a:lnTo>
                  <a:lnTo>
                    <a:pt x="247" y="8"/>
                  </a:lnTo>
                  <a:lnTo>
                    <a:pt x="250" y="11"/>
                  </a:lnTo>
                  <a:lnTo>
                    <a:pt x="247" y="19"/>
                  </a:lnTo>
                  <a:lnTo>
                    <a:pt x="242" y="30"/>
                  </a:lnTo>
                  <a:lnTo>
                    <a:pt x="242" y="38"/>
                  </a:lnTo>
                  <a:lnTo>
                    <a:pt x="239" y="44"/>
                  </a:lnTo>
                  <a:lnTo>
                    <a:pt x="242" y="52"/>
                  </a:lnTo>
                  <a:lnTo>
                    <a:pt x="244" y="58"/>
                  </a:lnTo>
                  <a:lnTo>
                    <a:pt x="250" y="58"/>
                  </a:lnTo>
                  <a:lnTo>
                    <a:pt x="258" y="60"/>
                  </a:lnTo>
                  <a:lnTo>
                    <a:pt x="274" y="60"/>
                  </a:lnTo>
                  <a:lnTo>
                    <a:pt x="288" y="58"/>
                  </a:lnTo>
                  <a:lnTo>
                    <a:pt x="288" y="58"/>
                  </a:lnTo>
                  <a:lnTo>
                    <a:pt x="288" y="55"/>
                  </a:lnTo>
                  <a:lnTo>
                    <a:pt x="305" y="55"/>
                  </a:lnTo>
                  <a:lnTo>
                    <a:pt x="324" y="55"/>
                  </a:lnTo>
                  <a:lnTo>
                    <a:pt x="324" y="52"/>
                  </a:lnTo>
                  <a:lnTo>
                    <a:pt x="329" y="52"/>
                  </a:lnTo>
                  <a:lnTo>
                    <a:pt x="332" y="52"/>
                  </a:lnTo>
                  <a:lnTo>
                    <a:pt x="335" y="52"/>
                  </a:lnTo>
                  <a:lnTo>
                    <a:pt x="340" y="71"/>
                  </a:lnTo>
                  <a:lnTo>
                    <a:pt x="343" y="82"/>
                  </a:lnTo>
                  <a:lnTo>
                    <a:pt x="346" y="115"/>
                  </a:lnTo>
                  <a:lnTo>
                    <a:pt x="349" y="126"/>
                  </a:lnTo>
                  <a:lnTo>
                    <a:pt x="354" y="135"/>
                  </a:lnTo>
                  <a:lnTo>
                    <a:pt x="357" y="140"/>
                  </a:lnTo>
                  <a:lnTo>
                    <a:pt x="360" y="148"/>
                  </a:lnTo>
                  <a:lnTo>
                    <a:pt x="368" y="159"/>
                  </a:lnTo>
                  <a:lnTo>
                    <a:pt x="370" y="162"/>
                  </a:lnTo>
                  <a:lnTo>
                    <a:pt x="373" y="165"/>
                  </a:lnTo>
                  <a:lnTo>
                    <a:pt x="384" y="173"/>
                  </a:lnTo>
                  <a:lnTo>
                    <a:pt x="387" y="181"/>
                  </a:lnTo>
                  <a:lnTo>
                    <a:pt x="390" y="192"/>
                  </a:lnTo>
                  <a:lnTo>
                    <a:pt x="390" y="206"/>
                  </a:lnTo>
                  <a:lnTo>
                    <a:pt x="384" y="217"/>
                  </a:lnTo>
                  <a:lnTo>
                    <a:pt x="376" y="233"/>
                  </a:lnTo>
                  <a:lnTo>
                    <a:pt x="376" y="236"/>
                  </a:lnTo>
                  <a:lnTo>
                    <a:pt x="376" y="247"/>
                  </a:lnTo>
                  <a:lnTo>
                    <a:pt x="384" y="253"/>
                  </a:lnTo>
                  <a:lnTo>
                    <a:pt x="395" y="258"/>
                  </a:lnTo>
                  <a:lnTo>
                    <a:pt x="398" y="261"/>
                  </a:lnTo>
                  <a:lnTo>
                    <a:pt x="401" y="272"/>
                  </a:lnTo>
                  <a:lnTo>
                    <a:pt x="401" y="274"/>
                  </a:lnTo>
                  <a:lnTo>
                    <a:pt x="401" y="280"/>
                  </a:lnTo>
                  <a:lnTo>
                    <a:pt x="401" y="285"/>
                  </a:lnTo>
                  <a:lnTo>
                    <a:pt x="403" y="291"/>
                  </a:lnTo>
                  <a:lnTo>
                    <a:pt x="409" y="296"/>
                  </a:lnTo>
                  <a:lnTo>
                    <a:pt x="412" y="302"/>
                  </a:lnTo>
                  <a:lnTo>
                    <a:pt x="412" y="307"/>
                  </a:lnTo>
                  <a:lnTo>
                    <a:pt x="412" y="313"/>
                  </a:lnTo>
                  <a:lnTo>
                    <a:pt x="412" y="316"/>
                  </a:lnTo>
                  <a:lnTo>
                    <a:pt x="409" y="316"/>
                  </a:lnTo>
                  <a:lnTo>
                    <a:pt x="398" y="321"/>
                  </a:lnTo>
                  <a:lnTo>
                    <a:pt x="384" y="327"/>
                  </a:lnTo>
                  <a:lnTo>
                    <a:pt x="381" y="327"/>
                  </a:lnTo>
                  <a:lnTo>
                    <a:pt x="373" y="332"/>
                  </a:lnTo>
                  <a:lnTo>
                    <a:pt x="365" y="332"/>
                  </a:lnTo>
                  <a:lnTo>
                    <a:pt x="351" y="332"/>
                  </a:lnTo>
                  <a:lnTo>
                    <a:pt x="338" y="338"/>
                  </a:lnTo>
                  <a:lnTo>
                    <a:pt x="321" y="346"/>
                  </a:lnTo>
                  <a:lnTo>
                    <a:pt x="307" y="349"/>
                  </a:lnTo>
                  <a:lnTo>
                    <a:pt x="299" y="357"/>
                  </a:lnTo>
                  <a:lnTo>
                    <a:pt x="294" y="357"/>
                  </a:lnTo>
                  <a:lnTo>
                    <a:pt x="288" y="368"/>
                  </a:lnTo>
                  <a:lnTo>
                    <a:pt x="291" y="368"/>
                  </a:lnTo>
                  <a:lnTo>
                    <a:pt x="291" y="373"/>
                  </a:lnTo>
                  <a:lnTo>
                    <a:pt x="291" y="379"/>
                  </a:lnTo>
                  <a:lnTo>
                    <a:pt x="294" y="379"/>
                  </a:lnTo>
                  <a:lnTo>
                    <a:pt x="302" y="382"/>
                  </a:lnTo>
                  <a:lnTo>
                    <a:pt x="302" y="387"/>
                  </a:lnTo>
                  <a:lnTo>
                    <a:pt x="307" y="390"/>
                  </a:lnTo>
                  <a:lnTo>
                    <a:pt x="318" y="390"/>
                  </a:lnTo>
                  <a:lnTo>
                    <a:pt x="329" y="390"/>
                  </a:lnTo>
                  <a:lnTo>
                    <a:pt x="329" y="390"/>
                  </a:lnTo>
                  <a:lnTo>
                    <a:pt x="335" y="387"/>
                  </a:lnTo>
                  <a:lnTo>
                    <a:pt x="340" y="384"/>
                  </a:lnTo>
                  <a:lnTo>
                    <a:pt x="351" y="384"/>
                  </a:lnTo>
                  <a:lnTo>
                    <a:pt x="357" y="390"/>
                  </a:lnTo>
                  <a:lnTo>
                    <a:pt x="360" y="395"/>
                  </a:lnTo>
                  <a:lnTo>
                    <a:pt x="360" y="398"/>
                  </a:lnTo>
                  <a:lnTo>
                    <a:pt x="360" y="403"/>
                  </a:lnTo>
                  <a:lnTo>
                    <a:pt x="357" y="409"/>
                  </a:lnTo>
                  <a:lnTo>
                    <a:pt x="354" y="412"/>
                  </a:lnTo>
                  <a:lnTo>
                    <a:pt x="343" y="417"/>
                  </a:lnTo>
                  <a:lnTo>
                    <a:pt x="335" y="423"/>
                  </a:lnTo>
                  <a:lnTo>
                    <a:pt x="335" y="431"/>
                  </a:lnTo>
                  <a:lnTo>
                    <a:pt x="332" y="431"/>
                  </a:lnTo>
                  <a:lnTo>
                    <a:pt x="329" y="434"/>
                  </a:lnTo>
                  <a:lnTo>
                    <a:pt x="324" y="436"/>
                  </a:lnTo>
                  <a:lnTo>
                    <a:pt x="318" y="442"/>
                  </a:lnTo>
                  <a:lnTo>
                    <a:pt x="313" y="450"/>
                  </a:lnTo>
                  <a:lnTo>
                    <a:pt x="310" y="450"/>
                  </a:lnTo>
                  <a:lnTo>
                    <a:pt x="302" y="453"/>
                  </a:lnTo>
                  <a:lnTo>
                    <a:pt x="294" y="453"/>
                  </a:lnTo>
                  <a:lnTo>
                    <a:pt x="288" y="45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3492282" y="1131180"/>
              <a:ext cx="700805" cy="807132"/>
            </a:xfrm>
            <a:custGeom>
              <a:avLst/>
              <a:gdLst/>
              <a:ahLst/>
              <a:cxnLst>
                <a:cxn ang="0">
                  <a:pos x="225" y="562"/>
                </a:cxn>
                <a:cxn ang="0">
                  <a:pos x="186" y="546"/>
                </a:cxn>
                <a:cxn ang="0">
                  <a:pos x="167" y="535"/>
                </a:cxn>
                <a:cxn ang="0">
                  <a:pos x="153" y="505"/>
                </a:cxn>
                <a:cxn ang="0">
                  <a:pos x="129" y="477"/>
                </a:cxn>
                <a:cxn ang="0">
                  <a:pos x="74" y="475"/>
                </a:cxn>
                <a:cxn ang="0">
                  <a:pos x="52" y="458"/>
                </a:cxn>
                <a:cxn ang="0">
                  <a:pos x="27" y="428"/>
                </a:cxn>
                <a:cxn ang="0">
                  <a:pos x="8" y="436"/>
                </a:cxn>
                <a:cxn ang="0">
                  <a:pos x="0" y="420"/>
                </a:cxn>
                <a:cxn ang="0">
                  <a:pos x="24" y="403"/>
                </a:cxn>
                <a:cxn ang="0">
                  <a:pos x="63" y="389"/>
                </a:cxn>
                <a:cxn ang="0">
                  <a:pos x="74" y="357"/>
                </a:cxn>
                <a:cxn ang="0">
                  <a:pos x="90" y="315"/>
                </a:cxn>
                <a:cxn ang="0">
                  <a:pos x="87" y="280"/>
                </a:cxn>
                <a:cxn ang="0">
                  <a:pos x="79" y="255"/>
                </a:cxn>
                <a:cxn ang="0">
                  <a:pos x="90" y="222"/>
                </a:cxn>
                <a:cxn ang="0">
                  <a:pos x="120" y="197"/>
                </a:cxn>
                <a:cxn ang="0">
                  <a:pos x="153" y="186"/>
                </a:cxn>
                <a:cxn ang="0">
                  <a:pos x="181" y="167"/>
                </a:cxn>
                <a:cxn ang="0">
                  <a:pos x="197" y="140"/>
                </a:cxn>
                <a:cxn ang="0">
                  <a:pos x="205" y="123"/>
                </a:cxn>
                <a:cxn ang="0">
                  <a:pos x="189" y="107"/>
                </a:cxn>
                <a:cxn ang="0">
                  <a:pos x="153" y="99"/>
                </a:cxn>
                <a:cxn ang="0">
                  <a:pos x="112" y="88"/>
                </a:cxn>
                <a:cxn ang="0">
                  <a:pos x="129" y="74"/>
                </a:cxn>
                <a:cxn ang="0">
                  <a:pos x="167" y="49"/>
                </a:cxn>
                <a:cxn ang="0">
                  <a:pos x="181" y="30"/>
                </a:cxn>
                <a:cxn ang="0">
                  <a:pos x="205" y="30"/>
                </a:cxn>
                <a:cxn ang="0">
                  <a:pos x="252" y="44"/>
                </a:cxn>
                <a:cxn ang="0">
                  <a:pos x="293" y="41"/>
                </a:cxn>
                <a:cxn ang="0">
                  <a:pos x="296" y="22"/>
                </a:cxn>
                <a:cxn ang="0">
                  <a:pos x="279" y="8"/>
                </a:cxn>
                <a:cxn ang="0">
                  <a:pos x="315" y="5"/>
                </a:cxn>
                <a:cxn ang="0">
                  <a:pos x="332" y="44"/>
                </a:cxn>
                <a:cxn ang="0">
                  <a:pos x="364" y="68"/>
                </a:cxn>
                <a:cxn ang="0">
                  <a:pos x="375" y="112"/>
                </a:cxn>
                <a:cxn ang="0">
                  <a:pos x="386" y="112"/>
                </a:cxn>
                <a:cxn ang="0">
                  <a:pos x="386" y="134"/>
                </a:cxn>
                <a:cxn ang="0">
                  <a:pos x="397" y="167"/>
                </a:cxn>
                <a:cxn ang="0">
                  <a:pos x="430" y="186"/>
                </a:cxn>
                <a:cxn ang="0">
                  <a:pos x="441" y="203"/>
                </a:cxn>
                <a:cxn ang="0">
                  <a:pos x="428" y="230"/>
                </a:cxn>
                <a:cxn ang="0">
                  <a:pos x="430" y="271"/>
                </a:cxn>
                <a:cxn ang="0">
                  <a:pos x="458" y="307"/>
                </a:cxn>
                <a:cxn ang="0">
                  <a:pos x="474" y="351"/>
                </a:cxn>
                <a:cxn ang="0">
                  <a:pos x="485" y="362"/>
                </a:cxn>
                <a:cxn ang="0">
                  <a:pos x="474" y="379"/>
                </a:cxn>
                <a:cxn ang="0">
                  <a:pos x="447" y="392"/>
                </a:cxn>
                <a:cxn ang="0">
                  <a:pos x="430" y="417"/>
                </a:cxn>
                <a:cxn ang="0">
                  <a:pos x="406" y="431"/>
                </a:cxn>
                <a:cxn ang="0">
                  <a:pos x="406" y="444"/>
                </a:cxn>
                <a:cxn ang="0">
                  <a:pos x="392" y="499"/>
                </a:cxn>
                <a:cxn ang="0">
                  <a:pos x="321" y="513"/>
                </a:cxn>
                <a:cxn ang="0">
                  <a:pos x="307" y="532"/>
                </a:cxn>
                <a:cxn ang="0">
                  <a:pos x="274" y="557"/>
                </a:cxn>
                <a:cxn ang="0">
                  <a:pos x="252" y="579"/>
                </a:cxn>
              </a:cxnLst>
              <a:rect l="0" t="0" r="r" b="b"/>
              <a:pathLst>
                <a:path w="485" h="579">
                  <a:moveTo>
                    <a:pt x="238" y="579"/>
                  </a:moveTo>
                  <a:lnTo>
                    <a:pt x="233" y="573"/>
                  </a:lnTo>
                  <a:lnTo>
                    <a:pt x="225" y="568"/>
                  </a:lnTo>
                  <a:lnTo>
                    <a:pt x="225" y="562"/>
                  </a:lnTo>
                  <a:lnTo>
                    <a:pt x="222" y="557"/>
                  </a:lnTo>
                  <a:lnTo>
                    <a:pt x="211" y="554"/>
                  </a:lnTo>
                  <a:lnTo>
                    <a:pt x="192" y="546"/>
                  </a:lnTo>
                  <a:lnTo>
                    <a:pt x="186" y="546"/>
                  </a:lnTo>
                  <a:lnTo>
                    <a:pt x="175" y="546"/>
                  </a:lnTo>
                  <a:lnTo>
                    <a:pt x="170" y="543"/>
                  </a:lnTo>
                  <a:lnTo>
                    <a:pt x="170" y="538"/>
                  </a:lnTo>
                  <a:lnTo>
                    <a:pt x="167" y="535"/>
                  </a:lnTo>
                  <a:lnTo>
                    <a:pt x="164" y="527"/>
                  </a:lnTo>
                  <a:lnTo>
                    <a:pt x="156" y="521"/>
                  </a:lnTo>
                  <a:lnTo>
                    <a:pt x="156" y="516"/>
                  </a:lnTo>
                  <a:lnTo>
                    <a:pt x="153" y="505"/>
                  </a:lnTo>
                  <a:lnTo>
                    <a:pt x="153" y="494"/>
                  </a:lnTo>
                  <a:lnTo>
                    <a:pt x="142" y="486"/>
                  </a:lnTo>
                  <a:lnTo>
                    <a:pt x="137" y="477"/>
                  </a:lnTo>
                  <a:lnTo>
                    <a:pt x="129" y="477"/>
                  </a:lnTo>
                  <a:lnTo>
                    <a:pt x="118" y="475"/>
                  </a:lnTo>
                  <a:lnTo>
                    <a:pt x="98" y="475"/>
                  </a:lnTo>
                  <a:lnTo>
                    <a:pt x="76" y="475"/>
                  </a:lnTo>
                  <a:lnTo>
                    <a:pt x="74" y="475"/>
                  </a:lnTo>
                  <a:lnTo>
                    <a:pt x="63" y="472"/>
                  </a:lnTo>
                  <a:lnTo>
                    <a:pt x="63" y="469"/>
                  </a:lnTo>
                  <a:lnTo>
                    <a:pt x="60" y="469"/>
                  </a:lnTo>
                  <a:lnTo>
                    <a:pt x="52" y="458"/>
                  </a:lnTo>
                  <a:lnTo>
                    <a:pt x="46" y="442"/>
                  </a:lnTo>
                  <a:lnTo>
                    <a:pt x="41" y="436"/>
                  </a:lnTo>
                  <a:lnTo>
                    <a:pt x="30" y="428"/>
                  </a:lnTo>
                  <a:lnTo>
                    <a:pt x="27" y="428"/>
                  </a:lnTo>
                  <a:lnTo>
                    <a:pt x="22" y="428"/>
                  </a:lnTo>
                  <a:lnTo>
                    <a:pt x="16" y="431"/>
                  </a:lnTo>
                  <a:lnTo>
                    <a:pt x="13" y="436"/>
                  </a:lnTo>
                  <a:lnTo>
                    <a:pt x="8" y="436"/>
                  </a:lnTo>
                  <a:lnTo>
                    <a:pt x="5" y="436"/>
                  </a:lnTo>
                  <a:lnTo>
                    <a:pt x="2" y="431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1"/>
                  </a:lnTo>
                  <a:lnTo>
                    <a:pt x="5" y="411"/>
                  </a:lnTo>
                  <a:lnTo>
                    <a:pt x="13" y="406"/>
                  </a:lnTo>
                  <a:lnTo>
                    <a:pt x="24" y="403"/>
                  </a:lnTo>
                  <a:lnTo>
                    <a:pt x="35" y="400"/>
                  </a:lnTo>
                  <a:lnTo>
                    <a:pt x="46" y="400"/>
                  </a:lnTo>
                  <a:lnTo>
                    <a:pt x="54" y="398"/>
                  </a:lnTo>
                  <a:lnTo>
                    <a:pt x="63" y="389"/>
                  </a:lnTo>
                  <a:lnTo>
                    <a:pt x="71" y="379"/>
                  </a:lnTo>
                  <a:lnTo>
                    <a:pt x="74" y="376"/>
                  </a:lnTo>
                  <a:lnTo>
                    <a:pt x="74" y="370"/>
                  </a:lnTo>
                  <a:lnTo>
                    <a:pt x="74" y="357"/>
                  </a:lnTo>
                  <a:lnTo>
                    <a:pt x="76" y="337"/>
                  </a:lnTo>
                  <a:lnTo>
                    <a:pt x="82" y="335"/>
                  </a:lnTo>
                  <a:lnTo>
                    <a:pt x="90" y="332"/>
                  </a:lnTo>
                  <a:lnTo>
                    <a:pt x="90" y="315"/>
                  </a:lnTo>
                  <a:lnTo>
                    <a:pt x="90" y="304"/>
                  </a:lnTo>
                  <a:lnTo>
                    <a:pt x="90" y="293"/>
                  </a:lnTo>
                  <a:lnTo>
                    <a:pt x="90" y="282"/>
                  </a:lnTo>
                  <a:lnTo>
                    <a:pt x="87" y="280"/>
                  </a:lnTo>
                  <a:lnTo>
                    <a:pt x="82" y="277"/>
                  </a:lnTo>
                  <a:lnTo>
                    <a:pt x="82" y="271"/>
                  </a:lnTo>
                  <a:lnTo>
                    <a:pt x="79" y="260"/>
                  </a:lnTo>
                  <a:lnTo>
                    <a:pt x="79" y="255"/>
                  </a:lnTo>
                  <a:lnTo>
                    <a:pt x="79" y="249"/>
                  </a:lnTo>
                  <a:lnTo>
                    <a:pt x="82" y="239"/>
                  </a:lnTo>
                  <a:lnTo>
                    <a:pt x="82" y="230"/>
                  </a:lnTo>
                  <a:lnTo>
                    <a:pt x="90" y="222"/>
                  </a:lnTo>
                  <a:lnTo>
                    <a:pt x="90" y="217"/>
                  </a:lnTo>
                  <a:lnTo>
                    <a:pt x="101" y="208"/>
                  </a:lnTo>
                  <a:lnTo>
                    <a:pt x="112" y="197"/>
                  </a:lnTo>
                  <a:lnTo>
                    <a:pt x="120" y="197"/>
                  </a:lnTo>
                  <a:lnTo>
                    <a:pt x="131" y="195"/>
                  </a:lnTo>
                  <a:lnTo>
                    <a:pt x="137" y="189"/>
                  </a:lnTo>
                  <a:lnTo>
                    <a:pt x="140" y="186"/>
                  </a:lnTo>
                  <a:lnTo>
                    <a:pt x="153" y="186"/>
                  </a:lnTo>
                  <a:lnTo>
                    <a:pt x="167" y="181"/>
                  </a:lnTo>
                  <a:lnTo>
                    <a:pt x="170" y="175"/>
                  </a:lnTo>
                  <a:lnTo>
                    <a:pt x="175" y="167"/>
                  </a:lnTo>
                  <a:lnTo>
                    <a:pt x="181" y="167"/>
                  </a:lnTo>
                  <a:lnTo>
                    <a:pt x="183" y="164"/>
                  </a:lnTo>
                  <a:lnTo>
                    <a:pt x="186" y="156"/>
                  </a:lnTo>
                  <a:lnTo>
                    <a:pt x="186" y="142"/>
                  </a:lnTo>
                  <a:lnTo>
                    <a:pt x="197" y="140"/>
                  </a:lnTo>
                  <a:lnTo>
                    <a:pt x="200" y="134"/>
                  </a:lnTo>
                  <a:lnTo>
                    <a:pt x="203" y="131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5" y="118"/>
                  </a:lnTo>
                  <a:lnTo>
                    <a:pt x="203" y="112"/>
                  </a:lnTo>
                  <a:lnTo>
                    <a:pt x="197" y="107"/>
                  </a:lnTo>
                  <a:lnTo>
                    <a:pt x="189" y="107"/>
                  </a:lnTo>
                  <a:lnTo>
                    <a:pt x="181" y="107"/>
                  </a:lnTo>
                  <a:lnTo>
                    <a:pt x="172" y="104"/>
                  </a:lnTo>
                  <a:lnTo>
                    <a:pt x="167" y="99"/>
                  </a:lnTo>
                  <a:lnTo>
                    <a:pt x="153" y="99"/>
                  </a:lnTo>
                  <a:lnTo>
                    <a:pt x="142" y="99"/>
                  </a:lnTo>
                  <a:lnTo>
                    <a:pt x="129" y="93"/>
                  </a:lnTo>
                  <a:lnTo>
                    <a:pt x="112" y="90"/>
                  </a:lnTo>
                  <a:lnTo>
                    <a:pt x="112" y="88"/>
                  </a:lnTo>
                  <a:lnTo>
                    <a:pt x="109" y="88"/>
                  </a:lnTo>
                  <a:lnTo>
                    <a:pt x="107" y="82"/>
                  </a:lnTo>
                  <a:lnTo>
                    <a:pt x="109" y="77"/>
                  </a:lnTo>
                  <a:lnTo>
                    <a:pt x="129" y="74"/>
                  </a:lnTo>
                  <a:lnTo>
                    <a:pt x="148" y="71"/>
                  </a:lnTo>
                  <a:lnTo>
                    <a:pt x="156" y="60"/>
                  </a:lnTo>
                  <a:lnTo>
                    <a:pt x="167" y="52"/>
                  </a:lnTo>
                  <a:lnTo>
                    <a:pt x="167" y="49"/>
                  </a:lnTo>
                  <a:lnTo>
                    <a:pt x="170" y="41"/>
                  </a:lnTo>
                  <a:lnTo>
                    <a:pt x="170" y="35"/>
                  </a:lnTo>
                  <a:lnTo>
                    <a:pt x="175" y="30"/>
                  </a:lnTo>
                  <a:lnTo>
                    <a:pt x="181" y="30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7" y="27"/>
                  </a:lnTo>
                  <a:lnTo>
                    <a:pt x="205" y="30"/>
                  </a:lnTo>
                  <a:lnTo>
                    <a:pt x="211" y="33"/>
                  </a:lnTo>
                  <a:lnTo>
                    <a:pt x="214" y="38"/>
                  </a:lnTo>
                  <a:lnTo>
                    <a:pt x="219" y="44"/>
                  </a:lnTo>
                  <a:lnTo>
                    <a:pt x="252" y="44"/>
                  </a:lnTo>
                  <a:lnTo>
                    <a:pt x="279" y="49"/>
                  </a:lnTo>
                  <a:lnTo>
                    <a:pt x="282" y="44"/>
                  </a:lnTo>
                  <a:lnTo>
                    <a:pt x="288" y="41"/>
                  </a:lnTo>
                  <a:lnTo>
                    <a:pt x="293" y="41"/>
                  </a:lnTo>
                  <a:lnTo>
                    <a:pt x="296" y="35"/>
                  </a:lnTo>
                  <a:lnTo>
                    <a:pt x="296" y="33"/>
                  </a:lnTo>
                  <a:lnTo>
                    <a:pt x="296" y="30"/>
                  </a:lnTo>
                  <a:lnTo>
                    <a:pt x="296" y="22"/>
                  </a:lnTo>
                  <a:lnTo>
                    <a:pt x="293" y="16"/>
                  </a:lnTo>
                  <a:lnTo>
                    <a:pt x="285" y="16"/>
                  </a:lnTo>
                  <a:lnTo>
                    <a:pt x="282" y="13"/>
                  </a:lnTo>
                  <a:lnTo>
                    <a:pt x="279" y="8"/>
                  </a:lnTo>
                  <a:lnTo>
                    <a:pt x="282" y="0"/>
                  </a:lnTo>
                  <a:lnTo>
                    <a:pt x="296" y="0"/>
                  </a:lnTo>
                  <a:lnTo>
                    <a:pt x="312" y="5"/>
                  </a:lnTo>
                  <a:lnTo>
                    <a:pt x="315" y="5"/>
                  </a:lnTo>
                  <a:lnTo>
                    <a:pt x="321" y="8"/>
                  </a:lnTo>
                  <a:lnTo>
                    <a:pt x="321" y="22"/>
                  </a:lnTo>
                  <a:lnTo>
                    <a:pt x="326" y="38"/>
                  </a:lnTo>
                  <a:lnTo>
                    <a:pt x="332" y="44"/>
                  </a:lnTo>
                  <a:lnTo>
                    <a:pt x="345" y="60"/>
                  </a:lnTo>
                  <a:lnTo>
                    <a:pt x="351" y="60"/>
                  </a:lnTo>
                  <a:lnTo>
                    <a:pt x="364" y="63"/>
                  </a:lnTo>
                  <a:lnTo>
                    <a:pt x="364" y="68"/>
                  </a:lnTo>
                  <a:lnTo>
                    <a:pt x="367" y="82"/>
                  </a:lnTo>
                  <a:lnTo>
                    <a:pt x="367" y="110"/>
                  </a:lnTo>
                  <a:lnTo>
                    <a:pt x="373" y="112"/>
                  </a:lnTo>
                  <a:lnTo>
                    <a:pt x="375" y="112"/>
                  </a:lnTo>
                  <a:lnTo>
                    <a:pt x="378" y="112"/>
                  </a:lnTo>
                  <a:lnTo>
                    <a:pt x="381" y="112"/>
                  </a:lnTo>
                  <a:lnTo>
                    <a:pt x="386" y="112"/>
                  </a:lnTo>
                  <a:lnTo>
                    <a:pt x="386" y="112"/>
                  </a:lnTo>
                  <a:lnTo>
                    <a:pt x="392" y="112"/>
                  </a:lnTo>
                  <a:lnTo>
                    <a:pt x="392" y="112"/>
                  </a:lnTo>
                  <a:lnTo>
                    <a:pt x="389" y="123"/>
                  </a:lnTo>
                  <a:lnTo>
                    <a:pt x="386" y="134"/>
                  </a:lnTo>
                  <a:lnTo>
                    <a:pt x="386" y="148"/>
                  </a:lnTo>
                  <a:lnTo>
                    <a:pt x="389" y="162"/>
                  </a:lnTo>
                  <a:lnTo>
                    <a:pt x="392" y="167"/>
                  </a:lnTo>
                  <a:lnTo>
                    <a:pt x="397" y="167"/>
                  </a:lnTo>
                  <a:lnTo>
                    <a:pt x="411" y="175"/>
                  </a:lnTo>
                  <a:lnTo>
                    <a:pt x="425" y="181"/>
                  </a:lnTo>
                  <a:lnTo>
                    <a:pt x="428" y="184"/>
                  </a:lnTo>
                  <a:lnTo>
                    <a:pt x="430" y="186"/>
                  </a:lnTo>
                  <a:lnTo>
                    <a:pt x="436" y="186"/>
                  </a:lnTo>
                  <a:lnTo>
                    <a:pt x="439" y="186"/>
                  </a:lnTo>
                  <a:lnTo>
                    <a:pt x="441" y="197"/>
                  </a:lnTo>
                  <a:lnTo>
                    <a:pt x="441" y="203"/>
                  </a:lnTo>
                  <a:lnTo>
                    <a:pt x="439" y="214"/>
                  </a:lnTo>
                  <a:lnTo>
                    <a:pt x="430" y="222"/>
                  </a:lnTo>
                  <a:lnTo>
                    <a:pt x="430" y="225"/>
                  </a:lnTo>
                  <a:lnTo>
                    <a:pt x="428" y="230"/>
                  </a:lnTo>
                  <a:lnTo>
                    <a:pt x="428" y="247"/>
                  </a:lnTo>
                  <a:lnTo>
                    <a:pt x="428" y="263"/>
                  </a:lnTo>
                  <a:lnTo>
                    <a:pt x="428" y="269"/>
                  </a:lnTo>
                  <a:lnTo>
                    <a:pt x="430" y="271"/>
                  </a:lnTo>
                  <a:lnTo>
                    <a:pt x="447" y="285"/>
                  </a:lnTo>
                  <a:lnTo>
                    <a:pt x="455" y="299"/>
                  </a:lnTo>
                  <a:lnTo>
                    <a:pt x="455" y="304"/>
                  </a:lnTo>
                  <a:lnTo>
                    <a:pt x="458" y="307"/>
                  </a:lnTo>
                  <a:lnTo>
                    <a:pt x="466" y="321"/>
                  </a:lnTo>
                  <a:lnTo>
                    <a:pt x="474" y="337"/>
                  </a:lnTo>
                  <a:lnTo>
                    <a:pt x="474" y="343"/>
                  </a:lnTo>
                  <a:lnTo>
                    <a:pt x="474" y="351"/>
                  </a:lnTo>
                  <a:lnTo>
                    <a:pt x="482" y="354"/>
                  </a:lnTo>
                  <a:lnTo>
                    <a:pt x="485" y="357"/>
                  </a:lnTo>
                  <a:lnTo>
                    <a:pt x="485" y="359"/>
                  </a:lnTo>
                  <a:lnTo>
                    <a:pt x="485" y="362"/>
                  </a:lnTo>
                  <a:lnTo>
                    <a:pt x="482" y="368"/>
                  </a:lnTo>
                  <a:lnTo>
                    <a:pt x="477" y="368"/>
                  </a:lnTo>
                  <a:lnTo>
                    <a:pt x="474" y="376"/>
                  </a:lnTo>
                  <a:lnTo>
                    <a:pt x="474" y="379"/>
                  </a:lnTo>
                  <a:lnTo>
                    <a:pt x="471" y="384"/>
                  </a:lnTo>
                  <a:lnTo>
                    <a:pt x="466" y="387"/>
                  </a:lnTo>
                  <a:lnTo>
                    <a:pt x="455" y="389"/>
                  </a:lnTo>
                  <a:lnTo>
                    <a:pt x="447" y="392"/>
                  </a:lnTo>
                  <a:lnTo>
                    <a:pt x="447" y="398"/>
                  </a:lnTo>
                  <a:lnTo>
                    <a:pt x="441" y="400"/>
                  </a:lnTo>
                  <a:lnTo>
                    <a:pt x="439" y="409"/>
                  </a:lnTo>
                  <a:lnTo>
                    <a:pt x="430" y="417"/>
                  </a:lnTo>
                  <a:lnTo>
                    <a:pt x="430" y="420"/>
                  </a:lnTo>
                  <a:lnTo>
                    <a:pt x="428" y="422"/>
                  </a:lnTo>
                  <a:lnTo>
                    <a:pt x="419" y="428"/>
                  </a:lnTo>
                  <a:lnTo>
                    <a:pt x="406" y="431"/>
                  </a:lnTo>
                  <a:lnTo>
                    <a:pt x="406" y="436"/>
                  </a:lnTo>
                  <a:lnTo>
                    <a:pt x="403" y="442"/>
                  </a:lnTo>
                  <a:lnTo>
                    <a:pt x="403" y="442"/>
                  </a:lnTo>
                  <a:lnTo>
                    <a:pt x="406" y="444"/>
                  </a:lnTo>
                  <a:lnTo>
                    <a:pt x="403" y="450"/>
                  </a:lnTo>
                  <a:lnTo>
                    <a:pt x="403" y="494"/>
                  </a:lnTo>
                  <a:lnTo>
                    <a:pt x="397" y="497"/>
                  </a:lnTo>
                  <a:lnTo>
                    <a:pt x="392" y="499"/>
                  </a:lnTo>
                  <a:lnTo>
                    <a:pt x="381" y="505"/>
                  </a:lnTo>
                  <a:lnTo>
                    <a:pt x="373" y="513"/>
                  </a:lnTo>
                  <a:lnTo>
                    <a:pt x="348" y="513"/>
                  </a:lnTo>
                  <a:lnTo>
                    <a:pt x="321" y="513"/>
                  </a:lnTo>
                  <a:lnTo>
                    <a:pt x="312" y="521"/>
                  </a:lnTo>
                  <a:lnTo>
                    <a:pt x="307" y="527"/>
                  </a:lnTo>
                  <a:lnTo>
                    <a:pt x="307" y="529"/>
                  </a:lnTo>
                  <a:lnTo>
                    <a:pt x="307" y="532"/>
                  </a:lnTo>
                  <a:lnTo>
                    <a:pt x="296" y="543"/>
                  </a:lnTo>
                  <a:lnTo>
                    <a:pt x="282" y="554"/>
                  </a:lnTo>
                  <a:lnTo>
                    <a:pt x="279" y="554"/>
                  </a:lnTo>
                  <a:lnTo>
                    <a:pt x="274" y="557"/>
                  </a:lnTo>
                  <a:lnTo>
                    <a:pt x="268" y="560"/>
                  </a:lnTo>
                  <a:lnTo>
                    <a:pt x="263" y="565"/>
                  </a:lnTo>
                  <a:lnTo>
                    <a:pt x="255" y="571"/>
                  </a:lnTo>
                  <a:lnTo>
                    <a:pt x="252" y="579"/>
                  </a:lnTo>
                  <a:lnTo>
                    <a:pt x="247" y="579"/>
                  </a:lnTo>
                  <a:lnTo>
                    <a:pt x="238" y="57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03" name="Text Box 553" descr="Безимени-1"/>
            <p:cNvSpPr txBox="1">
              <a:spLocks noChangeArrowheads="1"/>
            </p:cNvSpPr>
            <p:nvPr/>
          </p:nvSpPr>
          <p:spPr bwMode="auto">
            <a:xfrm>
              <a:off x="251520" y="4369474"/>
              <a:ext cx="128382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Дрожжановский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4" name="Text Box 554" descr="Безимени-1"/>
            <p:cNvSpPr txBox="1">
              <a:spLocks noChangeArrowheads="1"/>
            </p:cNvSpPr>
            <p:nvPr/>
          </p:nvSpPr>
          <p:spPr bwMode="auto">
            <a:xfrm>
              <a:off x="1027878" y="4120352"/>
              <a:ext cx="84713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Буинский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5" name="Text Box 555" descr="Безимени-1"/>
            <p:cNvSpPr txBox="1">
              <a:spLocks noChangeArrowheads="1"/>
            </p:cNvSpPr>
            <p:nvPr/>
          </p:nvSpPr>
          <p:spPr bwMode="auto">
            <a:xfrm>
              <a:off x="1663406" y="4368517"/>
              <a:ext cx="96219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Тетюшский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6" name="Text Box 556" descr="Безимени-1"/>
            <p:cNvSpPr txBox="1">
              <a:spLocks noChangeArrowheads="1"/>
            </p:cNvSpPr>
            <p:nvPr/>
          </p:nvSpPr>
          <p:spPr bwMode="auto">
            <a:xfrm>
              <a:off x="2353700" y="4070592"/>
              <a:ext cx="83973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Спасский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7" name="Text Box 557" descr="Безимени-1"/>
            <p:cNvSpPr txBox="1">
              <a:spLocks noChangeArrowheads="1"/>
            </p:cNvSpPr>
            <p:nvPr/>
          </p:nvSpPr>
          <p:spPr bwMode="auto">
            <a:xfrm>
              <a:off x="1068562" y="3539250"/>
              <a:ext cx="107052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Апастовский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8" name="Text Box 558" descr="Безимени-1"/>
            <p:cNvSpPr txBox="1">
              <a:spLocks noChangeArrowheads="1"/>
            </p:cNvSpPr>
            <p:nvPr/>
          </p:nvSpPr>
          <p:spPr bwMode="auto">
            <a:xfrm>
              <a:off x="2077957" y="3523327"/>
              <a:ext cx="110282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К.Устьинский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09" name="Text Box 559" descr="Безимени-1"/>
            <p:cNvSpPr txBox="1">
              <a:spLocks noChangeArrowheads="1"/>
            </p:cNvSpPr>
            <p:nvPr/>
          </p:nvSpPr>
          <p:spPr bwMode="auto">
            <a:xfrm>
              <a:off x="854383" y="3187156"/>
              <a:ext cx="92518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Кайбицкий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0" name="Text Box 560" descr="Безимени-1"/>
            <p:cNvSpPr txBox="1">
              <a:spLocks noChangeArrowheads="1"/>
            </p:cNvSpPr>
            <p:nvPr/>
          </p:nvSpPr>
          <p:spPr bwMode="auto">
            <a:xfrm>
              <a:off x="1715190" y="2921897"/>
              <a:ext cx="105370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В.Услонский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1" name="Text Box 561" descr="Безимени-1"/>
            <p:cNvSpPr txBox="1">
              <a:spLocks noChangeArrowheads="1"/>
            </p:cNvSpPr>
            <p:nvPr/>
          </p:nvSpPr>
          <p:spPr bwMode="auto">
            <a:xfrm>
              <a:off x="1350743" y="2345304"/>
              <a:ext cx="97968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З.Дольский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2" name="Text Box 562" descr="Безимени-1"/>
            <p:cNvSpPr txBox="1">
              <a:spLocks noChangeArrowheads="1"/>
            </p:cNvSpPr>
            <p:nvPr/>
          </p:nvSpPr>
          <p:spPr bwMode="auto">
            <a:xfrm>
              <a:off x="2381621" y="2136713"/>
              <a:ext cx="88683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В.Горский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3" name="Text Box 563" descr="Безимени-1"/>
            <p:cNvSpPr txBox="1">
              <a:spLocks noChangeArrowheads="1"/>
            </p:cNvSpPr>
            <p:nvPr/>
          </p:nvSpPr>
          <p:spPr bwMode="auto">
            <a:xfrm>
              <a:off x="2330434" y="1611539"/>
              <a:ext cx="92047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Атнинский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4" name="Text Box 565" descr="Безимени-1"/>
            <p:cNvSpPr txBox="1">
              <a:spLocks noChangeArrowheads="1"/>
            </p:cNvSpPr>
            <p:nvPr/>
          </p:nvSpPr>
          <p:spPr bwMode="auto">
            <a:xfrm>
              <a:off x="2678041" y="2668637"/>
              <a:ext cx="1223266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Пестречинский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5" name="Text Box 566" descr="Безимени-1"/>
            <p:cNvSpPr txBox="1">
              <a:spLocks noChangeArrowheads="1"/>
            </p:cNvSpPr>
            <p:nvPr/>
          </p:nvSpPr>
          <p:spPr bwMode="auto">
            <a:xfrm>
              <a:off x="3110263" y="1907755"/>
              <a:ext cx="69102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Арский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</a:p>
          </p:txBody>
        </p:sp>
        <p:sp>
          <p:nvSpPr>
            <p:cNvPr id="27716" name="Text Box 567" descr="Безимени-1"/>
            <p:cNvSpPr txBox="1">
              <a:spLocks noChangeArrowheads="1"/>
            </p:cNvSpPr>
            <p:nvPr/>
          </p:nvSpPr>
          <p:spPr bwMode="auto">
            <a:xfrm>
              <a:off x="3880600" y="1379734"/>
              <a:ext cx="114857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Балтасинский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7" name="Text Box 568" descr="Безимени-1"/>
            <p:cNvSpPr txBox="1">
              <a:spLocks noChangeArrowheads="1"/>
            </p:cNvSpPr>
            <p:nvPr/>
          </p:nvSpPr>
          <p:spPr bwMode="auto">
            <a:xfrm>
              <a:off x="4089083" y="1834383"/>
              <a:ext cx="99987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Кукморский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8" name="Text Box 569" descr="Безимени-1"/>
            <p:cNvSpPr txBox="1">
              <a:spLocks noChangeArrowheads="1"/>
            </p:cNvSpPr>
            <p:nvPr/>
          </p:nvSpPr>
          <p:spPr bwMode="auto">
            <a:xfrm>
              <a:off x="3572096" y="2156134"/>
              <a:ext cx="93124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Сабинский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9" name="Text Box 570" descr="Безимени-1"/>
            <p:cNvSpPr txBox="1">
              <a:spLocks noChangeArrowheads="1"/>
            </p:cNvSpPr>
            <p:nvPr/>
          </p:nvSpPr>
          <p:spPr bwMode="auto">
            <a:xfrm>
              <a:off x="3229825" y="2458371"/>
              <a:ext cx="111493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Тюлячинский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0" name="Text Box 571" descr="Безимени-1"/>
            <p:cNvSpPr txBox="1">
              <a:spLocks noChangeArrowheads="1"/>
            </p:cNvSpPr>
            <p:nvPr/>
          </p:nvSpPr>
          <p:spPr bwMode="auto">
            <a:xfrm>
              <a:off x="4214292" y="2586634"/>
              <a:ext cx="118558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Мамадышский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1" name="Text Box 572" descr="Безимени-1"/>
            <p:cNvSpPr txBox="1">
              <a:spLocks noChangeArrowheads="1"/>
            </p:cNvSpPr>
            <p:nvPr/>
          </p:nvSpPr>
          <p:spPr bwMode="auto">
            <a:xfrm>
              <a:off x="3364409" y="2926878"/>
              <a:ext cx="115463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Р.Слободский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2" name="Text Box 573" descr="Безимени-1"/>
            <p:cNvSpPr txBox="1">
              <a:spLocks noChangeArrowheads="1"/>
            </p:cNvSpPr>
            <p:nvPr/>
          </p:nvSpPr>
          <p:spPr bwMode="auto">
            <a:xfrm>
              <a:off x="2474920" y="3063020"/>
              <a:ext cx="1033517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Лаишевский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3" name="Text Box 574" descr="Безимени-1"/>
            <p:cNvSpPr txBox="1">
              <a:spLocks noChangeArrowheads="1"/>
            </p:cNvSpPr>
            <p:nvPr/>
          </p:nvSpPr>
          <p:spPr bwMode="auto">
            <a:xfrm>
              <a:off x="2847002" y="4320827"/>
              <a:ext cx="107725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Алькеевский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4" name="Text Box 575" descr="Безимени-1"/>
            <p:cNvSpPr txBox="1">
              <a:spLocks noChangeArrowheads="1"/>
            </p:cNvSpPr>
            <p:nvPr/>
          </p:nvSpPr>
          <p:spPr bwMode="auto">
            <a:xfrm>
              <a:off x="3129984" y="3811365"/>
              <a:ext cx="1143867" cy="23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Алексеевский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5" name="Text Box 576" descr="Безимени-1"/>
            <p:cNvSpPr txBox="1">
              <a:spLocks noChangeArrowheads="1"/>
            </p:cNvSpPr>
            <p:nvPr/>
          </p:nvSpPr>
          <p:spPr bwMode="auto">
            <a:xfrm>
              <a:off x="3756278" y="3550646"/>
              <a:ext cx="124412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Чистопольский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6" name="Text Box 577" descr="Безимени-1"/>
            <p:cNvSpPr txBox="1">
              <a:spLocks noChangeArrowheads="1"/>
            </p:cNvSpPr>
            <p:nvPr/>
          </p:nvSpPr>
          <p:spPr bwMode="auto">
            <a:xfrm>
              <a:off x="4050670" y="4109997"/>
              <a:ext cx="1141849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Аксубаевский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7" name="Text Box 578" descr="Безимени-1"/>
            <p:cNvSpPr txBox="1">
              <a:spLocks noChangeArrowheads="1"/>
            </p:cNvSpPr>
            <p:nvPr/>
          </p:nvSpPr>
          <p:spPr bwMode="auto">
            <a:xfrm>
              <a:off x="3656201" y="4647685"/>
              <a:ext cx="99247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Нурлатский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8" name="Text Box 579" descr="Безимени-1"/>
            <p:cNvSpPr txBox="1">
              <a:spLocks noChangeArrowheads="1"/>
            </p:cNvSpPr>
            <p:nvPr/>
          </p:nvSpPr>
          <p:spPr bwMode="auto">
            <a:xfrm>
              <a:off x="4315562" y="3847269"/>
              <a:ext cx="123201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Н.Шешминский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29" name="Text Box 580" descr="Безимени-1"/>
            <p:cNvSpPr txBox="1">
              <a:spLocks noChangeArrowheads="1"/>
            </p:cNvSpPr>
            <p:nvPr/>
          </p:nvSpPr>
          <p:spPr bwMode="auto">
            <a:xfrm>
              <a:off x="4753275" y="4376628"/>
              <a:ext cx="120644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Черемшанский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0" name="Text Box 581" descr="Безимени-1"/>
            <p:cNvSpPr txBox="1">
              <a:spLocks noChangeArrowheads="1"/>
            </p:cNvSpPr>
            <p:nvPr/>
          </p:nvSpPr>
          <p:spPr bwMode="auto">
            <a:xfrm>
              <a:off x="4667558" y="3264234"/>
              <a:ext cx="118491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Нижнекамский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1" name="Text Box 582" descr="Безимени-1"/>
            <p:cNvSpPr txBox="1">
              <a:spLocks noChangeArrowheads="1"/>
            </p:cNvSpPr>
            <p:nvPr/>
          </p:nvSpPr>
          <p:spPr bwMode="auto">
            <a:xfrm>
              <a:off x="5297393" y="4056863"/>
              <a:ext cx="128389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Альметьевский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2" name="Text Box 583" descr="Безимени-1"/>
            <p:cNvSpPr txBox="1">
              <a:spLocks noChangeArrowheads="1"/>
            </p:cNvSpPr>
            <p:nvPr/>
          </p:nvSpPr>
          <p:spPr bwMode="auto">
            <a:xfrm>
              <a:off x="5487200" y="4656090"/>
              <a:ext cx="122932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Лениногорский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3" name="Text Box 584" descr="Безимени-1"/>
            <p:cNvSpPr txBox="1">
              <a:spLocks noChangeArrowheads="1"/>
            </p:cNvSpPr>
            <p:nvPr/>
          </p:nvSpPr>
          <p:spPr bwMode="auto">
            <a:xfrm>
              <a:off x="6182364" y="4800890"/>
              <a:ext cx="1246143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Бугульминский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4" name="Text Box 585" descr="Безимени-1"/>
            <p:cNvSpPr txBox="1">
              <a:spLocks noChangeArrowheads="1"/>
            </p:cNvSpPr>
            <p:nvPr/>
          </p:nvSpPr>
          <p:spPr bwMode="auto">
            <a:xfrm>
              <a:off x="6648149" y="4120352"/>
              <a:ext cx="113175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Азнакаевский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5" name="Text Box 586" descr="Безимени-1"/>
            <p:cNvSpPr txBox="1">
              <a:spLocks noChangeArrowheads="1"/>
            </p:cNvSpPr>
            <p:nvPr/>
          </p:nvSpPr>
          <p:spPr bwMode="auto">
            <a:xfrm>
              <a:off x="7066552" y="4519101"/>
              <a:ext cx="1022078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Ютазинский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6" name="Text Box 587" descr="Безимени-1"/>
            <p:cNvSpPr txBox="1">
              <a:spLocks noChangeArrowheads="1"/>
            </p:cNvSpPr>
            <p:nvPr/>
          </p:nvSpPr>
          <p:spPr bwMode="auto">
            <a:xfrm>
              <a:off x="7065513" y="5219668"/>
              <a:ext cx="1015349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Бавлинский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7" name="Text Box 588" descr="Безимени-1"/>
            <p:cNvSpPr txBox="1">
              <a:spLocks noChangeArrowheads="1"/>
            </p:cNvSpPr>
            <p:nvPr/>
          </p:nvSpPr>
          <p:spPr bwMode="auto">
            <a:xfrm>
              <a:off x="6861650" y="3381682"/>
              <a:ext cx="123874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Муслюмовский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8" name="Text Box 589" descr="Безимени-1"/>
            <p:cNvSpPr txBox="1">
              <a:spLocks noChangeArrowheads="1"/>
            </p:cNvSpPr>
            <p:nvPr/>
          </p:nvSpPr>
          <p:spPr bwMode="auto">
            <a:xfrm>
              <a:off x="6029143" y="3587355"/>
              <a:ext cx="118693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Сармановский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39" name="Text Box 590" descr="Безимени-1"/>
            <p:cNvSpPr txBox="1">
              <a:spLocks noChangeArrowheads="1"/>
            </p:cNvSpPr>
            <p:nvPr/>
          </p:nvSpPr>
          <p:spPr bwMode="auto">
            <a:xfrm>
              <a:off x="5529170" y="3415508"/>
              <a:ext cx="835020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Заинский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0" name="Text Box 591" descr="Безимени-1"/>
            <p:cNvSpPr txBox="1">
              <a:spLocks noChangeArrowheads="1"/>
            </p:cNvSpPr>
            <p:nvPr/>
          </p:nvSpPr>
          <p:spPr bwMode="auto">
            <a:xfrm>
              <a:off x="7261470" y="2668637"/>
              <a:ext cx="1125700" cy="217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Актанышский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1" name="Text Box 592" descr="Безимени-1"/>
            <p:cNvSpPr txBox="1">
              <a:spLocks noChangeArrowheads="1"/>
            </p:cNvSpPr>
            <p:nvPr/>
          </p:nvSpPr>
          <p:spPr bwMode="auto">
            <a:xfrm>
              <a:off x="6644296" y="2921897"/>
              <a:ext cx="117145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Мензелинский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2" name="Text Box 593" descr="Безимени-1"/>
            <p:cNvSpPr txBox="1">
              <a:spLocks noChangeArrowheads="1"/>
            </p:cNvSpPr>
            <p:nvPr/>
          </p:nvSpPr>
          <p:spPr bwMode="auto">
            <a:xfrm>
              <a:off x="5741789" y="2820556"/>
              <a:ext cx="96892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Тукаевский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3" name="Text Box 594" descr="Безимени-1"/>
            <p:cNvSpPr txBox="1">
              <a:spLocks noChangeArrowheads="1"/>
            </p:cNvSpPr>
            <p:nvPr/>
          </p:nvSpPr>
          <p:spPr bwMode="auto">
            <a:xfrm>
              <a:off x="5171136" y="2520943"/>
              <a:ext cx="1015349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Елабужский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4" name="Text Box 595" descr="Безимени-1"/>
            <p:cNvSpPr txBox="1">
              <a:spLocks noChangeArrowheads="1"/>
            </p:cNvSpPr>
            <p:nvPr/>
          </p:nvSpPr>
          <p:spPr bwMode="auto">
            <a:xfrm>
              <a:off x="5389890" y="2122192"/>
              <a:ext cx="1258255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Менделеевский</a:t>
              </a:r>
              <a:endPara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5" name="Text Box 596" descr="Безимени-1"/>
            <p:cNvSpPr txBox="1">
              <a:spLocks noChangeArrowheads="1"/>
            </p:cNvSpPr>
            <p:nvPr/>
          </p:nvSpPr>
          <p:spPr bwMode="auto">
            <a:xfrm>
              <a:off x="6601241" y="2078810"/>
              <a:ext cx="929222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Агрызский</a:t>
              </a:r>
              <a:endParaRPr lang="ru-RU" sz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46" name="Text Box 567" descr="Безимени-1"/>
            <p:cNvSpPr txBox="1">
              <a:spLocks noChangeArrowheads="1"/>
            </p:cNvSpPr>
            <p:nvPr/>
          </p:nvSpPr>
          <p:spPr bwMode="auto">
            <a:xfrm>
              <a:off x="2214270" y="2422825"/>
              <a:ext cx="927514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Times New Roman" panose="02020603050405020304" pitchFamily="18" charset="0"/>
                </a:rPr>
                <a:t>Казань</a:t>
              </a:r>
              <a:endPara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783" name="Group 134"/>
          <p:cNvGrpSpPr>
            <a:grpSpLocks noChangeAspect="1"/>
          </p:cNvGrpSpPr>
          <p:nvPr/>
        </p:nvGrpSpPr>
        <p:grpSpPr bwMode="auto">
          <a:xfrm>
            <a:off x="224334" y="5036963"/>
            <a:ext cx="5211762" cy="1430338"/>
            <a:chOff x="113" y="3418"/>
            <a:chExt cx="3283" cy="901"/>
          </a:xfrm>
        </p:grpSpPr>
        <p:sp>
          <p:nvSpPr>
            <p:cNvPr id="27784" name="AutoShape 133"/>
            <p:cNvSpPr>
              <a:spLocks noChangeAspect="1" noChangeArrowheads="1" noTextEdit="1"/>
            </p:cNvSpPr>
            <p:nvPr/>
          </p:nvSpPr>
          <p:spPr bwMode="auto">
            <a:xfrm>
              <a:off x="113" y="3418"/>
              <a:ext cx="3283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85" name="Rectangle 135"/>
            <p:cNvSpPr>
              <a:spLocks noChangeArrowheads="1"/>
            </p:cNvSpPr>
            <p:nvPr/>
          </p:nvSpPr>
          <p:spPr bwMode="auto">
            <a:xfrm>
              <a:off x="118" y="3429"/>
              <a:ext cx="73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Алексеевский </a:t>
              </a:r>
              <a:endPara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86" name="Rectangle 136"/>
            <p:cNvSpPr>
              <a:spLocks noChangeArrowheads="1"/>
            </p:cNvSpPr>
            <p:nvPr/>
          </p:nvSpPr>
          <p:spPr bwMode="auto">
            <a:xfrm>
              <a:off x="764" y="3429"/>
              <a:ext cx="1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территориальный отдел</a:t>
              </a:r>
              <a:endPara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87" name="Rectangle 137"/>
            <p:cNvSpPr>
              <a:spLocks noChangeArrowheads="1"/>
            </p:cNvSpPr>
            <p:nvPr/>
          </p:nvSpPr>
          <p:spPr bwMode="auto">
            <a:xfrm>
              <a:off x="1855" y="3432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88" name="Rectangle 138"/>
            <p:cNvSpPr>
              <a:spLocks noChangeArrowheads="1"/>
            </p:cNvSpPr>
            <p:nvPr/>
          </p:nvSpPr>
          <p:spPr bwMode="auto">
            <a:xfrm>
              <a:off x="2366" y="3425"/>
              <a:ext cx="218" cy="4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89" name="Rectangle 139"/>
            <p:cNvSpPr>
              <a:spLocks noChangeArrowheads="1"/>
            </p:cNvSpPr>
            <p:nvPr/>
          </p:nvSpPr>
          <p:spPr bwMode="auto">
            <a:xfrm>
              <a:off x="2366" y="3429"/>
              <a:ext cx="1" cy="103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0" name="Rectangle 140"/>
            <p:cNvSpPr>
              <a:spLocks noChangeArrowheads="1"/>
            </p:cNvSpPr>
            <p:nvPr/>
          </p:nvSpPr>
          <p:spPr bwMode="auto">
            <a:xfrm>
              <a:off x="2583" y="3429"/>
              <a:ext cx="1" cy="103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1" name="Rectangle 141"/>
            <p:cNvSpPr>
              <a:spLocks noChangeArrowheads="1"/>
            </p:cNvSpPr>
            <p:nvPr/>
          </p:nvSpPr>
          <p:spPr bwMode="auto">
            <a:xfrm>
              <a:off x="2367" y="3429"/>
              <a:ext cx="216" cy="103"/>
            </a:xfrm>
            <a:prstGeom prst="rect">
              <a:avLst/>
            </a:prstGeom>
            <a:solidFill>
              <a:srgbClr val="EA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2" name="Rectangle 142"/>
            <p:cNvSpPr>
              <a:spLocks noChangeArrowheads="1"/>
            </p:cNvSpPr>
            <p:nvPr/>
          </p:nvSpPr>
          <p:spPr bwMode="auto">
            <a:xfrm>
              <a:off x="2367" y="343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93" name="Rectangle 143"/>
            <p:cNvSpPr>
              <a:spLocks noChangeArrowheads="1"/>
            </p:cNvSpPr>
            <p:nvPr/>
          </p:nvSpPr>
          <p:spPr bwMode="auto">
            <a:xfrm>
              <a:off x="110" y="3418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4" name="Rectangle 144"/>
            <p:cNvSpPr>
              <a:spLocks noChangeArrowheads="1"/>
            </p:cNvSpPr>
            <p:nvPr/>
          </p:nvSpPr>
          <p:spPr bwMode="auto">
            <a:xfrm>
              <a:off x="110" y="3418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5" name="Rectangle 145"/>
            <p:cNvSpPr>
              <a:spLocks noChangeArrowheads="1"/>
            </p:cNvSpPr>
            <p:nvPr/>
          </p:nvSpPr>
          <p:spPr bwMode="auto">
            <a:xfrm>
              <a:off x="116" y="3418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6" name="Rectangle 146"/>
            <p:cNvSpPr>
              <a:spLocks noChangeArrowheads="1"/>
            </p:cNvSpPr>
            <p:nvPr/>
          </p:nvSpPr>
          <p:spPr bwMode="auto">
            <a:xfrm>
              <a:off x="2359" y="3424"/>
              <a:ext cx="7" cy="5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7" name="Rectangle 147"/>
            <p:cNvSpPr>
              <a:spLocks noChangeArrowheads="1"/>
            </p:cNvSpPr>
            <p:nvPr/>
          </p:nvSpPr>
          <p:spPr bwMode="auto">
            <a:xfrm>
              <a:off x="2359" y="3418"/>
              <a:ext cx="7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8" name="Rectangle 148"/>
            <p:cNvSpPr>
              <a:spLocks noChangeArrowheads="1"/>
            </p:cNvSpPr>
            <p:nvPr/>
          </p:nvSpPr>
          <p:spPr bwMode="auto">
            <a:xfrm>
              <a:off x="2366" y="3418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99" name="Rectangle 149"/>
            <p:cNvSpPr>
              <a:spLocks noChangeArrowheads="1"/>
            </p:cNvSpPr>
            <p:nvPr/>
          </p:nvSpPr>
          <p:spPr bwMode="auto">
            <a:xfrm>
              <a:off x="2366" y="3424"/>
              <a:ext cx="219" cy="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0" name="Rectangle 150"/>
            <p:cNvSpPr>
              <a:spLocks noChangeArrowheads="1"/>
            </p:cNvSpPr>
            <p:nvPr/>
          </p:nvSpPr>
          <p:spPr bwMode="auto">
            <a:xfrm>
              <a:off x="2585" y="3418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1" name="Rectangle 151"/>
            <p:cNvSpPr>
              <a:spLocks noChangeArrowheads="1"/>
            </p:cNvSpPr>
            <p:nvPr/>
          </p:nvSpPr>
          <p:spPr bwMode="auto">
            <a:xfrm>
              <a:off x="2585" y="3418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2" name="Rectangle 152"/>
            <p:cNvSpPr>
              <a:spLocks noChangeArrowheads="1"/>
            </p:cNvSpPr>
            <p:nvPr/>
          </p:nvSpPr>
          <p:spPr bwMode="auto">
            <a:xfrm>
              <a:off x="110" y="3429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3" name="Rectangle 153"/>
            <p:cNvSpPr>
              <a:spLocks noChangeArrowheads="1"/>
            </p:cNvSpPr>
            <p:nvPr/>
          </p:nvSpPr>
          <p:spPr bwMode="auto">
            <a:xfrm>
              <a:off x="2359" y="3429"/>
              <a:ext cx="7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4" name="Rectangle 154"/>
            <p:cNvSpPr>
              <a:spLocks noChangeArrowheads="1"/>
            </p:cNvSpPr>
            <p:nvPr/>
          </p:nvSpPr>
          <p:spPr bwMode="auto">
            <a:xfrm>
              <a:off x="2585" y="3429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5" name="Rectangle 155"/>
            <p:cNvSpPr>
              <a:spLocks noChangeArrowheads="1"/>
            </p:cNvSpPr>
            <p:nvPr/>
          </p:nvSpPr>
          <p:spPr bwMode="auto">
            <a:xfrm>
              <a:off x="118" y="3542"/>
              <a:ext cx="200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Альметьевский</a:t>
              </a:r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территориальный отдел</a:t>
              </a:r>
              <a:endPara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6" name="Rectangle 156"/>
            <p:cNvSpPr>
              <a:spLocks noChangeArrowheads="1"/>
            </p:cNvSpPr>
            <p:nvPr/>
          </p:nvSpPr>
          <p:spPr bwMode="auto">
            <a:xfrm>
              <a:off x="1931" y="3545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7" name="Rectangle 157"/>
            <p:cNvSpPr>
              <a:spLocks noChangeArrowheads="1"/>
            </p:cNvSpPr>
            <p:nvPr/>
          </p:nvSpPr>
          <p:spPr bwMode="auto">
            <a:xfrm>
              <a:off x="2366" y="3538"/>
              <a:ext cx="218" cy="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8" name="Rectangle 158"/>
            <p:cNvSpPr>
              <a:spLocks noChangeArrowheads="1"/>
            </p:cNvSpPr>
            <p:nvPr/>
          </p:nvSpPr>
          <p:spPr bwMode="auto">
            <a:xfrm>
              <a:off x="2366" y="3543"/>
              <a:ext cx="1" cy="1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09" name="Rectangle 159"/>
            <p:cNvSpPr>
              <a:spLocks noChangeArrowheads="1"/>
            </p:cNvSpPr>
            <p:nvPr/>
          </p:nvSpPr>
          <p:spPr bwMode="auto">
            <a:xfrm>
              <a:off x="2583" y="3543"/>
              <a:ext cx="1" cy="1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0" name="Rectangle 160"/>
            <p:cNvSpPr>
              <a:spLocks noChangeArrowheads="1"/>
            </p:cNvSpPr>
            <p:nvPr/>
          </p:nvSpPr>
          <p:spPr bwMode="auto">
            <a:xfrm>
              <a:off x="2367" y="3543"/>
              <a:ext cx="216" cy="1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1" name="Rectangle 161"/>
            <p:cNvSpPr>
              <a:spLocks noChangeArrowheads="1"/>
            </p:cNvSpPr>
            <p:nvPr/>
          </p:nvSpPr>
          <p:spPr bwMode="auto">
            <a:xfrm>
              <a:off x="2367" y="354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12" name="Rectangle 162"/>
            <p:cNvSpPr>
              <a:spLocks noChangeArrowheads="1"/>
            </p:cNvSpPr>
            <p:nvPr/>
          </p:nvSpPr>
          <p:spPr bwMode="auto">
            <a:xfrm>
              <a:off x="110" y="353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3" name="Rectangle 163"/>
            <p:cNvSpPr>
              <a:spLocks noChangeArrowheads="1"/>
            </p:cNvSpPr>
            <p:nvPr/>
          </p:nvSpPr>
          <p:spPr bwMode="auto">
            <a:xfrm>
              <a:off x="116" y="3532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4" name="Rectangle 164"/>
            <p:cNvSpPr>
              <a:spLocks noChangeArrowheads="1"/>
            </p:cNvSpPr>
            <p:nvPr/>
          </p:nvSpPr>
          <p:spPr bwMode="auto">
            <a:xfrm>
              <a:off x="2359" y="3532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5" name="Rectangle 165"/>
            <p:cNvSpPr>
              <a:spLocks noChangeArrowheads="1"/>
            </p:cNvSpPr>
            <p:nvPr/>
          </p:nvSpPr>
          <p:spPr bwMode="auto">
            <a:xfrm>
              <a:off x="2366" y="3532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6" name="Rectangle 166"/>
            <p:cNvSpPr>
              <a:spLocks noChangeArrowheads="1"/>
            </p:cNvSpPr>
            <p:nvPr/>
          </p:nvSpPr>
          <p:spPr bwMode="auto">
            <a:xfrm>
              <a:off x="2366" y="3538"/>
              <a:ext cx="219" cy="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7" name="Rectangle 167"/>
            <p:cNvSpPr>
              <a:spLocks noChangeArrowheads="1"/>
            </p:cNvSpPr>
            <p:nvPr/>
          </p:nvSpPr>
          <p:spPr bwMode="auto">
            <a:xfrm>
              <a:off x="2585" y="353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8" name="Rectangle 168"/>
            <p:cNvSpPr>
              <a:spLocks noChangeArrowheads="1"/>
            </p:cNvSpPr>
            <p:nvPr/>
          </p:nvSpPr>
          <p:spPr bwMode="auto">
            <a:xfrm>
              <a:off x="110" y="354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19" name="Rectangle 169"/>
            <p:cNvSpPr>
              <a:spLocks noChangeArrowheads="1"/>
            </p:cNvSpPr>
            <p:nvPr/>
          </p:nvSpPr>
          <p:spPr bwMode="auto">
            <a:xfrm>
              <a:off x="2359" y="3543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20" name="Rectangle 170"/>
            <p:cNvSpPr>
              <a:spLocks noChangeArrowheads="1"/>
            </p:cNvSpPr>
            <p:nvPr/>
          </p:nvSpPr>
          <p:spPr bwMode="auto">
            <a:xfrm>
              <a:off x="2585" y="354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21" name="Rectangle 171"/>
            <p:cNvSpPr>
              <a:spLocks noChangeArrowheads="1"/>
            </p:cNvSpPr>
            <p:nvPr/>
          </p:nvSpPr>
          <p:spPr bwMode="auto">
            <a:xfrm>
              <a:off x="118" y="3655"/>
              <a:ext cx="186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Апастовский территориальный отдел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22" name="Rectangle 172"/>
            <p:cNvSpPr>
              <a:spLocks noChangeArrowheads="1"/>
            </p:cNvSpPr>
            <p:nvPr/>
          </p:nvSpPr>
          <p:spPr bwMode="auto">
            <a:xfrm>
              <a:off x="1807" y="3658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23" name="Rectangle 173"/>
            <p:cNvSpPr>
              <a:spLocks noChangeArrowheads="1"/>
            </p:cNvSpPr>
            <p:nvPr/>
          </p:nvSpPr>
          <p:spPr bwMode="auto">
            <a:xfrm>
              <a:off x="2366" y="3651"/>
              <a:ext cx="218" cy="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24" name="Rectangle 174"/>
            <p:cNvSpPr>
              <a:spLocks noChangeArrowheads="1"/>
            </p:cNvSpPr>
            <p:nvPr/>
          </p:nvSpPr>
          <p:spPr bwMode="auto">
            <a:xfrm>
              <a:off x="2366" y="3656"/>
              <a:ext cx="1" cy="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25" name="Rectangle 175"/>
            <p:cNvSpPr>
              <a:spLocks noChangeArrowheads="1"/>
            </p:cNvSpPr>
            <p:nvPr/>
          </p:nvSpPr>
          <p:spPr bwMode="auto">
            <a:xfrm>
              <a:off x="2583" y="3656"/>
              <a:ext cx="1" cy="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26" name="Rectangle 176"/>
            <p:cNvSpPr>
              <a:spLocks noChangeArrowheads="1"/>
            </p:cNvSpPr>
            <p:nvPr/>
          </p:nvSpPr>
          <p:spPr bwMode="auto">
            <a:xfrm>
              <a:off x="2367" y="3656"/>
              <a:ext cx="216" cy="1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27" name="Rectangle 177"/>
            <p:cNvSpPr>
              <a:spLocks noChangeArrowheads="1"/>
            </p:cNvSpPr>
            <p:nvPr/>
          </p:nvSpPr>
          <p:spPr bwMode="auto">
            <a:xfrm>
              <a:off x="2367" y="3657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28" name="Rectangle 178"/>
            <p:cNvSpPr>
              <a:spLocks noChangeArrowheads="1"/>
            </p:cNvSpPr>
            <p:nvPr/>
          </p:nvSpPr>
          <p:spPr bwMode="auto">
            <a:xfrm>
              <a:off x="110" y="364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29" name="Rectangle 179"/>
            <p:cNvSpPr>
              <a:spLocks noChangeArrowheads="1"/>
            </p:cNvSpPr>
            <p:nvPr/>
          </p:nvSpPr>
          <p:spPr bwMode="auto">
            <a:xfrm>
              <a:off x="116" y="3645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0" name="Rectangle 180"/>
            <p:cNvSpPr>
              <a:spLocks noChangeArrowheads="1"/>
            </p:cNvSpPr>
            <p:nvPr/>
          </p:nvSpPr>
          <p:spPr bwMode="auto">
            <a:xfrm>
              <a:off x="2359" y="3645"/>
              <a:ext cx="7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1" name="Rectangle 181"/>
            <p:cNvSpPr>
              <a:spLocks noChangeArrowheads="1"/>
            </p:cNvSpPr>
            <p:nvPr/>
          </p:nvSpPr>
          <p:spPr bwMode="auto">
            <a:xfrm>
              <a:off x="2366" y="3645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2" name="Rectangle 182"/>
            <p:cNvSpPr>
              <a:spLocks noChangeArrowheads="1"/>
            </p:cNvSpPr>
            <p:nvPr/>
          </p:nvSpPr>
          <p:spPr bwMode="auto">
            <a:xfrm>
              <a:off x="2366" y="3651"/>
              <a:ext cx="219" cy="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3" name="Rectangle 183"/>
            <p:cNvSpPr>
              <a:spLocks noChangeArrowheads="1"/>
            </p:cNvSpPr>
            <p:nvPr/>
          </p:nvSpPr>
          <p:spPr bwMode="auto">
            <a:xfrm>
              <a:off x="2585" y="364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4" name="Rectangle 184"/>
            <p:cNvSpPr>
              <a:spLocks noChangeArrowheads="1"/>
            </p:cNvSpPr>
            <p:nvPr/>
          </p:nvSpPr>
          <p:spPr bwMode="auto">
            <a:xfrm>
              <a:off x="110" y="365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5" name="Rectangle 185"/>
            <p:cNvSpPr>
              <a:spLocks noChangeArrowheads="1"/>
            </p:cNvSpPr>
            <p:nvPr/>
          </p:nvSpPr>
          <p:spPr bwMode="auto">
            <a:xfrm>
              <a:off x="2359" y="3657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6" name="Rectangle 186"/>
            <p:cNvSpPr>
              <a:spLocks noChangeArrowheads="1"/>
            </p:cNvSpPr>
            <p:nvPr/>
          </p:nvSpPr>
          <p:spPr bwMode="auto">
            <a:xfrm>
              <a:off x="2585" y="365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37" name="Rectangle 187"/>
            <p:cNvSpPr>
              <a:spLocks noChangeArrowheads="1"/>
            </p:cNvSpPr>
            <p:nvPr/>
          </p:nvSpPr>
          <p:spPr bwMode="auto">
            <a:xfrm>
              <a:off x="118" y="3769"/>
              <a:ext cx="53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Казанский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38" name="Rectangle 188"/>
            <p:cNvSpPr>
              <a:spLocks noChangeArrowheads="1"/>
            </p:cNvSpPr>
            <p:nvPr/>
          </p:nvSpPr>
          <p:spPr bwMode="auto">
            <a:xfrm>
              <a:off x="572" y="3769"/>
              <a:ext cx="7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39" name="Rectangle 189"/>
            <p:cNvSpPr>
              <a:spLocks noChangeArrowheads="1"/>
            </p:cNvSpPr>
            <p:nvPr/>
          </p:nvSpPr>
          <p:spPr bwMode="auto">
            <a:xfrm>
              <a:off x="597" y="3769"/>
              <a:ext cx="1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территориальный отдел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40" name="Rectangle 190"/>
            <p:cNvSpPr>
              <a:spLocks noChangeArrowheads="1"/>
            </p:cNvSpPr>
            <p:nvPr/>
          </p:nvSpPr>
          <p:spPr bwMode="auto">
            <a:xfrm>
              <a:off x="1689" y="3772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41" name="Rectangle 191"/>
            <p:cNvSpPr>
              <a:spLocks noChangeArrowheads="1"/>
            </p:cNvSpPr>
            <p:nvPr/>
          </p:nvSpPr>
          <p:spPr bwMode="auto">
            <a:xfrm>
              <a:off x="2366" y="3765"/>
              <a:ext cx="218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42" name="Rectangle 192"/>
            <p:cNvSpPr>
              <a:spLocks noChangeArrowheads="1"/>
            </p:cNvSpPr>
            <p:nvPr/>
          </p:nvSpPr>
          <p:spPr bwMode="auto">
            <a:xfrm>
              <a:off x="2366" y="3770"/>
              <a:ext cx="1" cy="1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43" name="Rectangle 193"/>
            <p:cNvSpPr>
              <a:spLocks noChangeArrowheads="1"/>
            </p:cNvSpPr>
            <p:nvPr/>
          </p:nvSpPr>
          <p:spPr bwMode="auto">
            <a:xfrm>
              <a:off x="2583" y="3770"/>
              <a:ext cx="1" cy="1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44" name="Rectangle 194"/>
            <p:cNvSpPr>
              <a:spLocks noChangeArrowheads="1"/>
            </p:cNvSpPr>
            <p:nvPr/>
          </p:nvSpPr>
          <p:spPr bwMode="auto">
            <a:xfrm>
              <a:off x="2367" y="3770"/>
              <a:ext cx="216" cy="10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45" name="Rectangle 195"/>
            <p:cNvSpPr>
              <a:spLocks noChangeArrowheads="1"/>
            </p:cNvSpPr>
            <p:nvPr/>
          </p:nvSpPr>
          <p:spPr bwMode="auto">
            <a:xfrm>
              <a:off x="2367" y="377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46" name="Rectangle 196"/>
            <p:cNvSpPr>
              <a:spLocks noChangeArrowheads="1"/>
            </p:cNvSpPr>
            <p:nvPr/>
          </p:nvSpPr>
          <p:spPr bwMode="auto">
            <a:xfrm>
              <a:off x="110" y="375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47" name="Rectangle 197"/>
            <p:cNvSpPr>
              <a:spLocks noChangeArrowheads="1"/>
            </p:cNvSpPr>
            <p:nvPr/>
          </p:nvSpPr>
          <p:spPr bwMode="auto">
            <a:xfrm>
              <a:off x="116" y="3759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48" name="Rectangle 198"/>
            <p:cNvSpPr>
              <a:spLocks noChangeArrowheads="1"/>
            </p:cNvSpPr>
            <p:nvPr/>
          </p:nvSpPr>
          <p:spPr bwMode="auto">
            <a:xfrm>
              <a:off x="2359" y="3759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49" name="Rectangle 199"/>
            <p:cNvSpPr>
              <a:spLocks noChangeArrowheads="1"/>
            </p:cNvSpPr>
            <p:nvPr/>
          </p:nvSpPr>
          <p:spPr bwMode="auto">
            <a:xfrm>
              <a:off x="2366" y="3759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0" name="Rectangle 200"/>
            <p:cNvSpPr>
              <a:spLocks noChangeArrowheads="1"/>
            </p:cNvSpPr>
            <p:nvPr/>
          </p:nvSpPr>
          <p:spPr bwMode="auto">
            <a:xfrm>
              <a:off x="2366" y="3765"/>
              <a:ext cx="219" cy="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1" name="Rectangle 201"/>
            <p:cNvSpPr>
              <a:spLocks noChangeArrowheads="1"/>
            </p:cNvSpPr>
            <p:nvPr/>
          </p:nvSpPr>
          <p:spPr bwMode="auto">
            <a:xfrm>
              <a:off x="2585" y="375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2" name="Rectangle 202"/>
            <p:cNvSpPr>
              <a:spLocks noChangeArrowheads="1"/>
            </p:cNvSpPr>
            <p:nvPr/>
          </p:nvSpPr>
          <p:spPr bwMode="auto">
            <a:xfrm>
              <a:off x="110" y="3770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3" name="Rectangle 203"/>
            <p:cNvSpPr>
              <a:spLocks noChangeArrowheads="1"/>
            </p:cNvSpPr>
            <p:nvPr/>
          </p:nvSpPr>
          <p:spPr bwMode="auto">
            <a:xfrm>
              <a:off x="2359" y="3770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4" name="Rectangle 204"/>
            <p:cNvSpPr>
              <a:spLocks noChangeArrowheads="1"/>
            </p:cNvSpPr>
            <p:nvPr/>
          </p:nvSpPr>
          <p:spPr bwMode="auto">
            <a:xfrm>
              <a:off x="2585" y="3770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5" name="Rectangle 205"/>
            <p:cNvSpPr>
              <a:spLocks noChangeArrowheads="1"/>
            </p:cNvSpPr>
            <p:nvPr/>
          </p:nvSpPr>
          <p:spPr bwMode="auto">
            <a:xfrm>
              <a:off x="118" y="3882"/>
              <a:ext cx="234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Набережночелнинский</a:t>
              </a:r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территориальный отдел</a:t>
              </a:r>
              <a:endPara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6" name="Rectangle 206"/>
            <p:cNvSpPr>
              <a:spLocks noChangeArrowheads="1"/>
            </p:cNvSpPr>
            <p:nvPr/>
          </p:nvSpPr>
          <p:spPr bwMode="auto">
            <a:xfrm>
              <a:off x="2250" y="3885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7" name="Rectangle 207"/>
            <p:cNvSpPr>
              <a:spLocks noChangeArrowheads="1"/>
            </p:cNvSpPr>
            <p:nvPr/>
          </p:nvSpPr>
          <p:spPr bwMode="auto">
            <a:xfrm>
              <a:off x="2366" y="3879"/>
              <a:ext cx="218" cy="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8" name="Rectangle 208"/>
            <p:cNvSpPr>
              <a:spLocks noChangeArrowheads="1"/>
            </p:cNvSpPr>
            <p:nvPr/>
          </p:nvSpPr>
          <p:spPr bwMode="auto">
            <a:xfrm>
              <a:off x="2366" y="3883"/>
              <a:ext cx="1" cy="102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59" name="Rectangle 209"/>
            <p:cNvSpPr>
              <a:spLocks noChangeArrowheads="1"/>
            </p:cNvSpPr>
            <p:nvPr/>
          </p:nvSpPr>
          <p:spPr bwMode="auto">
            <a:xfrm>
              <a:off x="2583" y="3883"/>
              <a:ext cx="1" cy="102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0" name="Rectangle 210"/>
            <p:cNvSpPr>
              <a:spLocks noChangeArrowheads="1"/>
            </p:cNvSpPr>
            <p:nvPr/>
          </p:nvSpPr>
          <p:spPr bwMode="auto">
            <a:xfrm>
              <a:off x="2367" y="3883"/>
              <a:ext cx="216" cy="102"/>
            </a:xfrm>
            <a:prstGeom prst="rect">
              <a:avLst/>
            </a:prstGeom>
            <a:solidFill>
              <a:srgbClr val="AF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1" name="Rectangle 211"/>
            <p:cNvSpPr>
              <a:spLocks noChangeArrowheads="1"/>
            </p:cNvSpPr>
            <p:nvPr/>
          </p:nvSpPr>
          <p:spPr bwMode="auto">
            <a:xfrm>
              <a:off x="2367" y="3884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62" name="Rectangle 212"/>
            <p:cNvSpPr>
              <a:spLocks noChangeArrowheads="1"/>
            </p:cNvSpPr>
            <p:nvPr/>
          </p:nvSpPr>
          <p:spPr bwMode="auto">
            <a:xfrm>
              <a:off x="110" y="387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3" name="Rectangle 213"/>
            <p:cNvSpPr>
              <a:spLocks noChangeArrowheads="1"/>
            </p:cNvSpPr>
            <p:nvPr/>
          </p:nvSpPr>
          <p:spPr bwMode="auto">
            <a:xfrm>
              <a:off x="116" y="3872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4" name="Rectangle 214"/>
            <p:cNvSpPr>
              <a:spLocks noChangeArrowheads="1"/>
            </p:cNvSpPr>
            <p:nvPr/>
          </p:nvSpPr>
          <p:spPr bwMode="auto">
            <a:xfrm>
              <a:off x="2359" y="3872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5" name="Rectangle 215"/>
            <p:cNvSpPr>
              <a:spLocks noChangeArrowheads="1"/>
            </p:cNvSpPr>
            <p:nvPr/>
          </p:nvSpPr>
          <p:spPr bwMode="auto">
            <a:xfrm>
              <a:off x="2366" y="3872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6" name="Rectangle 216"/>
            <p:cNvSpPr>
              <a:spLocks noChangeArrowheads="1"/>
            </p:cNvSpPr>
            <p:nvPr/>
          </p:nvSpPr>
          <p:spPr bwMode="auto">
            <a:xfrm>
              <a:off x="2366" y="3878"/>
              <a:ext cx="219" cy="5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7" name="Rectangle 217"/>
            <p:cNvSpPr>
              <a:spLocks noChangeArrowheads="1"/>
            </p:cNvSpPr>
            <p:nvPr/>
          </p:nvSpPr>
          <p:spPr bwMode="auto">
            <a:xfrm>
              <a:off x="2585" y="3872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8" name="Rectangle 218"/>
            <p:cNvSpPr>
              <a:spLocks noChangeArrowheads="1"/>
            </p:cNvSpPr>
            <p:nvPr/>
          </p:nvSpPr>
          <p:spPr bwMode="auto">
            <a:xfrm>
              <a:off x="110" y="388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69" name="Rectangle 219"/>
            <p:cNvSpPr>
              <a:spLocks noChangeArrowheads="1"/>
            </p:cNvSpPr>
            <p:nvPr/>
          </p:nvSpPr>
          <p:spPr bwMode="auto">
            <a:xfrm>
              <a:off x="2359" y="3883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70" name="Rectangle 220"/>
            <p:cNvSpPr>
              <a:spLocks noChangeArrowheads="1"/>
            </p:cNvSpPr>
            <p:nvPr/>
          </p:nvSpPr>
          <p:spPr bwMode="auto">
            <a:xfrm>
              <a:off x="2585" y="3883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71" name="Rectangle 221"/>
            <p:cNvSpPr>
              <a:spLocks noChangeArrowheads="1"/>
            </p:cNvSpPr>
            <p:nvPr/>
          </p:nvSpPr>
          <p:spPr bwMode="auto">
            <a:xfrm>
              <a:off x="118" y="3996"/>
              <a:ext cx="195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Нижнекамский территориальный отдел</a:t>
              </a:r>
              <a:endPara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2" name="Rectangle 222"/>
            <p:cNvSpPr>
              <a:spLocks noChangeArrowheads="1"/>
            </p:cNvSpPr>
            <p:nvPr/>
          </p:nvSpPr>
          <p:spPr bwMode="auto">
            <a:xfrm>
              <a:off x="1883" y="3999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3" name="Rectangle 223"/>
            <p:cNvSpPr>
              <a:spLocks noChangeArrowheads="1"/>
            </p:cNvSpPr>
            <p:nvPr/>
          </p:nvSpPr>
          <p:spPr bwMode="auto">
            <a:xfrm>
              <a:off x="2366" y="3992"/>
              <a:ext cx="218" cy="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74" name="Rectangle 224"/>
            <p:cNvSpPr>
              <a:spLocks noChangeArrowheads="1"/>
            </p:cNvSpPr>
            <p:nvPr/>
          </p:nvSpPr>
          <p:spPr bwMode="auto">
            <a:xfrm>
              <a:off x="2366" y="3997"/>
              <a:ext cx="1" cy="1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75" name="Rectangle 225"/>
            <p:cNvSpPr>
              <a:spLocks noChangeArrowheads="1"/>
            </p:cNvSpPr>
            <p:nvPr/>
          </p:nvSpPr>
          <p:spPr bwMode="auto">
            <a:xfrm>
              <a:off x="2583" y="3997"/>
              <a:ext cx="1" cy="10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76" name="Rectangle 226"/>
            <p:cNvSpPr>
              <a:spLocks noChangeArrowheads="1"/>
            </p:cNvSpPr>
            <p:nvPr/>
          </p:nvSpPr>
          <p:spPr bwMode="auto">
            <a:xfrm>
              <a:off x="2367" y="3997"/>
              <a:ext cx="216" cy="102"/>
            </a:xfrm>
            <a:prstGeom prst="rect">
              <a:avLst/>
            </a:prstGeom>
            <a:solidFill>
              <a:srgbClr val="36A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77" name="Rectangle 227"/>
            <p:cNvSpPr>
              <a:spLocks noChangeArrowheads="1"/>
            </p:cNvSpPr>
            <p:nvPr/>
          </p:nvSpPr>
          <p:spPr bwMode="auto">
            <a:xfrm>
              <a:off x="2367" y="3998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8" name="Rectangle 228"/>
            <p:cNvSpPr>
              <a:spLocks noChangeArrowheads="1"/>
            </p:cNvSpPr>
            <p:nvPr/>
          </p:nvSpPr>
          <p:spPr bwMode="auto">
            <a:xfrm>
              <a:off x="110" y="398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79" name="Rectangle 229"/>
            <p:cNvSpPr>
              <a:spLocks noChangeArrowheads="1"/>
            </p:cNvSpPr>
            <p:nvPr/>
          </p:nvSpPr>
          <p:spPr bwMode="auto">
            <a:xfrm>
              <a:off x="116" y="3985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0" name="Rectangle 230"/>
            <p:cNvSpPr>
              <a:spLocks noChangeArrowheads="1"/>
            </p:cNvSpPr>
            <p:nvPr/>
          </p:nvSpPr>
          <p:spPr bwMode="auto">
            <a:xfrm>
              <a:off x="2359" y="3985"/>
              <a:ext cx="7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1" name="Rectangle 231"/>
            <p:cNvSpPr>
              <a:spLocks noChangeArrowheads="1"/>
            </p:cNvSpPr>
            <p:nvPr/>
          </p:nvSpPr>
          <p:spPr bwMode="auto">
            <a:xfrm>
              <a:off x="2366" y="3985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2" name="Rectangle 232"/>
            <p:cNvSpPr>
              <a:spLocks noChangeArrowheads="1"/>
            </p:cNvSpPr>
            <p:nvPr/>
          </p:nvSpPr>
          <p:spPr bwMode="auto">
            <a:xfrm>
              <a:off x="2366" y="3991"/>
              <a:ext cx="219" cy="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3" name="Rectangle 233"/>
            <p:cNvSpPr>
              <a:spLocks noChangeArrowheads="1"/>
            </p:cNvSpPr>
            <p:nvPr/>
          </p:nvSpPr>
          <p:spPr bwMode="auto">
            <a:xfrm>
              <a:off x="2585" y="3985"/>
              <a:ext cx="6" cy="1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4" name="Rectangle 234"/>
            <p:cNvSpPr>
              <a:spLocks noChangeArrowheads="1"/>
            </p:cNvSpPr>
            <p:nvPr/>
          </p:nvSpPr>
          <p:spPr bwMode="auto">
            <a:xfrm>
              <a:off x="110" y="399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5" name="Rectangle 235"/>
            <p:cNvSpPr>
              <a:spLocks noChangeArrowheads="1"/>
            </p:cNvSpPr>
            <p:nvPr/>
          </p:nvSpPr>
          <p:spPr bwMode="auto">
            <a:xfrm>
              <a:off x="2359" y="3997"/>
              <a:ext cx="7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6" name="Rectangle 236"/>
            <p:cNvSpPr>
              <a:spLocks noChangeArrowheads="1"/>
            </p:cNvSpPr>
            <p:nvPr/>
          </p:nvSpPr>
          <p:spPr bwMode="auto">
            <a:xfrm>
              <a:off x="2585" y="3997"/>
              <a:ext cx="6" cy="102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87" name="Rectangle 237"/>
            <p:cNvSpPr>
              <a:spLocks noChangeArrowheads="1"/>
            </p:cNvSpPr>
            <p:nvPr/>
          </p:nvSpPr>
          <p:spPr bwMode="auto">
            <a:xfrm>
              <a:off x="118" y="4109"/>
              <a:ext cx="5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Сабинский</a:t>
              </a:r>
              <a:endPara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8" name="Rectangle 238"/>
            <p:cNvSpPr>
              <a:spLocks noChangeArrowheads="1"/>
            </p:cNvSpPr>
            <p:nvPr/>
          </p:nvSpPr>
          <p:spPr bwMode="auto">
            <a:xfrm>
              <a:off x="598" y="4109"/>
              <a:ext cx="122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территориальный отдел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9" name="Rectangle 239"/>
            <p:cNvSpPr>
              <a:spLocks noChangeArrowheads="1"/>
            </p:cNvSpPr>
            <p:nvPr/>
          </p:nvSpPr>
          <p:spPr bwMode="auto">
            <a:xfrm>
              <a:off x="1690" y="4112"/>
              <a:ext cx="6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0" name="Rectangle 240"/>
            <p:cNvSpPr>
              <a:spLocks noChangeArrowheads="1"/>
            </p:cNvSpPr>
            <p:nvPr/>
          </p:nvSpPr>
          <p:spPr bwMode="auto">
            <a:xfrm>
              <a:off x="2366" y="4105"/>
              <a:ext cx="218" cy="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1" name="Rectangle 241"/>
            <p:cNvSpPr>
              <a:spLocks noChangeArrowheads="1"/>
            </p:cNvSpPr>
            <p:nvPr/>
          </p:nvSpPr>
          <p:spPr bwMode="auto">
            <a:xfrm>
              <a:off x="2366" y="4110"/>
              <a:ext cx="1" cy="10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2" name="Rectangle 242"/>
            <p:cNvSpPr>
              <a:spLocks noChangeArrowheads="1"/>
            </p:cNvSpPr>
            <p:nvPr/>
          </p:nvSpPr>
          <p:spPr bwMode="auto">
            <a:xfrm>
              <a:off x="2583" y="4110"/>
              <a:ext cx="1" cy="10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3" name="Rectangle 243"/>
            <p:cNvSpPr>
              <a:spLocks noChangeArrowheads="1"/>
            </p:cNvSpPr>
            <p:nvPr/>
          </p:nvSpPr>
          <p:spPr bwMode="auto">
            <a:xfrm>
              <a:off x="2367" y="4110"/>
              <a:ext cx="216" cy="10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4" name="Rectangle 244"/>
            <p:cNvSpPr>
              <a:spLocks noChangeArrowheads="1"/>
            </p:cNvSpPr>
            <p:nvPr/>
          </p:nvSpPr>
          <p:spPr bwMode="auto">
            <a:xfrm>
              <a:off x="2367" y="4110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5" name="Rectangle 245"/>
            <p:cNvSpPr>
              <a:spLocks noChangeArrowheads="1"/>
            </p:cNvSpPr>
            <p:nvPr/>
          </p:nvSpPr>
          <p:spPr bwMode="auto">
            <a:xfrm>
              <a:off x="110" y="409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6" name="Rectangle 246"/>
            <p:cNvSpPr>
              <a:spLocks noChangeArrowheads="1"/>
            </p:cNvSpPr>
            <p:nvPr/>
          </p:nvSpPr>
          <p:spPr bwMode="auto">
            <a:xfrm>
              <a:off x="116" y="4099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7" name="Rectangle 247"/>
            <p:cNvSpPr>
              <a:spLocks noChangeArrowheads="1"/>
            </p:cNvSpPr>
            <p:nvPr/>
          </p:nvSpPr>
          <p:spPr bwMode="auto">
            <a:xfrm>
              <a:off x="2359" y="4099"/>
              <a:ext cx="7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8" name="Rectangle 248"/>
            <p:cNvSpPr>
              <a:spLocks noChangeArrowheads="1"/>
            </p:cNvSpPr>
            <p:nvPr/>
          </p:nvSpPr>
          <p:spPr bwMode="auto">
            <a:xfrm>
              <a:off x="2366" y="4099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899" name="Rectangle 249"/>
            <p:cNvSpPr>
              <a:spLocks noChangeArrowheads="1"/>
            </p:cNvSpPr>
            <p:nvPr/>
          </p:nvSpPr>
          <p:spPr bwMode="auto">
            <a:xfrm>
              <a:off x="2366" y="4105"/>
              <a:ext cx="219" cy="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0" name="Rectangle 250"/>
            <p:cNvSpPr>
              <a:spLocks noChangeArrowheads="1"/>
            </p:cNvSpPr>
            <p:nvPr/>
          </p:nvSpPr>
          <p:spPr bwMode="auto">
            <a:xfrm>
              <a:off x="2585" y="4099"/>
              <a:ext cx="6" cy="11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1" name="Rectangle 251"/>
            <p:cNvSpPr>
              <a:spLocks noChangeArrowheads="1"/>
            </p:cNvSpPr>
            <p:nvPr/>
          </p:nvSpPr>
          <p:spPr bwMode="auto">
            <a:xfrm>
              <a:off x="110" y="4110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2" name="Rectangle 252"/>
            <p:cNvSpPr>
              <a:spLocks noChangeArrowheads="1"/>
            </p:cNvSpPr>
            <p:nvPr/>
          </p:nvSpPr>
          <p:spPr bwMode="auto">
            <a:xfrm>
              <a:off x="110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3" name="Rectangle 253"/>
            <p:cNvSpPr>
              <a:spLocks noChangeArrowheads="1"/>
            </p:cNvSpPr>
            <p:nvPr/>
          </p:nvSpPr>
          <p:spPr bwMode="auto">
            <a:xfrm>
              <a:off x="110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4" name="Rectangle 254"/>
            <p:cNvSpPr>
              <a:spLocks noChangeArrowheads="1"/>
            </p:cNvSpPr>
            <p:nvPr/>
          </p:nvSpPr>
          <p:spPr bwMode="auto">
            <a:xfrm>
              <a:off x="116" y="4213"/>
              <a:ext cx="2243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5" name="Rectangle 255"/>
            <p:cNvSpPr>
              <a:spLocks noChangeArrowheads="1"/>
            </p:cNvSpPr>
            <p:nvPr/>
          </p:nvSpPr>
          <p:spPr bwMode="auto">
            <a:xfrm>
              <a:off x="2359" y="4110"/>
              <a:ext cx="7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6" name="Rectangle 256"/>
            <p:cNvSpPr>
              <a:spLocks noChangeArrowheads="1"/>
            </p:cNvSpPr>
            <p:nvPr/>
          </p:nvSpPr>
          <p:spPr bwMode="auto">
            <a:xfrm>
              <a:off x="2359" y="4213"/>
              <a:ext cx="7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7" name="Rectangle 257"/>
            <p:cNvSpPr>
              <a:spLocks noChangeArrowheads="1"/>
            </p:cNvSpPr>
            <p:nvPr/>
          </p:nvSpPr>
          <p:spPr bwMode="auto">
            <a:xfrm>
              <a:off x="2366" y="4213"/>
              <a:ext cx="219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8" name="Rectangle 258"/>
            <p:cNvSpPr>
              <a:spLocks noChangeArrowheads="1"/>
            </p:cNvSpPr>
            <p:nvPr/>
          </p:nvSpPr>
          <p:spPr bwMode="auto">
            <a:xfrm>
              <a:off x="2585" y="4110"/>
              <a:ext cx="6" cy="103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09" name="Rectangle 259"/>
            <p:cNvSpPr>
              <a:spLocks noChangeArrowheads="1"/>
            </p:cNvSpPr>
            <p:nvPr/>
          </p:nvSpPr>
          <p:spPr bwMode="auto">
            <a:xfrm>
              <a:off x="2585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10" name="Rectangle 260"/>
            <p:cNvSpPr>
              <a:spLocks noChangeArrowheads="1"/>
            </p:cNvSpPr>
            <p:nvPr/>
          </p:nvSpPr>
          <p:spPr bwMode="auto">
            <a:xfrm>
              <a:off x="2585" y="4213"/>
              <a:ext cx="6" cy="6"/>
            </a:xfrm>
            <a:prstGeom prst="rect">
              <a:avLst/>
            </a:prstGeom>
            <a:solidFill>
              <a:srgbClr val="D2A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911" name="Rectangle 261"/>
            <p:cNvSpPr>
              <a:spLocks noChangeArrowheads="1"/>
            </p:cNvSpPr>
            <p:nvPr/>
          </p:nvSpPr>
          <p:spPr bwMode="auto">
            <a:xfrm>
              <a:off x="113" y="4219"/>
              <a:ext cx="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6543" y="6417460"/>
            <a:ext cx="8826766" cy="295669"/>
          </a:xfrm>
          <a:prstGeom prst="rect">
            <a:avLst/>
          </a:prstGeom>
          <a:solidFill>
            <a:srgbClr val="3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ТЕРРИТОРИАЛЬНЫХ ОТДЕЛОВ , 43 ГОСВЕТИНСПЕКТОРА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ветеринарный надзор Республики Татарстан </a:t>
            </a:r>
          </a:p>
        </p:txBody>
      </p:sp>
    </p:spTree>
    <p:extLst>
      <p:ext uri="{BB962C8B-B14F-4D97-AF65-F5344CB8AC3E}">
        <p14:creationId xmlns:p14="http://schemas.microsoft.com/office/powerpoint/2010/main" val="183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надзорной деятельность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962393"/>
              </p:ext>
            </p:extLst>
          </p:nvPr>
        </p:nvGraphicFramePr>
        <p:xfrm>
          <a:off x="395536" y="692692"/>
          <a:ext cx="8352927" cy="554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232248"/>
                <a:gridCol w="2736303"/>
              </a:tblGrid>
              <a:tr h="77654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проверок: 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lvl="1"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Плановых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lvl="1"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Внеплановых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Выявлено нарушений 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Выдано предписаний 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</a:tr>
              <a:tr h="88534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Наложено штрафов (тыс. рублей)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3166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0" y="44623"/>
            <a:ext cx="9152639" cy="8311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несанкционированной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торговли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0991"/>
              </p:ext>
            </p:extLst>
          </p:nvPr>
        </p:nvGraphicFramePr>
        <p:xfrm>
          <a:off x="392513" y="2060848"/>
          <a:ext cx="8352927" cy="309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819"/>
                <a:gridCol w="1927805"/>
                <a:gridCol w="2736303"/>
              </a:tblGrid>
              <a:tr h="77654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 требований ветеринарного 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Наложено штрафов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(тыс. рублей)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работы на постах ДПС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99976"/>
              </p:ext>
            </p:extLst>
          </p:nvPr>
        </p:nvGraphicFramePr>
        <p:xfrm>
          <a:off x="395536" y="1235134"/>
          <a:ext cx="8352927" cy="438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800200"/>
                <a:gridCol w="2376263"/>
              </a:tblGrid>
              <a:tr h="77654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Возбуждено дел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 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Наложено штрафов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(тыс. рублей) 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1608 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Возвращено продукции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(тонн)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  <a:tr h="77654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Возвращено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животных (голов)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1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8639" y="2239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Евродон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345" y="752697"/>
            <a:ext cx="2512467" cy="2208252"/>
          </a:xfrm>
          <a:prstGeom prst="rect">
            <a:avLst/>
          </a:prstGeom>
          <a:solidFill>
            <a:srgbClr val="FFC000">
              <a:alpha val="26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Ростовская область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975397" y="2029326"/>
            <a:ext cx="2892747" cy="922003"/>
          </a:xfrm>
          <a:prstGeom prst="rightArrow">
            <a:avLst/>
          </a:prstGeom>
          <a:solidFill>
            <a:srgbClr val="FFC000">
              <a:alpha val="19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799 тонн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754799"/>
            <a:ext cx="2512467" cy="220825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 Татарстан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97" y="673598"/>
            <a:ext cx="963000" cy="13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ФОТКИ\уничтожение продукции евродон\IMG_26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70099"/>
            <a:ext cx="1578591" cy="8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КИ\уничтожение продукции евродон\IMG_26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32" y="3213677"/>
            <a:ext cx="2301875" cy="34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КИ\уничтожение продукции евродон\IMG_26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3" y="3213677"/>
            <a:ext cx="2301875" cy="34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КИ\уничтожение продукции евродон\IMG_26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29" y="3213677"/>
            <a:ext cx="2335743" cy="34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8639" y="2239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Птицекомплекс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Лаишевский»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Лаишевского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муниципального района</a:t>
            </a:r>
          </a:p>
        </p:txBody>
      </p:sp>
      <p:pic>
        <p:nvPicPr>
          <p:cNvPr id="2050" name="Picture 2" descr="D:\Документы\Грипп птиц 25 лет октября Лаишевский район 08 апреля 2017\пф лаишевский\фото\IMG_4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7862" y="1370817"/>
            <a:ext cx="2295814" cy="1710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\Грипп птиц 25 лет октября Лаишевский район 08 апреля 2017\пф лаишевский\фото\IMG_4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2358" y="1189180"/>
            <a:ext cx="2358421" cy="201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\Грипп птиц 25 лет октября Лаишевский район 08 апреля 2017\пф лаишевский\фото\IMG_4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2356" y="3876704"/>
            <a:ext cx="2358421" cy="201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окументы\Грипп птиц 25 лет октября Лаишевский район 08 апреля 2017\пф лаишевский\фото\IMG_48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0935" y="4067897"/>
            <a:ext cx="2389666" cy="1710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окументы\Грипп птиц 25 лет октября Лаишевский район 08 апреля 2017\пф лаишевский\фото\IMG_48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4956" y="1708244"/>
            <a:ext cx="5184578" cy="3888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229"/>
          <p:cNvSpPr/>
          <p:nvPr/>
        </p:nvSpPr>
        <p:spPr>
          <a:xfrm>
            <a:off x="8639" y="22396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8CFE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653" name="AutoShape 6"/>
          <p:cNvSpPr>
            <a:spLocks noChangeAspect="1" noChangeArrowheads="1" noTextEdit="1"/>
          </p:cNvSpPr>
          <p:nvPr/>
        </p:nvSpPr>
        <p:spPr bwMode="auto">
          <a:xfrm>
            <a:off x="890874" y="980728"/>
            <a:ext cx="8145622" cy="55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190" tIns="59095" rIns="118190" bIns="59095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7325" y="76001"/>
            <a:ext cx="8965314" cy="79973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70AD47">
                  <a:lumMod val="75000"/>
                </a:srgbClr>
              </a:buClr>
              <a:buSzPct val="128000"/>
            </a:pPr>
            <a:endParaRPr lang="ru-RU" sz="3200" b="1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01" name="Номер слайда 2"/>
          <p:cNvSpPr txBox="1">
            <a:spLocks/>
          </p:cNvSpPr>
          <p:nvPr/>
        </p:nvSpPr>
        <p:spPr>
          <a:xfrm>
            <a:off x="8748464" y="6467301"/>
            <a:ext cx="36004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596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Купирование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очага инфекции </a:t>
            </a:r>
          </a:p>
        </p:txBody>
      </p:sp>
      <p:pic>
        <p:nvPicPr>
          <p:cNvPr id="3074" name="Picture 2" descr="D:\Документы\Грипп птиц 25 лет октября Лаишевский район 08 апреля 2017\пф лаишевский\фото\IMG_4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8298" y="1295430"/>
            <a:ext cx="3262965" cy="2163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\Грипп птиц 25 лет октября Лаишевский район 08 апреля 2017\пф лаишевский\фото\IMG_4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3267" y="1274359"/>
            <a:ext cx="3262968" cy="2236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\Грипп птиц 25 лет октября Лаишевский район 08 апреля 2017\пф лаишевский\фото\IMG_4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4028" y="1401562"/>
            <a:ext cx="3278456" cy="196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окументы\Грипп птиц 25 лет октября Лаишевский район 08 апреля 2017\IMG_25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86" y="745574"/>
            <a:ext cx="2197753" cy="3262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окументы\Грипп птиц 25 лет октября Лаишевский район 08 апреля 2017\IMG_32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116644"/>
            <a:ext cx="1899915" cy="253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Документы\Грипп птиц 25 лет октября Лаишевский район 08 апреля 2017\IMG_32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82" y="4116644"/>
            <a:ext cx="1970159" cy="253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Документы\Грипп птиц 25 лет октября Лаишевский район 08 апреля 2017\IMG_36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66" y="4255691"/>
            <a:ext cx="3096344" cy="2322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284</Words>
  <Application>Microsoft Office PowerPoint</Application>
  <PresentationFormat>Экран (4:3)</PresentationFormat>
  <Paragraphs>177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3_Тема Office</vt:lpstr>
      <vt:lpstr>ИТОГИ НАДЗОРНОЙ ДЕЯТЕЛЬНОСТИ ЗА 1 ПОЛУГОДИЕ 2017 ГОДА</vt:lpstr>
      <vt:lpstr>Презентация PowerPoint</vt:lpstr>
      <vt:lpstr>Государственный ветеринарный надзор Республики Татарстан </vt:lpstr>
      <vt:lpstr>Анализ надзорной деятельность</vt:lpstr>
      <vt:lpstr>Выявление мест  несанкционированной торговли </vt:lpstr>
      <vt:lpstr>Анализ работы на постах ДПС </vt:lpstr>
      <vt:lpstr>ООО «Евродон»</vt:lpstr>
      <vt:lpstr>ООО «Птицекомплекс Лаишевский» Лаишевского муниципального района</vt:lpstr>
      <vt:lpstr>Купирование очага инфекции </vt:lpstr>
      <vt:lpstr>На территории Республики Татарстан  1010 биотермических ям 808 сибиреязвенных захоронений.</vt:lpstr>
      <vt:lpstr>Информационная система меркурий в РТ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при оформлении ВСД</dc:title>
  <dc:creator>Orgotdel</dc:creator>
  <cp:lastModifiedBy>Orgotdel</cp:lastModifiedBy>
  <cp:revision>404</cp:revision>
  <cp:lastPrinted>2017-01-30T14:48:19Z</cp:lastPrinted>
  <dcterms:created xsi:type="dcterms:W3CDTF">2016-09-15T07:25:45Z</dcterms:created>
  <dcterms:modified xsi:type="dcterms:W3CDTF">2017-07-27T05:43:41Z</dcterms:modified>
</cp:coreProperties>
</file>