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6"/>
  </p:notesMasterIdLst>
  <p:sldIdLst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3" autoAdjust="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90FE9-0B05-44A1-8E28-B3DBBEE66BAB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CB03D-52F8-45FC-9D51-CC9AF1B89D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83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9ED156-2732-479E-8410-D5807628268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9ED156-2732-479E-8410-D5807628268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9ED156-2732-479E-8410-D5807628268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3476599"/>
          </a:xfrm>
        </p:spPr>
        <p:txBody>
          <a:bodyPr>
            <a:noAutofit/>
          </a:bodyPr>
          <a:lstStyle/>
          <a:p>
            <a:r>
              <a:rPr lang="ru-RU" sz="5400" dirty="0"/>
              <a:t>Обучение могут пройти и сотрудники ветеринарных служб, и хозяйствующие субъекты.</a:t>
            </a:r>
          </a:p>
        </p:txBody>
      </p:sp>
    </p:spTree>
    <p:extLst>
      <p:ext uri="{BB962C8B-B14F-4D97-AF65-F5344CB8AC3E}">
        <p14:creationId xmlns:p14="http://schemas.microsoft.com/office/powerpoint/2010/main" val="223911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Обучение в формате </a:t>
            </a:r>
            <a:r>
              <a:rPr lang="ru-RU" sz="2800" dirty="0" err="1"/>
              <a:t>вебинара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ru-RU" b="1" dirty="0" smtClean="0"/>
              <a:t>Обучение </a:t>
            </a:r>
            <a:r>
              <a:rPr lang="ru-RU" b="1" dirty="0"/>
              <a:t>проходит централизованно в формате </a:t>
            </a:r>
            <a:r>
              <a:rPr lang="ru-RU" b="1" dirty="0" err="1"/>
              <a:t>вебинара</a:t>
            </a:r>
            <a:r>
              <a:rPr lang="ru-RU" b="1" dirty="0"/>
              <a:t> посредством </a:t>
            </a:r>
            <a:r>
              <a:rPr lang="ru-RU" b="1" dirty="0" err="1"/>
              <a:t>интернет-соединения</a:t>
            </a:r>
            <a:r>
              <a:rPr lang="ru-RU" b="1" dirty="0"/>
              <a:t> через программу </a:t>
            </a:r>
            <a:r>
              <a:rPr lang="ru-RU" b="1" dirty="0" err="1"/>
              <a:t>Skype</a:t>
            </a:r>
            <a:r>
              <a:rPr lang="ru-RU" b="1" dirty="0"/>
              <a:t> без взимания оплаты (бесплатно).</a:t>
            </a:r>
          </a:p>
          <a:p>
            <a:endParaRPr lang="ru-RU" b="1" dirty="0"/>
          </a:p>
          <a:p>
            <a:pPr marL="109728" indent="0">
              <a:buNone/>
            </a:pPr>
            <a:r>
              <a:rPr lang="ru-RU" b="1" dirty="0"/>
              <a:t>Руководителю хозяйствующего субъекта (фирмы) необходимо отобрать по одному (или несколько) представителю, который будет участвовать в обучении.</a:t>
            </a:r>
          </a:p>
          <a:p>
            <a:pPr marL="109728" indent="0">
              <a:buNone/>
            </a:pPr>
            <a:r>
              <a:rPr lang="ru-RU" b="1" dirty="0"/>
              <a:t>В дальнейшем сотрудник будет распространять информацию на том предприятии, на котором он работает.</a:t>
            </a:r>
          </a:p>
          <a:p>
            <a:endParaRPr lang="ru-RU" b="1" dirty="0"/>
          </a:p>
          <a:p>
            <a:pPr marL="109728" indent="0">
              <a:buNone/>
            </a:pPr>
            <a:r>
              <a:rPr lang="ru-RU" b="1" dirty="0"/>
              <a:t>Таким образом, руководитель хозяйствующего субъекта (фирмы) оформляет заявку в свободной форме с просьбой о проведении обучения на адрес технической поддержки mercury@fsvps.ru.</a:t>
            </a:r>
          </a:p>
          <a:p>
            <a:endParaRPr lang="ru-RU" b="1" dirty="0"/>
          </a:p>
          <a:p>
            <a:pPr marL="109728" indent="0">
              <a:buNone/>
            </a:pPr>
            <a:r>
              <a:rPr lang="ru-RU" b="1" dirty="0"/>
              <a:t>В заявке указывается:</a:t>
            </a:r>
          </a:p>
          <a:p>
            <a:r>
              <a:rPr lang="ru-RU" b="1" dirty="0"/>
              <a:t>– список участников, логин-</a:t>
            </a:r>
            <a:r>
              <a:rPr lang="ru-RU" b="1" dirty="0" err="1"/>
              <a:t>skype</a:t>
            </a:r>
            <a:r>
              <a:rPr lang="ru-RU" b="1" dirty="0"/>
              <a:t>;</a:t>
            </a:r>
          </a:p>
          <a:p>
            <a:r>
              <a:rPr lang="ru-RU" b="1" dirty="0"/>
              <a:t>– предполагаемое количество участников;</a:t>
            </a:r>
          </a:p>
          <a:p>
            <a:r>
              <a:rPr lang="ru-RU" b="1" dirty="0"/>
              <a:t>– желаемая дата проведения </a:t>
            </a:r>
            <a:r>
              <a:rPr lang="ru-RU" b="1" dirty="0" err="1"/>
              <a:t>вебинара</a:t>
            </a:r>
            <a:r>
              <a:rPr lang="ru-RU" b="1" dirty="0"/>
              <a:t> и удобное время (по Московскому времени); – контактное лицо, номера телефонов.</a:t>
            </a:r>
          </a:p>
          <a:p>
            <a:endParaRPr lang="ru-RU" b="1" dirty="0"/>
          </a:p>
          <a:p>
            <a:pPr marL="109728" indent="0">
              <a:buNone/>
            </a:pPr>
            <a:r>
              <a:rPr lang="ru-RU" b="1" dirty="0"/>
              <a:t>Затем, после получения заявки, сотрудники технической поддержки согласуют дату и время проведения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128387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Обучение в Центре повышения квалификации на базе ГБУ </a:t>
            </a:r>
            <a:r>
              <a:rPr lang="ru-RU" sz="2800" dirty="0" err="1"/>
              <a:t>МосВетОбъединение</a:t>
            </a:r>
            <a:r>
              <a:rPr lang="ru-RU" sz="2800" dirty="0"/>
              <a:t> </a:t>
            </a:r>
            <a:endParaRPr lang="ru-RU" sz="2800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 fontScale="32500" lnSpcReduction="20000"/>
          </a:bodyPr>
          <a:lstStyle/>
          <a:p>
            <a:pPr marL="109728" indent="0">
              <a:buNone/>
            </a:pPr>
            <a:r>
              <a:rPr lang="ru-RU" b="1" dirty="0"/>
              <a:t>На базе курса «Организация ветеринарно-санитарной экспертизы на предприятиях мясной, молочной, рыбной промышленности, в государственных лабораториях ветеринарно-санитарной экспертизы на рынках и предприятиях по хранению продукции животного происхождения"</a:t>
            </a:r>
          </a:p>
          <a:p>
            <a:pPr marL="109728" indent="0">
              <a:buNone/>
            </a:pPr>
            <a:r>
              <a:rPr lang="ru-RU" b="1" dirty="0"/>
              <a:t>организовано обучение ветеринарных специалистов управлений ветеринарией субъектов Российской Федерации по работе в Подсистеме государственной ветеринарной экспертизы (</a:t>
            </a:r>
            <a:r>
              <a:rPr lang="ru-RU" b="1" dirty="0" err="1"/>
              <a:t>Меркурий.ГВЭ</a:t>
            </a:r>
            <a:r>
              <a:rPr lang="ru-RU" b="1" dirty="0"/>
              <a:t>) и Подсистеме хозяйствующего субъекта (</a:t>
            </a:r>
            <a:r>
              <a:rPr lang="ru-RU" b="1" dirty="0" err="1"/>
              <a:t>Меркурий.ХС</a:t>
            </a:r>
            <a:r>
              <a:rPr lang="ru-RU" b="1" dirty="0"/>
              <a:t>) Федеральной государственной информационный системы «Меркурий».</a:t>
            </a:r>
          </a:p>
          <a:p>
            <a:pPr marL="109728" indent="0">
              <a:buNone/>
            </a:pPr>
            <a:endParaRPr lang="ru-RU" b="1" dirty="0"/>
          </a:p>
          <a:p>
            <a:pPr marL="109728" indent="0">
              <a:buNone/>
            </a:pPr>
            <a:r>
              <a:rPr lang="ru-RU" b="1" dirty="0"/>
              <a:t>Срок обучения 16 часов (2 рабочих дня).</a:t>
            </a:r>
          </a:p>
          <a:p>
            <a:pPr marL="109728" indent="0">
              <a:buNone/>
            </a:pPr>
            <a:endParaRPr lang="ru-RU" b="1" dirty="0"/>
          </a:p>
          <a:p>
            <a:pPr marL="109728" indent="0">
              <a:buNone/>
            </a:pPr>
            <a:r>
              <a:rPr lang="ru-RU" b="1" dirty="0"/>
              <a:t>Занятия проводятся в Филиале Учебного Центра по адресу: г. Москва, ул. Старый Гай, д. 10 А.</a:t>
            </a:r>
          </a:p>
          <a:p>
            <a:pPr marL="109728" indent="0">
              <a:buNone/>
            </a:pPr>
            <a:endParaRPr lang="ru-RU" b="1" dirty="0"/>
          </a:p>
          <a:p>
            <a:pPr marL="109728" indent="0">
              <a:buNone/>
            </a:pPr>
            <a:r>
              <a:rPr lang="ru-RU" b="1" dirty="0"/>
              <a:t>По окончании обучения и сдачи экзамена слушателям выдается "Удостоверение о краткосрочном повышении квалификации".</a:t>
            </a:r>
          </a:p>
          <a:p>
            <a:pPr marL="109728" indent="0">
              <a:buNone/>
            </a:pPr>
            <a:endParaRPr lang="ru-RU" b="1" dirty="0"/>
          </a:p>
          <a:p>
            <a:pPr marL="109728" indent="0">
              <a:buNone/>
            </a:pPr>
            <a:r>
              <a:rPr lang="ru-RU" b="1" dirty="0"/>
              <a:t>На курсах повышения квалификации могут обучаться ветеринарные врачи из других областей и регионов Российской Федерации, (как от организации, так и самостоятельно).</a:t>
            </a:r>
          </a:p>
          <a:p>
            <a:pPr marL="109728" indent="0">
              <a:buNone/>
            </a:pPr>
            <a:endParaRPr lang="ru-RU" b="1" dirty="0"/>
          </a:p>
          <a:p>
            <a:pPr marL="109728" indent="0">
              <a:buNone/>
            </a:pPr>
            <a:r>
              <a:rPr lang="ru-RU" b="1" dirty="0"/>
              <a:t>Стоимость курса уточнять по контактным телефонам:</a:t>
            </a:r>
          </a:p>
          <a:p>
            <a:pPr marL="109728" indent="0">
              <a:buNone/>
            </a:pPr>
            <a:endParaRPr lang="ru-RU" b="1" dirty="0"/>
          </a:p>
          <a:p>
            <a:pPr marL="109728" indent="0">
              <a:buNone/>
            </a:pPr>
            <a:r>
              <a:rPr lang="ru-RU" b="1" dirty="0"/>
              <a:t>8 (495) 633-78-06,</a:t>
            </a:r>
          </a:p>
          <a:p>
            <a:pPr marL="109728" indent="0">
              <a:buNone/>
            </a:pPr>
            <a:r>
              <a:rPr lang="ru-RU" b="1" dirty="0"/>
              <a:t>8 (495) 633-77-05,</a:t>
            </a:r>
          </a:p>
          <a:p>
            <a:pPr marL="109728" indent="0">
              <a:buNone/>
            </a:pPr>
            <a:r>
              <a:rPr lang="ru-RU" b="1" dirty="0"/>
              <a:t>8 (495) 375-27-22,</a:t>
            </a:r>
          </a:p>
          <a:p>
            <a:pPr marL="109728" indent="0">
              <a:buNone/>
            </a:pPr>
            <a:r>
              <a:rPr lang="ru-RU" b="1" dirty="0"/>
              <a:t>факс 8 (495)633-78-25</a:t>
            </a:r>
          </a:p>
          <a:p>
            <a:pPr marL="109728" indent="0">
              <a:buNone/>
            </a:pPr>
            <a:r>
              <a:rPr lang="ru-RU" b="1" dirty="0"/>
              <a:t>Авдеева Елена Александровна,</a:t>
            </a:r>
          </a:p>
          <a:p>
            <a:pPr marL="109728" indent="0">
              <a:buNone/>
            </a:pPr>
            <a:r>
              <a:rPr lang="ru-RU" b="1" dirty="0"/>
              <a:t>Алимов Максим Витальевич,</a:t>
            </a:r>
          </a:p>
          <a:p>
            <a:pPr marL="109728" indent="0">
              <a:buNone/>
            </a:pPr>
            <a:r>
              <a:rPr lang="ru-RU" b="1" dirty="0" err="1"/>
              <a:t>Хорошева</a:t>
            </a:r>
            <a:r>
              <a:rPr lang="ru-RU" b="1" dirty="0"/>
              <a:t> Мария Валерьевна,</a:t>
            </a:r>
          </a:p>
          <a:p>
            <a:pPr marL="109728" indent="0">
              <a:buNone/>
            </a:pPr>
            <a:r>
              <a:rPr lang="ru-RU" b="1" dirty="0" err="1"/>
              <a:t>Вальциферова</a:t>
            </a:r>
            <a:r>
              <a:rPr lang="ru-RU" b="1" dirty="0"/>
              <a:t> Светлана Владимировна.</a:t>
            </a:r>
          </a:p>
          <a:p>
            <a:pPr marL="109728" indent="0">
              <a:buNone/>
            </a:pPr>
            <a:endParaRPr lang="ru-RU" b="1" dirty="0"/>
          </a:p>
          <a:p>
            <a:pPr marL="109728" indent="0">
              <a:buNone/>
            </a:pPr>
            <a:r>
              <a:rPr lang="ru-RU" b="1" dirty="0"/>
              <a:t>Заявку на обучение нужно подать не позднее, чем за неделю до начала курса. Образец заявки и программу курса можно получить по запросу на vetkvalifik12@mail.ru и Learn@mosobvet.ru.</a:t>
            </a:r>
          </a:p>
          <a:p>
            <a:pPr marL="109728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78128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mpOrienPres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5D70226-D308-4961-9A98-7EF9D12BB6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EmpOrienPres</Template>
  <TotalTime>0</TotalTime>
  <Words>367</Words>
  <Application>Microsoft Office PowerPoint</Application>
  <PresentationFormat>Экран (4:3)</PresentationFormat>
  <Paragraphs>41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EmpOrienPres</vt:lpstr>
      <vt:lpstr>Обучение могут пройти и сотрудники ветеринарных служб, и хозяйствующие субъекты.</vt:lpstr>
      <vt:lpstr>Обучение в формате вебинара </vt:lpstr>
      <vt:lpstr>Обучение в Центре повышения квалификации на базе ГБУ МосВетОбъединение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2017-08-29T06:17:05Z</dcterms:created>
  <dcterms:modified xsi:type="dcterms:W3CDTF">2017-08-29T06:27:01Z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TC102202129990</vt:lpwstr>
  </property>
</Properties>
</file>